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6" r:id="rId1"/>
  </p:sldMasterIdLst>
  <p:notesMasterIdLst>
    <p:notesMasterId r:id="rId28"/>
  </p:notesMasterIdLst>
  <p:handoutMasterIdLst>
    <p:handoutMasterId r:id="rId29"/>
  </p:handoutMasterIdLst>
  <p:sldIdLst>
    <p:sldId id="542" r:id="rId2"/>
    <p:sldId id="600" r:id="rId3"/>
    <p:sldId id="605" r:id="rId4"/>
    <p:sldId id="544" r:id="rId5"/>
    <p:sldId id="585" r:id="rId6"/>
    <p:sldId id="602" r:id="rId7"/>
    <p:sldId id="588" r:id="rId8"/>
    <p:sldId id="589" r:id="rId9"/>
    <p:sldId id="606" r:id="rId10"/>
    <p:sldId id="609" r:id="rId11"/>
    <p:sldId id="610" r:id="rId12"/>
    <p:sldId id="611" r:id="rId13"/>
    <p:sldId id="612" r:id="rId14"/>
    <p:sldId id="613" r:id="rId15"/>
    <p:sldId id="614" r:id="rId16"/>
    <p:sldId id="557" r:id="rId17"/>
    <p:sldId id="599" r:id="rId18"/>
    <p:sldId id="615" r:id="rId19"/>
    <p:sldId id="616" r:id="rId20"/>
    <p:sldId id="617" r:id="rId21"/>
    <p:sldId id="621" r:id="rId22"/>
    <p:sldId id="620" r:id="rId23"/>
    <p:sldId id="619" r:id="rId24"/>
    <p:sldId id="618" r:id="rId25"/>
    <p:sldId id="622" r:id="rId26"/>
    <p:sldId id="460" r:id="rId2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userDrawn="1">
          <p15:clr>
            <a:srgbClr val="A4A3A4"/>
          </p15:clr>
        </p15:guide>
        <p15:guide id="3" orient="horz">
          <p15:clr>
            <a:srgbClr val="A4A3A4"/>
          </p15:clr>
        </p15:guide>
        <p15:guide id="4">
          <p15:clr>
            <a:srgbClr val="A4A3A4"/>
          </p15:clr>
        </p15:guide>
        <p15:guide id="5" orient="horz" pos="213">
          <p15:clr>
            <a:srgbClr val="A4A3A4"/>
          </p15:clr>
        </p15:guide>
        <p15:guide id="6" pos="353">
          <p15:clr>
            <a:srgbClr val="A4A3A4"/>
          </p15:clr>
        </p15:guide>
        <p15:guide id="7" orient="horz" pos="2466">
          <p15:clr>
            <a:srgbClr val="A4A3A4"/>
          </p15:clr>
        </p15:guide>
        <p15:guide id="8" orient="horz" pos="446">
          <p15:clr>
            <a:srgbClr val="A4A3A4"/>
          </p15:clr>
        </p15:guide>
        <p15:guide id="9" pos="152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Termaat (btermaat)" initials="BT("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6633"/>
    <a:srgbClr val="B9B9FF"/>
    <a:srgbClr val="9999FF"/>
    <a:srgbClr val="FF6600"/>
    <a:srgbClr val="CC3300"/>
    <a:srgbClr val="CC9900"/>
    <a:srgbClr val="55497D"/>
    <a:srgbClr val="6378A1"/>
    <a:srgbClr val="02605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06" autoAdjust="0"/>
    <p:restoredTop sz="94006" autoAdjust="0"/>
  </p:normalViewPr>
  <p:slideViewPr>
    <p:cSldViewPr snapToGrid="0">
      <p:cViewPr varScale="1">
        <p:scale>
          <a:sx n="80" d="100"/>
          <a:sy n="80" d="100"/>
        </p:scale>
        <p:origin x="259" y="62"/>
      </p:cViewPr>
      <p:guideLst>
        <p:guide orient="horz" pos="1620"/>
        <p:guide pos="336"/>
        <p:guide orient="horz"/>
        <p:guide/>
        <p:guide orient="horz" pos="213"/>
        <p:guide pos="353"/>
        <p:guide orient="horz" pos="2466"/>
        <p:guide orient="horz" pos="446"/>
        <p:guide pos="1527"/>
      </p:guideLst>
    </p:cSldViewPr>
  </p:slideViewPr>
  <p:notesTextViewPr>
    <p:cViewPr>
      <p:scale>
        <a:sx n="1" d="1"/>
        <a:sy n="1" d="1"/>
      </p:scale>
      <p:origin x="0" y="0"/>
    </p:cViewPr>
  </p:notesTextViewPr>
  <p:sorterViewPr>
    <p:cViewPr>
      <p:scale>
        <a:sx n="190" d="100"/>
        <a:sy n="190" d="100"/>
      </p:scale>
      <p:origin x="0" y="10782"/>
    </p:cViewPr>
  </p:sorterViewPr>
  <p:notesViewPr>
    <p:cSldViewPr snapToGrid="0">
      <p:cViewPr varScale="1">
        <p:scale>
          <a:sx n="78" d="100"/>
          <a:sy n="78" d="100"/>
        </p:scale>
        <p:origin x="2088"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58E61C0-B6F7-4C9C-863F-D118B03799EB}" type="datetimeFigureOut">
              <a:rPr lang="en-US"/>
              <a:pPr>
                <a:defRPr/>
              </a:pPr>
              <a:t>4/28/2017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F3F7B5-9A0B-40F3-A257-932ED5C8BDE7}" type="slidenum">
              <a:rPr lang="en-US"/>
              <a:pPr>
                <a:defRPr/>
              </a:pPr>
              <a:t>‹#›</a:t>
            </a:fld>
            <a:endParaRPr lang="en-US"/>
          </a:p>
        </p:txBody>
      </p:sp>
    </p:spTree>
    <p:extLst>
      <p:ext uri="{BB962C8B-B14F-4D97-AF65-F5344CB8AC3E}">
        <p14:creationId xmlns:p14="http://schemas.microsoft.com/office/powerpoint/2010/main" val="25146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E6EE8EE-BAD1-491A-8874-8394E5CA366F}" type="datetimeFigureOut">
              <a:rPr lang="en-US"/>
              <a:pPr>
                <a:defRPr/>
              </a:pPr>
              <a:t>4/28/2017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F6C1005-B323-4A04-B0D1-DB577C3C2ECA}" type="slidenum">
              <a:rPr lang="en-US"/>
              <a:pPr>
                <a:defRPr/>
              </a:pPr>
              <a:t>‹#›</a:t>
            </a:fld>
            <a:endParaRPr lang="en-US"/>
          </a:p>
        </p:txBody>
      </p:sp>
    </p:spTree>
    <p:extLst>
      <p:ext uri="{BB962C8B-B14F-4D97-AF65-F5344CB8AC3E}">
        <p14:creationId xmlns:p14="http://schemas.microsoft.com/office/powerpoint/2010/main" val="35488941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a:t>
            </a:fld>
            <a:endParaRPr lang="en-US"/>
          </a:p>
        </p:txBody>
      </p:sp>
    </p:spTree>
    <p:extLst>
      <p:ext uri="{BB962C8B-B14F-4D97-AF65-F5344CB8AC3E}">
        <p14:creationId xmlns:p14="http://schemas.microsoft.com/office/powerpoint/2010/main" val="414741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0975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49729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548700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2590800" y="857250"/>
            <a:ext cx="4114800" cy="2314575"/>
          </a:xfrm>
          <a:ln/>
        </p:spPr>
      </p:sp>
      <p:sp>
        <p:nvSpPr>
          <p:cNvPr id="6147" name="Notes Placeholder 2"/>
          <p:cNvSpPr>
            <a:spLocks noGrp="1"/>
          </p:cNvSpPr>
          <p:nvPr>
            <p:ph type="body" idx="1"/>
          </p:nvPr>
        </p:nvSpPr>
        <p:spPr>
          <a:xfrm>
            <a:off x="404193" y="3229914"/>
            <a:ext cx="8488017" cy="317838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564" tIns="50656" rIns="96564" bIns="50656">
            <a:normAutofit/>
          </a:bodyPr>
          <a:lstStyle/>
          <a:p>
            <a:endParaRPr lang="en-US" sz="1000" dirty="0"/>
          </a:p>
        </p:txBody>
      </p:sp>
      <p:sp>
        <p:nvSpPr>
          <p:cNvPr id="6148" name="Slide Number Placeholder 3"/>
          <p:cNvSpPr txBox="1">
            <a:spLocks noGrp="1"/>
          </p:cNvSpPr>
          <p:nvPr/>
        </p:nvSpPr>
        <p:spPr bwMode="auto">
          <a:xfrm>
            <a:off x="7862785" y="6403610"/>
            <a:ext cx="1077843" cy="21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996" tIns="0" rIns="18996" bIns="0" anchor="b"/>
          <a:lstStyle>
            <a:lvl1pPr defTabSz="903288">
              <a:defRPr sz="2400" i="1">
                <a:solidFill>
                  <a:schemeClr val="tx1"/>
                </a:solidFill>
                <a:latin typeface="Arial" charset="0"/>
              </a:defRPr>
            </a:lvl1pPr>
            <a:lvl2pPr marL="742950" indent="-285750" defTabSz="903288">
              <a:defRPr sz="2400" i="1">
                <a:solidFill>
                  <a:schemeClr val="tx1"/>
                </a:solidFill>
                <a:latin typeface="Arial" charset="0"/>
              </a:defRPr>
            </a:lvl2pPr>
            <a:lvl3pPr marL="1143000" indent="-228600" defTabSz="903288">
              <a:defRPr sz="2400" i="1">
                <a:solidFill>
                  <a:schemeClr val="tx1"/>
                </a:solidFill>
                <a:latin typeface="Arial" charset="0"/>
              </a:defRPr>
            </a:lvl3pPr>
            <a:lvl4pPr marL="1600200" indent="-228600" defTabSz="903288">
              <a:defRPr sz="2400" i="1">
                <a:solidFill>
                  <a:schemeClr val="tx1"/>
                </a:solidFill>
                <a:latin typeface="Arial" charset="0"/>
              </a:defRPr>
            </a:lvl4pPr>
            <a:lvl5pPr marL="2057400" indent="-228600" defTabSz="903288">
              <a:defRPr sz="2400" i="1">
                <a:solidFill>
                  <a:schemeClr val="tx1"/>
                </a:solidFill>
                <a:latin typeface="Arial" charset="0"/>
              </a:defRPr>
            </a:lvl5pPr>
            <a:lvl6pPr marL="2514600" indent="-228600" algn="ctr" defTabSz="9032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9032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9032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903288" eaLnBrk="0" fontAlgn="base" hangingPunct="0">
              <a:lnSpc>
                <a:spcPct val="90000"/>
              </a:lnSpc>
              <a:spcBef>
                <a:spcPct val="0"/>
              </a:spcBef>
              <a:spcAft>
                <a:spcPct val="0"/>
              </a:spcAft>
              <a:defRPr sz="2400" i="1">
                <a:solidFill>
                  <a:schemeClr val="tx1"/>
                </a:solidFill>
                <a:latin typeface="Arial" charset="0"/>
              </a:defRPr>
            </a:lvl9pPr>
          </a:lstStyle>
          <a:p>
            <a:pPr algn="r" fontAlgn="auto">
              <a:spcBef>
                <a:spcPts val="0"/>
              </a:spcBef>
              <a:spcAft>
                <a:spcPts val="0"/>
              </a:spcAft>
            </a:pPr>
            <a:fld id="{1E53296F-1D18-455F-AC82-D227445F76BB}" type="slidenum">
              <a:rPr lang="en-US" sz="800" i="0">
                <a:solidFill>
                  <a:prstClr val="black"/>
                </a:solidFill>
                <a:ea typeface="+mn-ea"/>
              </a:rPr>
              <a:pPr algn="r" fontAlgn="auto">
                <a:spcBef>
                  <a:spcPts val="0"/>
                </a:spcBef>
                <a:spcAft>
                  <a:spcPts val="0"/>
                </a:spcAft>
              </a:pPr>
              <a:t>14</a:t>
            </a:fld>
            <a:endParaRPr lang="en-US" sz="800" i="0">
              <a:solidFill>
                <a:prstClr val="black"/>
              </a:solidFill>
              <a:ea typeface="+mn-ea"/>
            </a:endParaRPr>
          </a:p>
        </p:txBody>
      </p:sp>
    </p:spTree>
    <p:extLst>
      <p:ext uri="{BB962C8B-B14F-4D97-AF65-F5344CB8AC3E}">
        <p14:creationId xmlns:p14="http://schemas.microsoft.com/office/powerpoint/2010/main" val="3239516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have developed a set of case studies (or success stories) around various active prison and</a:t>
            </a:r>
            <a:r>
              <a:rPr lang="en-US" baseline="0" dirty="0" smtClean="0"/>
              <a:t> </a:t>
            </a:r>
            <a:r>
              <a:rPr lang="en-US" dirty="0" smtClean="0"/>
              <a:t>correctional facility programs. See what’s going on in your region, or in a program similar to your own. I</a:t>
            </a:r>
            <a:r>
              <a:rPr lang="en-US" baseline="0" dirty="0" smtClean="0"/>
              <a:t> will share more d</a:t>
            </a:r>
            <a:r>
              <a:rPr lang="en-US" dirty="0" smtClean="0"/>
              <a:t>etails in the following slides.</a:t>
            </a:r>
          </a:p>
          <a:p>
            <a:endParaRPr lang="en-US"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390388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sz="1200" kern="1200" dirty="0" smtClean="0">
                <a:solidFill>
                  <a:schemeClr val="tx1"/>
                </a:solidFill>
                <a:latin typeface="Arial" charset="0"/>
                <a:ea typeface="+mn-ea"/>
                <a:cs typeface="+mn-cs"/>
              </a:rPr>
              <a:t>Carl Wotowis, Assistant</a:t>
            </a:r>
            <a:r>
              <a:rPr lang="en-US" sz="1200" kern="1200" baseline="0" dirty="0" smtClean="0">
                <a:solidFill>
                  <a:schemeClr val="tx1"/>
                </a:solidFill>
                <a:latin typeface="Arial" charset="0"/>
                <a:ea typeface="+mn-ea"/>
                <a:cs typeface="+mn-cs"/>
              </a:rPr>
              <a:t> Director for the CDOC Offenders Program, reached out to Cisco, and was put in contact</a:t>
            </a:r>
            <a:r>
              <a:rPr lang="en-US" sz="1200" kern="1200" dirty="0" smtClean="0">
                <a:solidFill>
                  <a:schemeClr val="tx1"/>
                </a:solidFill>
                <a:latin typeface="Arial" charset="0"/>
                <a:ea typeface="+mn-ea"/>
                <a:cs typeface="+mn-cs"/>
              </a:rPr>
              <a:t> with academy instructors at nearby Arapahoe Community College and Pueblo Community College,</a:t>
            </a:r>
            <a:r>
              <a:rPr lang="en-US" sz="1200" kern="1200" baseline="0" dirty="0" smtClean="0">
                <a:solidFill>
                  <a:schemeClr val="tx1"/>
                </a:solidFill>
                <a:latin typeface="Arial" charset="0"/>
                <a:ea typeface="+mn-ea"/>
                <a:cs typeface="+mn-cs"/>
              </a:rPr>
              <a:t> already teaching NetAcad courses.</a:t>
            </a:r>
            <a:endParaRPr lang="en-US" sz="1200" kern="1200" dirty="0" smtClean="0">
              <a:solidFill>
                <a:schemeClr val="tx1"/>
              </a:solidFill>
              <a:latin typeface="Arial" charset="0"/>
              <a:ea typeface="+mn-ea"/>
              <a:cs typeface="+mn-cs"/>
            </a:endParaRPr>
          </a:p>
          <a:p>
            <a:pPr lvl="0"/>
            <a:r>
              <a:rPr lang="en-US" sz="1200" kern="1200" dirty="0" smtClean="0">
                <a:solidFill>
                  <a:schemeClr val="tx1"/>
                </a:solidFill>
                <a:latin typeface="Arial" charset="0"/>
                <a:ea typeface="+mn-ea"/>
                <a:cs typeface="+mn-cs"/>
              </a:rPr>
              <a:t>The first students who were invited to join the pilot program were 12 women inmates.</a:t>
            </a:r>
          </a:p>
          <a:p>
            <a:pPr lvl="0"/>
            <a:r>
              <a:rPr lang="en-US" sz="1200" kern="1200" dirty="0" smtClean="0">
                <a:solidFill>
                  <a:schemeClr val="tx1"/>
                </a:solidFill>
                <a:latin typeface="Arial" charset="0"/>
                <a:ea typeface="+mn-ea"/>
                <a:cs typeface="+mn-cs"/>
              </a:rPr>
              <a:t>Eleven out of the 12 women completed their Cisco IT Essentials class and earned certifications.</a:t>
            </a:r>
          </a:p>
          <a:p>
            <a:pPr lvl="0"/>
            <a:r>
              <a:rPr lang="en-US" sz="1200" kern="1200" dirty="0" smtClean="0">
                <a:solidFill>
                  <a:schemeClr val="tx1"/>
                </a:solidFill>
                <a:latin typeface="Arial" charset="0"/>
                <a:ea typeface="+mn-ea"/>
                <a:cs typeface="+mn-cs"/>
              </a:rPr>
              <a:t>The CDOC received a grant from the Second Chance Act Technology Careers Training Demonstration Projects for Incarcerated Adults and Juveniles, offered by the U.S. Department of Justice.</a:t>
            </a:r>
          </a:p>
          <a:p>
            <a:pPr lvl="0"/>
            <a:r>
              <a:rPr lang="en-US" sz="1200" kern="1200" dirty="0" smtClean="0">
                <a:solidFill>
                  <a:schemeClr val="tx1"/>
                </a:solidFill>
                <a:latin typeface="Arial" charset="0"/>
                <a:ea typeface="+mn-ea"/>
                <a:cs typeface="+mn-cs"/>
              </a:rPr>
              <a:t>The grant allowed the CDOC to add 21 new classrooms in 7 additional prison facilities, as well as to expand the curricula to enable students to earn Cisco certifications that help to qualify for in-demand jobs. </a:t>
            </a:r>
          </a:p>
          <a:p>
            <a:pPr lvl="0"/>
            <a:r>
              <a:rPr lang="en-US" sz="1200" kern="1200" dirty="0" smtClean="0">
                <a:solidFill>
                  <a:schemeClr val="tx1"/>
                </a:solidFill>
                <a:latin typeface="Arial" charset="0"/>
                <a:ea typeface="+mn-ea"/>
                <a:cs typeface="+mn-cs"/>
              </a:rPr>
              <a:t>The CDOC plans to bring over</a:t>
            </a:r>
            <a:r>
              <a:rPr lang="en-US" sz="1200" kern="1200" baseline="0" dirty="0" smtClean="0">
                <a:solidFill>
                  <a:schemeClr val="tx1"/>
                </a:solidFill>
                <a:latin typeface="Arial" charset="0"/>
                <a:ea typeface="+mn-ea"/>
                <a:cs typeface="+mn-cs"/>
              </a:rPr>
              <a:t> 500</a:t>
            </a:r>
            <a:r>
              <a:rPr lang="en-US" sz="1200" kern="1200" dirty="0" smtClean="0">
                <a:solidFill>
                  <a:schemeClr val="tx1"/>
                </a:solidFill>
                <a:latin typeface="Arial" charset="0"/>
                <a:ea typeface="+mn-ea"/>
                <a:cs typeface="+mn-cs"/>
              </a:rPr>
              <a:t> men and women inmates through the computer training courses</a:t>
            </a:r>
            <a:r>
              <a:rPr lang="en-US" sz="1200" kern="1200" baseline="0" dirty="0" smtClean="0">
                <a:solidFill>
                  <a:schemeClr val="tx1"/>
                </a:solidFill>
                <a:latin typeface="Arial" charset="0"/>
                <a:ea typeface="+mn-ea"/>
                <a:cs typeface="+mn-cs"/>
              </a:rPr>
              <a:t> annually</a:t>
            </a:r>
            <a:r>
              <a:rPr lang="en-US" sz="1200" kern="1200" dirty="0" smtClean="0">
                <a:solidFill>
                  <a:schemeClr val="tx1"/>
                </a:solidFill>
                <a:latin typeface="Arial" charset="0"/>
                <a:ea typeface="+mn-ea"/>
                <a:cs typeface="+mn-cs"/>
              </a:rPr>
              <a:t>. </a:t>
            </a:r>
          </a:p>
          <a:p>
            <a:pPr lvl="0"/>
            <a:r>
              <a:rPr lang="en-US" sz="1200" kern="1200" dirty="0" smtClean="0">
                <a:solidFill>
                  <a:schemeClr val="tx1"/>
                </a:solidFill>
                <a:latin typeface="Arial" charset="0"/>
                <a:ea typeface="+mn-ea"/>
                <a:cs typeface="+mn-cs"/>
              </a:rPr>
              <a:t>The </a:t>
            </a:r>
            <a:r>
              <a:rPr lang="en-US" sz="1200" kern="1200" dirty="0" err="1" smtClean="0">
                <a:solidFill>
                  <a:schemeClr val="tx1"/>
                </a:solidFill>
                <a:latin typeface="Arial" charset="0"/>
                <a:ea typeface="+mn-ea"/>
                <a:cs typeface="+mn-cs"/>
              </a:rPr>
              <a:t>CDOC’s</a:t>
            </a:r>
            <a:r>
              <a:rPr lang="en-US" sz="1200" kern="1200" dirty="0" smtClean="0">
                <a:solidFill>
                  <a:schemeClr val="tx1"/>
                </a:solidFill>
                <a:latin typeface="Arial" charset="0"/>
                <a:ea typeface="+mn-ea"/>
                <a:cs typeface="+mn-cs"/>
              </a:rPr>
              <a:t> Correctional Division of Education is setting up relationships with additional community colleges, and has launched a program to certify its own academy instructors.</a:t>
            </a:r>
          </a:p>
          <a:p>
            <a:pPr lvl="0"/>
            <a:r>
              <a:rPr lang="en-US" sz="1200" kern="1200" dirty="0" smtClean="0">
                <a:solidFill>
                  <a:schemeClr val="tx1"/>
                </a:solidFill>
                <a:latin typeface="Arial" charset="0"/>
                <a:ea typeface="+mn-ea"/>
                <a:cs typeface="+mn-cs"/>
              </a:rPr>
              <a:t>The grant has also been a catalyst for a complete restructuring of CIS courses to better prepare inmates for success in Networking Academy classes.</a:t>
            </a:r>
          </a:p>
          <a:p>
            <a:endParaRPr lang="en-US" dirty="0" smtClean="0"/>
          </a:p>
        </p:txBody>
      </p:sp>
      <p:sp>
        <p:nvSpPr>
          <p:cNvPr id="4" name="Slide Number Placeholder 3"/>
          <p:cNvSpPr>
            <a:spLocks noGrp="1"/>
          </p:cNvSpPr>
          <p:nvPr>
            <p:ph type="sldNum" sz="quarter" idx="10"/>
          </p:nvPr>
        </p:nvSpPr>
        <p:spPr>
          <a:xfrm>
            <a:off x="3884613" y="8650247"/>
            <a:ext cx="2971800" cy="455686"/>
          </a:xfrm>
          <a:prstGeom prst="rect">
            <a:avLst/>
          </a:prstGeom>
        </p:spPr>
        <p:txBody>
          <a:bodyPr/>
          <a:lstStyle/>
          <a:p>
            <a:fld id="{8ACC7E7A-C000-46AC-BE03-5FFE51BD70D4}"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1925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a:xfrm>
            <a:off x="3884613" y="8650247"/>
            <a:ext cx="2971800" cy="455686"/>
          </a:xfrm>
          <a:prstGeom prst="rect">
            <a:avLst/>
          </a:prstGeom>
        </p:spPr>
        <p:txBody>
          <a:bodyPr/>
          <a:lstStyle/>
          <a:p>
            <a:fld id="{8ACC7E7A-C000-46AC-BE03-5FFE51BD70D4}"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24800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a:xfrm>
            <a:off x="3884613" y="8650247"/>
            <a:ext cx="2971800" cy="455686"/>
          </a:xfrm>
          <a:prstGeom prst="rect">
            <a:avLst/>
          </a:prstGeom>
        </p:spPr>
        <p:txBody>
          <a:bodyPr/>
          <a:lstStyle/>
          <a:p>
            <a:fld id="{8ACC7E7A-C000-46AC-BE03-5FFE51BD70D4}"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37375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a:xfrm>
            <a:off x="3884613" y="8650247"/>
            <a:ext cx="2971800" cy="455686"/>
          </a:xfrm>
          <a:prstGeom prst="rect">
            <a:avLst/>
          </a:prstGeom>
        </p:spPr>
        <p:txBody>
          <a:bodyPr/>
          <a:lstStyle/>
          <a:p>
            <a:fld id="{8ACC7E7A-C000-46AC-BE03-5FFE51BD70D4}" type="slidenum">
              <a:rPr lang="en-US">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843587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a:xfrm>
            <a:off x="3884613" y="8650247"/>
            <a:ext cx="2971800" cy="455686"/>
          </a:xfrm>
          <a:prstGeom prst="rect">
            <a:avLst/>
          </a:prstGeom>
        </p:spPr>
        <p:txBody>
          <a:bodyPr/>
          <a:lstStyle/>
          <a:p>
            <a:fld id="{8ACC7E7A-C000-46AC-BE03-5FFE51BD70D4}" type="slidenum">
              <a:rPr lang="en-US">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68496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Your learners need both the technology skills, and the career skills,</a:t>
            </a:r>
            <a:r>
              <a:rPr lang="en-US" baseline="0" dirty="0" smtClean="0"/>
              <a:t> or people skills, needed to succeed in the workplace.  We make sure our courses and projects include development of both, including teamwork, communication, and problem-solving. </a:t>
            </a:r>
          </a:p>
          <a:p>
            <a:pPr marL="171450" indent="-171450">
              <a:buFont typeface="Arial" panose="020B0604020202020204" pitchFamily="34" charset="0"/>
              <a:buChar char="•"/>
            </a:pPr>
            <a:r>
              <a:rPr lang="en-US" baseline="0" dirty="0" smtClean="0"/>
              <a:t>Our courses have always been available at traditional learning environments, like schools and colleges, but they are now also available in a wide range of organizations that offer education and training, such as prisons, community-based programs, libraries, and other government and NGO organizations.</a:t>
            </a:r>
          </a:p>
          <a:p>
            <a:pPr marL="171450" indent="-171450">
              <a:buFont typeface="Arial" panose="020B0604020202020204" pitchFamily="34" charset="0"/>
              <a:buChar char="•"/>
            </a:pPr>
            <a:r>
              <a:rPr lang="en-US" baseline="0" dirty="0" smtClean="0"/>
              <a:t>Our research shows that leaners are better engaged with a variety of teaching tools, including instructor-led in the classroom, online independent learning, hands-on practice with equipment and/or simulations, and gaming.</a:t>
            </a:r>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3</a:t>
            </a:fld>
            <a:endParaRPr lang="en-US"/>
          </a:p>
        </p:txBody>
      </p:sp>
    </p:spTree>
    <p:extLst>
      <p:ext uri="{BB962C8B-B14F-4D97-AF65-F5344CB8AC3E}">
        <p14:creationId xmlns:p14="http://schemas.microsoft.com/office/powerpoint/2010/main" val="2726898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a:xfrm>
            <a:off x="3884613" y="8650247"/>
            <a:ext cx="2971800" cy="455686"/>
          </a:xfrm>
          <a:prstGeom prst="rect">
            <a:avLst/>
          </a:prstGeom>
        </p:spPr>
        <p:txBody>
          <a:bodyPr/>
          <a:lstStyle/>
          <a:p>
            <a:fld id="{8ACC7E7A-C000-46AC-BE03-5FFE51BD70D4}"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68266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a:xfrm>
            <a:off x="3884613" y="8650247"/>
            <a:ext cx="2971800" cy="455686"/>
          </a:xfrm>
          <a:prstGeom prst="rect">
            <a:avLst/>
          </a:prstGeom>
        </p:spPr>
        <p:txBody>
          <a:bodyPr/>
          <a:lstStyle/>
          <a:p>
            <a:fld id="{8ACC7E7A-C000-46AC-BE03-5FFE51BD70D4}"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423696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a:xfrm>
            <a:off x="3884613" y="8650247"/>
            <a:ext cx="2971800" cy="455686"/>
          </a:xfrm>
          <a:prstGeom prst="rect">
            <a:avLst/>
          </a:prstGeom>
        </p:spPr>
        <p:txBody>
          <a:bodyPr/>
          <a:lstStyle/>
          <a:p>
            <a:fld id="{8ACC7E7A-C000-46AC-BE03-5FFE51BD70D4}"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990040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a:xfrm>
            <a:off x="3884613" y="8650247"/>
            <a:ext cx="2971800" cy="455686"/>
          </a:xfrm>
          <a:prstGeom prst="rect">
            <a:avLst/>
          </a:prstGeom>
        </p:spPr>
        <p:txBody>
          <a:bodyPr/>
          <a:lstStyle/>
          <a:p>
            <a:fld id="{8ACC7E7A-C000-46AC-BE03-5FFE51BD70D4}"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32738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ＭＳ Ｐゴシック" charset="0"/>
                <a:cs typeface="ＭＳ Ｐゴシック" charset="0"/>
              </a:rPr>
              <a:t>You may already be aware of our commitment to -- and investment in -- education.</a:t>
            </a:r>
            <a:r>
              <a:rPr lang="en-US" sz="1200" b="0" kern="1200" baseline="0" dirty="0" smtClean="0">
                <a:solidFill>
                  <a:schemeClr val="tx1"/>
                </a:solidFill>
                <a:effectLst/>
                <a:latin typeface="+mn-lt"/>
                <a:ea typeface="ＭＳ Ｐゴシック" charset="0"/>
                <a:cs typeface="ＭＳ Ｐゴシック" charset="0"/>
              </a:rPr>
              <a:t> </a:t>
            </a:r>
            <a:r>
              <a:rPr lang="en-US" sz="1200" b="0" kern="1200" dirty="0" smtClean="0">
                <a:solidFill>
                  <a:schemeClr val="tx1"/>
                </a:solidFill>
                <a:effectLst/>
                <a:latin typeface="+mn-lt"/>
                <a:ea typeface="ＭＳ Ｐゴシック" charset="0"/>
                <a:cs typeface="ＭＳ Ｐゴシック" charset="0"/>
              </a:rPr>
              <a:t>We</a:t>
            </a:r>
            <a:r>
              <a:rPr lang="en-US" sz="1200" b="0" kern="1200" baseline="0" dirty="0" smtClean="0">
                <a:solidFill>
                  <a:schemeClr val="tx1"/>
                </a:solidFill>
                <a:effectLst/>
                <a:latin typeface="+mn-lt"/>
                <a:ea typeface="ＭＳ Ｐゴシック" charset="0"/>
                <a:cs typeface="ＭＳ Ｐゴシック" charset="0"/>
              </a:rPr>
              <a:t> have nearly 20 years of experience partnering with education leaders and governments in developing and delivering high quality technology learning courses. Through this experience, we have become trusted advisors to technology education decision makers around the world. </a:t>
            </a:r>
            <a:endParaRPr lang="en-US" sz="1200" b="0"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4</a:t>
            </a:fld>
            <a:endParaRPr lang="en-US"/>
          </a:p>
        </p:txBody>
      </p:sp>
    </p:spTree>
    <p:extLst>
      <p:ext uri="{BB962C8B-B14F-4D97-AF65-F5344CB8AC3E}">
        <p14:creationId xmlns:p14="http://schemas.microsoft.com/office/powerpoint/2010/main" val="295404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r>
              <a:rPr lang="en-US" i="1" dirty="0" smtClean="0"/>
              <a:t>IKCV amounts</a:t>
            </a:r>
            <a:r>
              <a:rPr lang="en-US" i="1" baseline="0" dirty="0" smtClean="0"/>
              <a:t> are</a:t>
            </a:r>
            <a:r>
              <a:rPr lang="en-US" i="1" dirty="0" smtClean="0"/>
              <a:t> available via</a:t>
            </a:r>
            <a:r>
              <a:rPr lang="en-US" i="1" baseline="0" dirty="0" smtClean="0"/>
              <a:t> Sandy Do in Corporate Affairs. For the US, see www.netacad.com/web/us/impact-profile</a:t>
            </a:r>
          </a:p>
          <a:p>
            <a:endParaRPr lang="en-US" i="1" dirty="0"/>
          </a:p>
        </p:txBody>
      </p:sp>
    </p:spTree>
    <p:extLst>
      <p:ext uri="{BB962C8B-B14F-4D97-AF65-F5344CB8AC3E}">
        <p14:creationId xmlns:p14="http://schemas.microsoft.com/office/powerpoint/2010/main" val="7402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Cisco Networking Academy program can help your organization prepare students get ready to compete for technology jobs in meaningful careers. </a:t>
            </a:r>
          </a:p>
        </p:txBody>
      </p:sp>
    </p:spTree>
    <p:extLst>
      <p:ext uri="{BB962C8B-B14F-4D97-AF65-F5344CB8AC3E}">
        <p14:creationId xmlns:p14="http://schemas.microsoft.com/office/powerpoint/2010/main" val="103439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Cisco offers the courses license-free to not-for-profit institutions.</a:t>
            </a:r>
          </a:p>
          <a:p>
            <a:pPr marL="171450" indent="-171450">
              <a:buFont typeface="Arial" panose="020B0604020202020204" pitchFamily="34" charset="0"/>
              <a:buChar char="•"/>
            </a:pPr>
            <a:r>
              <a:rPr lang="en-US" dirty="0" smtClean="0"/>
              <a:t>This</a:t>
            </a:r>
            <a:r>
              <a:rPr lang="en-US" baseline="0" dirty="0" smtClean="0"/>
              <a:t> program was c</a:t>
            </a:r>
            <a:r>
              <a:rPr lang="en-US" dirty="0" smtClean="0"/>
              <a:t>reated by educators, for educators. </a:t>
            </a:r>
            <a:r>
              <a:rPr lang="en-US" sz="1200" b="0" kern="1200" baseline="0" dirty="0" smtClean="0">
                <a:solidFill>
                  <a:schemeClr val="tx1"/>
                </a:solidFill>
                <a:effectLst/>
                <a:latin typeface="+mn-lt"/>
                <a:ea typeface="ＭＳ Ｐゴシック" charset="0"/>
                <a:cs typeface="ＭＳ Ｐゴシック" charset="0"/>
              </a:rPr>
              <a:t>Behind the scenes are the </a:t>
            </a:r>
            <a:r>
              <a:rPr lang="en-US" sz="1200" b="0" kern="1200" dirty="0" smtClean="0">
                <a:solidFill>
                  <a:schemeClr val="tx1"/>
                </a:solidFill>
                <a:effectLst/>
                <a:latin typeface="+mn-lt"/>
                <a:ea typeface="ＭＳ Ｐゴシック" charset="0"/>
                <a:cs typeface="ＭＳ Ｐゴシック" charset="0"/>
              </a:rPr>
              <a:t>unique team of Cisco experts, experienced educators working as instructor-authors, and industry and business partners enable us to stay abreast of the most current research in technology learning and employment-related needs.</a:t>
            </a:r>
          </a:p>
          <a:p>
            <a:pPr marL="171450" indent="-171450">
              <a:buFont typeface="Arial" panose="020B0604020202020204" pitchFamily="34" charset="0"/>
              <a:buChar char="•"/>
            </a:pPr>
            <a:r>
              <a:rPr lang="en-US" sz="1200" kern="1200" dirty="0" smtClean="0">
                <a:solidFill>
                  <a:schemeClr val="tx1"/>
                </a:solidFill>
                <a:effectLst/>
                <a:latin typeface="+mn-lt"/>
                <a:ea typeface="ＭＳ Ｐゴシック" charset="0"/>
                <a:cs typeface="ＭＳ Ｐゴシック" charset="0"/>
              </a:rPr>
              <a:t>Our design focus ensures that all lessons, media, hands-on labs, simulations and course assessments seamlessly work together to provide evidence of student progress towards achieving specified outcomes. </a:t>
            </a:r>
          </a:p>
          <a:p>
            <a:pPr marL="171450" indent="-171450">
              <a:buFont typeface="Arial" panose="020B0604020202020204" pitchFamily="34" charset="0"/>
              <a:buChar char="•"/>
            </a:pPr>
            <a:r>
              <a:rPr lang="en-US" dirty="0" smtClean="0"/>
              <a:t>High quality courses and innovative learning tools prepare students for technology career paths, as well as industry-recognized certifications, which can be like a passport to the job market.</a:t>
            </a:r>
            <a:endParaRPr lang="en-US" sz="1200" b="0"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C9E8CFA3-B0C0-44F2-A11A-7362C25B628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5040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Instructor advocacy is a vital element in the success of the program.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In many cases, there is a nearby Cisco Academy Support Center (ASC),</a:t>
            </a:r>
            <a:r>
              <a:rPr lang="en-US" baseline="0" dirty="0" smtClean="0"/>
              <a:t> community college or other education program already teaching our courses that can provide additional support, for setup, instructor recruitment and training, and ongoing program development.</a:t>
            </a:r>
            <a:endParaRPr lang="en-US" dirty="0" smtClean="0"/>
          </a:p>
        </p:txBody>
      </p:sp>
      <p:sp>
        <p:nvSpPr>
          <p:cNvPr id="4" name="Slide Number Placeholder 3"/>
          <p:cNvSpPr>
            <a:spLocks noGrp="1"/>
          </p:cNvSpPr>
          <p:nvPr>
            <p:ph type="sldNum" sz="quarter" idx="10"/>
          </p:nvPr>
        </p:nvSpPr>
        <p:spPr/>
        <p:txBody>
          <a:bodyPr/>
          <a:lstStyle/>
          <a:p>
            <a:fld id="{C9E8CFA3-B0C0-44F2-A11A-7362C25B628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812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 Certification comes from CompTIA. Cisco provides the other</a:t>
            </a:r>
            <a:r>
              <a:rPr lang="en-US" baseline="0" dirty="0" smtClean="0"/>
              <a:t> certifications, including CCNA, which is Cisco Certified Network Associate.  Later, learners can go on to take more advanced courses and earn higher level Cisco certifications.</a:t>
            </a:r>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9</a:t>
            </a:fld>
            <a:endParaRPr lang="en-US"/>
          </a:p>
        </p:txBody>
      </p:sp>
    </p:spTree>
    <p:extLst>
      <p:ext uri="{BB962C8B-B14F-4D97-AF65-F5344CB8AC3E}">
        <p14:creationId xmlns:p14="http://schemas.microsoft.com/office/powerpoint/2010/main" val="3410094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572F0-5E65-4486-8C1B-9F3A5C81C40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860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_Photo">
    <p:spTree>
      <p:nvGrpSpPr>
        <p:cNvPr id="1" name=""/>
        <p:cNvGrpSpPr/>
        <p:nvPr/>
      </p:nvGrpSpPr>
      <p:grpSpPr>
        <a:xfrm>
          <a:off x="0" y="0"/>
          <a:ext cx="0" cy="0"/>
          <a:chOff x="0" y="0"/>
          <a:chExt cx="0" cy="0"/>
        </a:xfrm>
      </p:grpSpPr>
      <p:pic>
        <p:nvPicPr>
          <p:cNvPr id="7" name="Picture 5" descr="ducks.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63" y="-6350"/>
            <a:ext cx="9153526" cy="515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4D4D4D"/>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38"/>
          <p:cNvSpPr>
            <a:spLocks noGrp="1"/>
          </p:cNvSpPr>
          <p:nvPr>
            <p:ph type="body" sz="quarter" idx="11"/>
          </p:nvPr>
        </p:nvSpPr>
        <p:spPr>
          <a:xfrm>
            <a:off x="469496" y="4078551"/>
            <a:ext cx="8296421"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3" name="Text Placeholder 40"/>
          <p:cNvSpPr>
            <a:spLocks noGrp="1"/>
          </p:cNvSpPr>
          <p:nvPr>
            <p:ph type="body" sz="quarter" idx="12"/>
          </p:nvPr>
        </p:nvSpPr>
        <p:spPr>
          <a:xfrm>
            <a:off x="469496" y="4363904"/>
            <a:ext cx="8296421"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4"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1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US" smtClean="0"/>
              <a:t>Click to edit Master title style</a:t>
            </a:r>
            <a:endParaRPr lang="en-US" dirty="0"/>
          </a:p>
        </p:txBody>
      </p:sp>
      <p:grpSp>
        <p:nvGrpSpPr>
          <p:cNvPr id="30" name="Group 67"/>
          <p:cNvGrpSpPr>
            <a:grpSpLocks noChangeAspect="1"/>
          </p:cNvGrpSpPr>
          <p:nvPr/>
        </p:nvGrpSpPr>
        <p:grpSpPr>
          <a:xfrm>
            <a:off x="506739" y="404201"/>
            <a:ext cx="775808" cy="410147"/>
            <a:chOff x="609600" y="528537"/>
            <a:chExt cx="1444734" cy="763789"/>
          </a:xfrm>
          <a:solidFill>
            <a:schemeClr val="tx1">
              <a:lumMod val="50000"/>
            </a:schemeClr>
          </a:solidFill>
        </p:grpSpPr>
        <p:sp>
          <p:nvSpPr>
            <p:cNvPr id="31" name="Rectangle 30"/>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32" name="Freeform 31"/>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33" name="Freeform 32"/>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34" name="Freeform 33"/>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35" name="Freeform 34"/>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36" name="Freeform 35"/>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37" name="Freeform 36"/>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38" name="Freeform 37"/>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39" name="Freeform 38"/>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40" name="Freeform 39"/>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41" name="Freeform 40"/>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42" name="Freeform 41"/>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43" name="Freeform 42"/>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44" name="Freeform 43"/>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grpSp>
    </p:spTree>
    <p:extLst>
      <p:ext uri="{BB962C8B-B14F-4D97-AF65-F5344CB8AC3E}">
        <p14:creationId xmlns:p14="http://schemas.microsoft.com/office/powerpoint/2010/main" val="1722331642"/>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Seg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bg1"/>
                </a:solidFill>
                <a:latin typeface="+mj-lt"/>
                <a:cs typeface="CiscoSans Thin"/>
              </a:defRPr>
            </a:lvl1pPr>
          </a:lstStyle>
          <a:p>
            <a:r>
              <a:rPr lang="en-US" smtClean="0"/>
              <a:t>Click to edit Master title style</a:t>
            </a:r>
            <a:endParaRPr lang="en-US" dirty="0"/>
          </a:p>
        </p:txBody>
      </p:sp>
      <p:sp>
        <p:nvSpPr>
          <p:cNvPr id="8" name="Title 1"/>
          <p:cNvSpPr txBox="1">
            <a:spLocks/>
          </p:cNvSpPr>
          <p:nvPr/>
        </p:nvSpPr>
        <p:spPr bwMode="auto">
          <a:xfrm>
            <a:off x="568825" y="1067809"/>
            <a:ext cx="7598042" cy="2569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b" anchorCtr="0" compatLnSpc="1">
            <a:prstTxWarp prst="textNoShape">
              <a:avLst/>
            </a:prstTxWarp>
            <a:noAutofit/>
          </a:bodyPr>
          <a:lstStyle>
            <a:lvl1pPr marL="0" indent="0" algn="l" defTabSz="684213" rtl="0" eaLnBrk="1" fontAlgn="base" hangingPunct="1">
              <a:lnSpc>
                <a:spcPct val="90000"/>
              </a:lnSpc>
              <a:spcBef>
                <a:spcPct val="0"/>
              </a:spcBef>
              <a:spcAft>
                <a:spcPct val="0"/>
              </a:spcAft>
              <a:buFont typeface="Arial" panose="020B0604020202020204" pitchFamily="34" charset="0"/>
              <a:buNone/>
              <a:defRPr lang="en-US" sz="4600" b="0" i="0" kern="1200" spc="0" baseline="0">
                <a:solidFill>
                  <a:srgbClr val="3E6BB4"/>
                </a:solidFill>
                <a:latin typeface="+mj-lt"/>
                <a:ea typeface="ＭＳ Ｐゴシック" charset="0"/>
                <a:cs typeface="CiscoSans Thin"/>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endParaRPr dirty="0">
              <a:solidFill>
                <a:srgbClr val="FFFFFF"/>
              </a:solidFill>
            </a:endParaRP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509F5890-BE05-4D5D-AADF-DD6FDB4C472B}" type="slidenum">
              <a:rPr lang="en-US" sz="600">
                <a:solidFill>
                  <a:srgbClr val="FFFFFF">
                    <a:alpha val="60000"/>
                  </a:srgbClr>
                </a:solidFill>
                <a:latin typeface="Arial"/>
                <a:ea typeface="+mn-ea"/>
                <a:cs typeface="CiscoSans Thin"/>
              </a:rPr>
              <a:pPr algn="r" defTabSz="610744" fontAlgn="auto">
                <a:spcBef>
                  <a:spcPts val="0"/>
                </a:spcBef>
                <a:spcAft>
                  <a:spcPts val="0"/>
                </a:spcAft>
                <a:defRPr/>
              </a:pPr>
              <a:t>‹#›</a:t>
            </a:fld>
            <a:endParaRPr lang="en-US" sz="600" dirty="0">
              <a:solidFill>
                <a:srgbClr val="FFFFFF">
                  <a:alpha val="60000"/>
                </a:srgbClr>
              </a:solidFill>
              <a:latin typeface="Arial"/>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FFFFFF">
                    <a:alpha val="60000"/>
                  </a:srgbClr>
                </a:solidFill>
                <a:latin typeface="Arial"/>
                <a:ea typeface="+mn-ea"/>
                <a:cs typeface="CiscoSans Thin"/>
              </a:rPr>
              <a:t>© </a:t>
            </a:r>
            <a:r>
              <a:rPr lang="en-US" sz="600" dirty="0" smtClean="0">
                <a:solidFill>
                  <a:srgbClr val="FFFFFF">
                    <a:alpha val="60000"/>
                  </a:srgbClr>
                </a:solidFill>
                <a:latin typeface="Arial"/>
                <a:ea typeface="+mn-ea"/>
                <a:cs typeface="CiscoSans Thin"/>
              </a:rPr>
              <a:t>2016  </a:t>
            </a:r>
            <a:r>
              <a:rPr lang="en-US" sz="600" dirty="0">
                <a:solidFill>
                  <a:srgbClr val="FFFFFF">
                    <a:alpha val="60000"/>
                  </a:srgbClr>
                </a:solidFill>
                <a:latin typeface="Arial"/>
                <a:ea typeface="+mn-ea"/>
                <a:cs typeface="CiscoSans Thin"/>
              </a:rPr>
              <a:t>Cisco and/or its affiliates. All rights reserved.   </a:t>
            </a:r>
          </a:p>
        </p:txBody>
      </p:sp>
      <p:pic>
        <p:nvPicPr>
          <p:cNvPr id="14" name="Picture 2"/>
          <p:cNvPicPr>
            <a:picLocks noChangeAspect="1" noChangeArrowheads="1"/>
          </p:cNvPicPr>
          <p:nvPr/>
        </p:nvPicPr>
        <p:blipFill>
          <a:blip r:embed="rId2" cstate="screen">
            <a:alphaModFix amt="62000"/>
            <a:extLst>
              <a:ext uri="{28A0092B-C50C-407E-A947-70E740481C1C}">
                <a14:useLocalDpi xmlns:a14="http://schemas.microsoft.com/office/drawing/2010/main"/>
              </a:ext>
            </a:extLst>
          </a:blip>
          <a:stretch>
            <a:fillRect/>
          </a:stretch>
        </p:blipFill>
        <p:spPr bwMode="auto">
          <a:xfrm>
            <a:off x="506413" y="4660221"/>
            <a:ext cx="360362" cy="19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09747768"/>
      </p:ext>
    </p:extLst>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3"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71" tIns="34286" rIns="68571" bIns="34286"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685891" eaLnBrk="1" fontAlgn="auto" hangingPunct="1">
              <a:spcBef>
                <a:spcPts val="0"/>
              </a:spcBef>
              <a:spcAft>
                <a:spcPts val="0"/>
              </a:spcAft>
            </a:pPr>
            <a:endParaRPr lang="en-US" altLang="en-US" sz="1400" dirty="0">
              <a:solidFill>
                <a:srgbClr val="58595B"/>
              </a:solidFill>
            </a:endParaRPr>
          </a:p>
        </p:txBody>
      </p:sp>
      <p:sp>
        <p:nvSpPr>
          <p:cNvPr id="4" name="Rectangle 6"/>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71" tIns="34286" rIns="68571" bIns="34286"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685891" eaLnBrk="1" fontAlgn="auto" hangingPunct="1">
              <a:spcBef>
                <a:spcPts val="0"/>
              </a:spcBef>
              <a:spcAft>
                <a:spcPts val="0"/>
              </a:spcAft>
            </a:pPr>
            <a:endParaRPr lang="en-US" altLang="en-US" sz="1400" dirty="0">
              <a:solidFill>
                <a:srgbClr val="58595B"/>
              </a:solidFill>
            </a:endParaRPr>
          </a:p>
        </p:txBody>
      </p:sp>
      <p:sp>
        <p:nvSpPr>
          <p:cNvPr id="7"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rgbClr val="3E6BB4"/>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2859543612"/>
      </p:ext>
    </p:extLst>
  </p:cSld>
  <p:clrMapOvr>
    <a:masterClrMapping/>
  </p:clrMapOvr>
  <p:transition spd="slow">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mtClean="0"/>
              <a:t>Click to edit Master title style</a:t>
            </a:r>
            <a:endParaRPr lang="en-GB" dirty="0"/>
          </a:p>
        </p:txBody>
      </p:sp>
    </p:spTree>
    <p:extLst>
      <p:ext uri="{BB962C8B-B14F-4D97-AF65-F5344CB8AC3E}">
        <p14:creationId xmlns:p14="http://schemas.microsoft.com/office/powerpoint/2010/main" val="2857708396"/>
      </p:ext>
    </p:extLst>
  </p:cSld>
  <p:clrMapOvr>
    <a:masterClrMapping/>
  </p:clrMapOvr>
  <p:transition spd="slow">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20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mtClean="0"/>
              <a:t>Click to edit Master title style</a:t>
            </a:r>
            <a:endParaRPr lang="en-GB" dirty="0"/>
          </a:p>
        </p:txBody>
      </p:sp>
    </p:spTree>
    <p:extLst>
      <p:ext uri="{BB962C8B-B14F-4D97-AF65-F5344CB8AC3E}">
        <p14:creationId xmlns:p14="http://schemas.microsoft.com/office/powerpoint/2010/main" val="2326419482"/>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Slide Without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89660" y="895601"/>
            <a:ext cx="8398739" cy="3168210"/>
          </a:xfrm>
          <a:prstGeom prst="rect">
            <a:avLst/>
          </a:prstGeom>
        </p:spPr>
        <p:txBody>
          <a:bodyPr lIns="91420" tIns="45710" rIns="91420" bIns="45710">
            <a:noAutofit/>
          </a:bodyPr>
          <a:lstStyle>
            <a:lvl1pPr marL="57136" indent="0">
              <a:lnSpc>
                <a:spcPct val="95000"/>
              </a:lnSpc>
              <a:spcBef>
                <a:spcPts val="1110"/>
              </a:spcBef>
              <a:buClr>
                <a:schemeClr val="tx1"/>
              </a:buClr>
              <a:buSzPct val="80000"/>
              <a:buFont typeface="Arial"/>
              <a:buNone/>
              <a:defRPr sz="3700" b="0" i="0">
                <a:solidFill>
                  <a:srgbClr val="676767"/>
                </a:solidFill>
                <a:latin typeface="+mn-lt"/>
                <a:cs typeface="CiscoSans ExtraLight"/>
              </a:defRPr>
            </a:lvl1pPr>
            <a:lvl2pPr marL="292040" indent="0">
              <a:lnSpc>
                <a:spcPct val="95000"/>
              </a:lnSpc>
              <a:spcBef>
                <a:spcPts val="450"/>
              </a:spcBef>
              <a:buClr>
                <a:schemeClr val="tx1"/>
              </a:buClr>
              <a:buSzPct val="80000"/>
              <a:buFont typeface="Arial"/>
              <a:buNone/>
              <a:defRPr sz="1800" b="0" i="0">
                <a:solidFill>
                  <a:srgbClr val="676767"/>
                </a:solidFill>
                <a:latin typeface="+mn-lt"/>
                <a:cs typeface="CiscoSans ExtraLight"/>
              </a:defRPr>
            </a:lvl2pPr>
            <a:lvl3pPr marL="576143" indent="0">
              <a:buClr>
                <a:schemeClr val="tx1"/>
              </a:buClr>
              <a:buSzPct val="80000"/>
              <a:buFont typeface="Arial"/>
              <a:buNone/>
              <a:defRPr sz="1600" b="0" i="0">
                <a:solidFill>
                  <a:srgbClr val="676767"/>
                </a:solidFill>
                <a:latin typeface="+mn-lt"/>
                <a:cs typeface="CiscoSans ExtraLight"/>
              </a:defRPr>
            </a:lvl3pPr>
            <a:lvl4pPr marL="739620" indent="0">
              <a:buClr>
                <a:schemeClr val="tx1"/>
              </a:buClr>
              <a:buSzPct val="80000"/>
              <a:buFont typeface="Arial"/>
              <a:buNone/>
              <a:defRPr sz="1400" b="0" i="0">
                <a:solidFill>
                  <a:srgbClr val="676767"/>
                </a:solidFill>
                <a:latin typeface="+mn-lt"/>
                <a:cs typeface="CiscoSans ExtraLight"/>
              </a:defRPr>
            </a:lvl4pPr>
            <a:lvl5pPr marL="914210" indent="0">
              <a:buClr>
                <a:schemeClr val="tx1"/>
              </a:buClr>
              <a:buSzPct val="80000"/>
              <a:buFont typeface="Arial"/>
              <a:buNone/>
              <a:defRPr sz="1200" b="0" i="0">
                <a:solidFill>
                  <a:srgbClr val="676767"/>
                </a:solidFill>
                <a:latin typeface="+mn-lt"/>
                <a:cs typeface="CiscoSans ExtraLight"/>
              </a:defRPr>
            </a:lvl5pPr>
          </a:lstStyle>
          <a:p>
            <a:pPr lvl="0"/>
            <a:r>
              <a:rPr lang="en-US" smtClean="0"/>
              <a:t>Click to edit Master text styles</a:t>
            </a:r>
          </a:p>
        </p:txBody>
      </p:sp>
    </p:spTree>
    <p:extLst>
      <p:ext uri="{BB962C8B-B14F-4D97-AF65-F5344CB8AC3E}">
        <p14:creationId xmlns:p14="http://schemas.microsoft.com/office/powerpoint/2010/main" val="162760025"/>
      </p:ext>
    </p:extLst>
  </p:cSld>
  <p:clrMapOvr>
    <a:masterClrMapping/>
  </p:clrMapOvr>
  <p:transition spd="slow">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quarter" idx="11"/>
          </p:nvPr>
        </p:nvSpPr>
        <p:spPr>
          <a:xfrm>
            <a:off x="4564794" y="1347788"/>
            <a:ext cx="4218460"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baseline="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mtClean="0"/>
              <a:t>Click to edit Master title style</a:t>
            </a:r>
            <a:endParaRPr lang="en-GB" dirty="0"/>
          </a:p>
        </p:txBody>
      </p:sp>
    </p:spTree>
    <p:extLst>
      <p:ext uri="{BB962C8B-B14F-4D97-AF65-F5344CB8AC3E}">
        <p14:creationId xmlns:p14="http://schemas.microsoft.com/office/powerpoint/2010/main" val="1226325885"/>
      </p:ext>
    </p:extLst>
  </p:cSld>
  <p:clrMapOvr>
    <a:masterClrMapping/>
  </p:clrMapOvr>
  <p:transition spd="slow">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llet_2-Column Layout">
    <p:spTree>
      <p:nvGrpSpPr>
        <p:cNvPr id="1" name=""/>
        <p:cNvGrpSpPr/>
        <p:nvPr/>
      </p:nvGrpSpPr>
      <p:grpSpPr>
        <a:xfrm>
          <a:off x="0" y="0"/>
          <a:ext cx="0" cy="0"/>
          <a:chOff x="0" y="0"/>
          <a:chExt cx="0" cy="0"/>
        </a:xfrm>
      </p:grpSpPr>
      <p:cxnSp>
        <p:nvCxnSpPr>
          <p:cNvPr id="6" name="Straight Connector 5"/>
          <p:cNvCxnSpPr/>
          <p:nvPr/>
        </p:nvCxnSpPr>
        <p:spPr>
          <a:xfrm>
            <a:off x="4565650"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928" y="302505"/>
            <a:ext cx="3715995" cy="826447"/>
          </a:xfrm>
          <a:prstGeom prst="rect">
            <a:avLst/>
          </a:prstGeom>
        </p:spPr>
        <p:txBody>
          <a:bodyPr lIns="61712" tIns="34286" rIns="61712" bIns="34286" rtlCol="0">
            <a:noAutofit/>
          </a:bodyPr>
          <a:lstStyle>
            <a:lvl1pPr algn="l" defTabSz="685720" rtl="0" eaLnBrk="1" latinLnBrk="0" hangingPunct="1">
              <a:lnSpc>
                <a:spcPct val="80000"/>
              </a:lnSpc>
              <a:spcBef>
                <a:spcPct val="0"/>
              </a:spcBef>
              <a:buNone/>
              <a:defRPr lang="en-US" sz="3200" b="0" i="0" kern="1200" spc="-75" baseline="0" dirty="0" smtClean="0">
                <a:solidFill>
                  <a:srgbClr val="676767"/>
                </a:solidFill>
                <a:latin typeface="+mj-lt"/>
                <a:ea typeface="+mj-ea"/>
                <a:cs typeface="CiscoSans Thin"/>
              </a:defRPr>
            </a:lvl1pPr>
          </a:lstStyle>
          <a:p>
            <a:r>
              <a:rPr lang="en-US" smtClean="0"/>
              <a:t>Click to edit Master title style</a:t>
            </a:r>
            <a:endParaRPr lang="en-US" dirty="0"/>
          </a:p>
        </p:txBody>
      </p:sp>
      <p:sp>
        <p:nvSpPr>
          <p:cNvPr id="16" name="Text Placeholder 15"/>
          <p:cNvSpPr>
            <a:spLocks noGrp="1"/>
          </p:cNvSpPr>
          <p:nvPr>
            <p:ph type="body" sz="quarter" idx="13"/>
          </p:nvPr>
        </p:nvSpPr>
        <p:spPr>
          <a:xfrm>
            <a:off x="4905964" y="302506"/>
            <a:ext cx="3715995" cy="826446"/>
          </a:xfrm>
          <a:prstGeom prst="rect">
            <a:avLst/>
          </a:prstGeom>
        </p:spPr>
        <p:txBody>
          <a:bodyPr lIns="91420" tIns="45710" rIns="91420" bIns="45710" anchor="ctr"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lang="en-US" sz="3200" b="0" i="0" kern="1200" spc="-75" baseline="0" dirty="0">
                <a:solidFill>
                  <a:srgbClr val="676767"/>
                </a:solidFill>
                <a:latin typeface="+mj-lt"/>
                <a:ea typeface="+mj-ea"/>
                <a:cs typeface="CiscoSans Thin"/>
              </a:defRPr>
            </a:lvl1pPr>
          </a:lstStyle>
          <a:p>
            <a:pPr lvl="0"/>
            <a:r>
              <a:rPr lang="en-US" smtClean="0"/>
              <a:t>Click to edit Master text styles</a:t>
            </a:r>
          </a:p>
        </p:txBody>
      </p:sp>
      <p:sp>
        <p:nvSpPr>
          <p:cNvPr id="8" name="Text Placeholder 3"/>
          <p:cNvSpPr>
            <a:spLocks noGrp="1"/>
          </p:cNvSpPr>
          <p:nvPr>
            <p:ph type="body" sz="quarter" idx="10"/>
          </p:nvPr>
        </p:nvSpPr>
        <p:spPr>
          <a:xfrm>
            <a:off x="467928"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3"/>
          <p:cNvSpPr>
            <a:spLocks noGrp="1"/>
          </p:cNvSpPr>
          <p:nvPr>
            <p:ph type="body" sz="quarter" idx="14"/>
          </p:nvPr>
        </p:nvSpPr>
        <p:spPr>
          <a:xfrm>
            <a:off x="4905964" y="1347788"/>
            <a:ext cx="3715995"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4486587" y="583250"/>
            <a:ext cx="0" cy="3965757"/>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961748"/>
      </p:ext>
    </p:extLst>
  </p:cSld>
  <p:clrMapOvr>
    <a:masterClrMapping/>
  </p:clrMapOvr>
  <p:transition spd="slow">
    <p:wipe dir="r"/>
  </p:transition>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cxnSp>
        <p:nvCxnSpPr>
          <p:cNvPr id="8" name="Straight Connector 7"/>
          <p:cNvCxnSpPr/>
          <p:nvPr/>
        </p:nvCxnSpPr>
        <p:spPr>
          <a:xfrm>
            <a:off x="3070225"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37263" y="609600"/>
            <a:ext cx="0" cy="3984625"/>
          </a:xfrm>
          <a:prstGeom prst="line">
            <a:avLst/>
          </a:prstGeom>
          <a:ln w="38100" cap="flat" cmpd="sng">
            <a:solidFill>
              <a:srgbClr val="3E6BB4"/>
            </a:solidFill>
          </a:ln>
        </p:spPr>
        <p:style>
          <a:lnRef idx="1">
            <a:schemeClr val="accent1"/>
          </a:lnRef>
          <a:fillRef idx="0">
            <a:schemeClr val="accent1"/>
          </a:fillRef>
          <a:effectRef idx="0">
            <a:schemeClr val="accent1"/>
          </a:effectRef>
          <a:fontRef idx="minor">
            <a:schemeClr val="tx1"/>
          </a:fontRef>
        </p:style>
      </p:cxnSp>
      <p:sp>
        <p:nvSpPr>
          <p:cNvPr id="18" name="Text Placeholder 17"/>
          <p:cNvSpPr>
            <a:spLocks noGrp="1"/>
          </p:cNvSpPr>
          <p:nvPr>
            <p:ph type="body" sz="quarter" idx="17"/>
          </p:nvPr>
        </p:nvSpPr>
        <p:spPr>
          <a:xfrm>
            <a:off x="461963" y="22831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US" smtClean="0"/>
              <a:t>Click to edit Master text styles</a:t>
            </a:r>
          </a:p>
        </p:txBody>
      </p:sp>
      <p:sp>
        <p:nvSpPr>
          <p:cNvPr id="10" name="Text Placeholder 17"/>
          <p:cNvSpPr>
            <a:spLocks noGrp="1"/>
          </p:cNvSpPr>
          <p:nvPr>
            <p:ph type="body" sz="quarter" idx="22"/>
          </p:nvPr>
        </p:nvSpPr>
        <p:spPr>
          <a:xfrm>
            <a:off x="3377728" y="22783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US" smtClean="0"/>
              <a:t>Click to edit Master text styles</a:t>
            </a:r>
          </a:p>
        </p:txBody>
      </p:sp>
      <p:sp>
        <p:nvSpPr>
          <p:cNvPr id="14" name="Text Placeholder 17"/>
          <p:cNvSpPr>
            <a:spLocks noGrp="1"/>
          </p:cNvSpPr>
          <p:nvPr>
            <p:ph type="body" sz="quarter" idx="24"/>
          </p:nvPr>
        </p:nvSpPr>
        <p:spPr>
          <a:xfrm>
            <a:off x="6354813" y="220478"/>
            <a:ext cx="2337109" cy="770461"/>
          </a:xfrm>
          <a:prstGeom prst="rect">
            <a:avLst/>
          </a:prstGeom>
        </p:spPr>
        <p:txBody>
          <a:bodyPr lIns="91420" tIns="45710" rIns="91420" bIns="45710" anchor="b" anchorCtr="0">
            <a:noAutofit/>
          </a:bodyPr>
          <a:lstStyle>
            <a:lvl1pPr marL="0" marR="0" indent="0" algn="l" defTabSz="685720" rtl="0" eaLnBrk="1" fontAlgn="auto" latinLnBrk="0" hangingPunct="1">
              <a:lnSpc>
                <a:spcPct val="80000"/>
              </a:lnSpc>
              <a:spcBef>
                <a:spcPct val="0"/>
              </a:spcBef>
              <a:spcAft>
                <a:spcPts val="0"/>
              </a:spcAft>
              <a:buClrTx/>
              <a:buSzTx/>
              <a:buFontTx/>
              <a:buNone/>
              <a:tabLst/>
              <a:defRPr kumimoji="0" lang="en-US" sz="2500" b="0" i="0" u="none" strike="noStrike" kern="1200" cap="none" spc="-75" normalizeH="0" baseline="0" noProof="0" dirty="0" smtClean="0">
                <a:ln>
                  <a:noFill/>
                </a:ln>
                <a:solidFill>
                  <a:srgbClr val="676767"/>
                </a:solidFill>
                <a:effectLst/>
                <a:uLnTx/>
                <a:uFillTx/>
                <a:latin typeface="+mj-lt"/>
                <a:ea typeface="+mj-ea"/>
                <a:cs typeface="CiscoSans Thin"/>
              </a:defRPr>
            </a:lvl1pPr>
          </a:lstStyle>
          <a:p>
            <a:pPr lvl="0"/>
            <a:r>
              <a:rPr lang="en-US" smtClean="0"/>
              <a:t>Click to edit Master text styles</a:t>
            </a:r>
          </a:p>
        </p:txBody>
      </p:sp>
      <p:sp>
        <p:nvSpPr>
          <p:cNvPr id="13" name="Text Placeholder 3"/>
          <p:cNvSpPr>
            <a:spLocks noGrp="1"/>
          </p:cNvSpPr>
          <p:nvPr>
            <p:ph type="body" sz="quarter" idx="11"/>
          </p:nvPr>
        </p:nvSpPr>
        <p:spPr>
          <a:xfrm>
            <a:off x="461963" y="1201094"/>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Text Placeholder 3"/>
          <p:cNvSpPr>
            <a:spLocks noGrp="1"/>
          </p:cNvSpPr>
          <p:nvPr>
            <p:ph type="body" sz="quarter" idx="26"/>
          </p:nvPr>
        </p:nvSpPr>
        <p:spPr>
          <a:xfrm>
            <a:off x="3377728"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 name="Text Placeholder 3"/>
          <p:cNvSpPr>
            <a:spLocks noGrp="1"/>
          </p:cNvSpPr>
          <p:nvPr>
            <p:ph type="body" sz="quarter" idx="27"/>
          </p:nvPr>
        </p:nvSpPr>
        <p:spPr>
          <a:xfrm>
            <a:off x="6354812" y="1200321"/>
            <a:ext cx="2337110" cy="3314904"/>
          </a:xfrm>
          <a:prstGeom prst="rect">
            <a:avLst/>
          </a:prstGeom>
        </p:spPr>
        <p:txBody>
          <a:bodyPr lIns="91420" tIns="45710" rIns="91420" bIns="45710">
            <a:noAutofit/>
          </a:bodyPr>
          <a:lstStyle>
            <a:lvl1pPr marL="233316" indent="-171415">
              <a:lnSpc>
                <a:spcPct val="95000"/>
              </a:lnSpc>
              <a:spcBef>
                <a:spcPts val="1110"/>
              </a:spcBef>
              <a:buClr>
                <a:schemeClr val="tx1"/>
              </a:buClr>
              <a:buSzPct val="80000"/>
              <a:buFont typeface="Arial"/>
              <a:buChar char="•"/>
              <a:defRPr sz="1600" b="0" i="0" baseline="0">
                <a:solidFill>
                  <a:srgbClr val="676767"/>
                </a:solidFill>
                <a:latin typeface="+mn-lt"/>
                <a:cs typeface="CiscoSans ExtraLight"/>
              </a:defRPr>
            </a:lvl1pPr>
            <a:lvl2pPr>
              <a:lnSpc>
                <a:spcPct val="95000"/>
              </a:lnSpc>
              <a:spcBef>
                <a:spcPts val="450"/>
              </a:spcBef>
              <a:buClr>
                <a:schemeClr val="tx1"/>
              </a:buClr>
              <a:buSzPct val="80000"/>
              <a:defRPr b="0" i="0">
                <a:solidFill>
                  <a:schemeClr val="tx1"/>
                </a:solidFill>
                <a:latin typeface="+mn-lt"/>
                <a:cs typeface="CiscoSans ExtraLight"/>
              </a:defRPr>
            </a:lvl2pPr>
            <a:lvl3pPr marL="431910" indent="-171415">
              <a:buClr>
                <a:schemeClr val="tx1"/>
              </a:buClr>
              <a:buSzPct val="80000"/>
              <a:buFont typeface="Arial"/>
              <a:buChar char="•"/>
              <a:defRPr sz="1200" b="0" i="0">
                <a:solidFill>
                  <a:srgbClr val="676767"/>
                </a:solidFill>
                <a:latin typeface="+mn-lt"/>
                <a:cs typeface="CiscoSans ExtraLight"/>
              </a:defRPr>
            </a:lvl3pPr>
            <a:lvl4pPr>
              <a:buClr>
                <a:schemeClr val="tx1"/>
              </a:buClr>
              <a:buSzPct val="80000"/>
              <a:defRPr b="0" i="0">
                <a:solidFill>
                  <a:schemeClr val="tx1"/>
                </a:solidFill>
                <a:latin typeface="+mn-lt"/>
                <a:cs typeface="CiscoSans ExtraLight"/>
              </a:defRPr>
            </a:lvl4pPr>
            <a:lvl5pPr>
              <a:buClr>
                <a:schemeClr val="tx1"/>
              </a:buClr>
              <a:buSzPct val="80000"/>
              <a:defRPr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1" name="Straight Connector 10"/>
          <p:cNvCxnSpPr/>
          <p:nvPr userDrawn="1"/>
        </p:nvCxnSpPr>
        <p:spPr>
          <a:xfrm>
            <a:off x="3082817" y="583250"/>
            <a:ext cx="0" cy="3965757"/>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083084" y="583250"/>
            <a:ext cx="0" cy="3965757"/>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690828"/>
      </p:ext>
    </p:extLst>
  </p:cSld>
  <p:clrMapOvr>
    <a:masterClrMapping/>
  </p:clrMapOvr>
  <p:transition spd="slow">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 with pull quote">
    <p:spTree>
      <p:nvGrpSpPr>
        <p:cNvPr id="1" name=""/>
        <p:cNvGrpSpPr/>
        <p:nvPr/>
      </p:nvGrpSpPr>
      <p:grpSpPr>
        <a:xfrm>
          <a:off x="0" y="0"/>
          <a:ext cx="0" cy="0"/>
          <a:chOff x="0" y="0"/>
          <a:chExt cx="0" cy="0"/>
        </a:xfrm>
      </p:grpSpPr>
      <p:sp>
        <p:nvSpPr>
          <p:cNvPr id="6" name="Rounded Rectangle 5"/>
          <p:cNvSpPr/>
          <p:nvPr/>
        </p:nvSpPr>
        <p:spPr>
          <a:xfrm>
            <a:off x="5070475" y="1330325"/>
            <a:ext cx="3713163" cy="3101975"/>
          </a:xfrm>
          <a:prstGeom prst="roundRect">
            <a:avLst>
              <a:gd name="adj" fmla="val 0"/>
            </a:avLst>
          </a:prstGeom>
          <a:gradFill flip="none" rotWithShape="1">
            <a:gsLst>
              <a:gs pos="0">
                <a:schemeClr val="bg2">
                  <a:lumMod val="92000"/>
                </a:schemeClr>
              </a:gs>
              <a:gs pos="47000">
                <a:schemeClr val="bg1"/>
              </a:gs>
              <a:gs pos="100000">
                <a:schemeClr val="bg2">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defTabSz="685891" fontAlgn="auto">
              <a:spcBef>
                <a:spcPts val="0"/>
              </a:spcBef>
              <a:spcAft>
                <a:spcPts val="0"/>
              </a:spcAft>
              <a:defRPr/>
            </a:pPr>
            <a:endParaRPr lang="en-US" sz="1400" dirty="0">
              <a:solidFill>
                <a:srgbClr val="FFFFFF"/>
              </a:solidFill>
            </a:endParaRPr>
          </a:p>
        </p:txBody>
      </p:sp>
      <p:sp>
        <p:nvSpPr>
          <p:cNvPr id="12" name="Text Placeholder 11"/>
          <p:cNvSpPr>
            <a:spLocks noGrp="1"/>
          </p:cNvSpPr>
          <p:nvPr>
            <p:ph type="body" sz="quarter" idx="11"/>
          </p:nvPr>
        </p:nvSpPr>
        <p:spPr>
          <a:xfrm>
            <a:off x="5148706" y="1481751"/>
            <a:ext cx="3375912" cy="1659018"/>
          </a:xfrm>
          <a:prstGeom prst="rect">
            <a:avLst/>
          </a:prstGeom>
        </p:spPr>
        <p:txBody>
          <a:bodyPr lIns="91420" tIns="45710" rIns="91420" bIns="45710">
            <a:noAutofit/>
          </a:bodyPr>
          <a:lstStyle>
            <a:lvl1pPr marL="85718" indent="-85718" algn="l" defTabSz="685720" rtl="0" eaLnBrk="1" latinLnBrk="0" hangingPunct="1">
              <a:lnSpc>
                <a:spcPct val="90000"/>
              </a:lnSpc>
              <a:spcBef>
                <a:spcPts val="0"/>
              </a:spcBef>
              <a:buNone/>
              <a:defRPr lang="en-US" sz="1500" kern="1200" baseline="0" dirty="0" smtClean="0">
                <a:solidFill>
                  <a:schemeClr val="tx2"/>
                </a:solidFill>
                <a:latin typeface="+mn-lt"/>
                <a:ea typeface="+mn-ea"/>
                <a:cs typeface="CiscoSans ExtraLight"/>
              </a:defRPr>
            </a:lvl1pPr>
            <a:lvl2pPr marL="85718" indent="-85718" algn="l" defTabSz="685720" rtl="0" eaLnBrk="1" latinLnBrk="0" hangingPunct="1">
              <a:defRPr lang="en-US" sz="1500" kern="1200" dirty="0" smtClean="0">
                <a:solidFill>
                  <a:schemeClr val="accent2"/>
                </a:solidFill>
                <a:latin typeface="Ciscolight" pitchFamily="2" charset="0"/>
                <a:ea typeface="+mn-ea"/>
                <a:cs typeface="+mn-cs"/>
              </a:defRPr>
            </a:lvl2pPr>
            <a:lvl3pPr marL="85718" indent="-85718" algn="l" defTabSz="685720" rtl="0" eaLnBrk="1" latinLnBrk="0" hangingPunct="1">
              <a:defRPr lang="en-US" sz="1500" kern="1200" dirty="0" smtClean="0">
                <a:solidFill>
                  <a:schemeClr val="accent2"/>
                </a:solidFill>
                <a:latin typeface="Ciscolight" pitchFamily="2" charset="0"/>
                <a:ea typeface="+mn-ea"/>
                <a:cs typeface="+mn-cs"/>
              </a:defRPr>
            </a:lvl3pPr>
            <a:lvl4pPr marL="85718" indent="-85718" algn="l" defTabSz="685720" rtl="0" eaLnBrk="1" latinLnBrk="0" hangingPunct="1">
              <a:defRPr lang="en-US" sz="1500" kern="1200" dirty="0" smtClean="0">
                <a:solidFill>
                  <a:schemeClr val="accent2"/>
                </a:solidFill>
                <a:latin typeface="Ciscolight" pitchFamily="2" charset="0"/>
                <a:ea typeface="+mn-ea"/>
                <a:cs typeface="+mn-cs"/>
              </a:defRPr>
            </a:lvl4pPr>
            <a:lvl5pPr marL="85718" indent="-85718" algn="l" defTabSz="685720" rtl="0" eaLnBrk="1" latinLnBrk="0" hangingPunct="1">
              <a:defRPr lang="en-US" sz="15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9" name="Text Placeholder 18"/>
          <p:cNvSpPr>
            <a:spLocks noGrp="1"/>
          </p:cNvSpPr>
          <p:nvPr>
            <p:ph type="body" sz="quarter" idx="14"/>
          </p:nvPr>
        </p:nvSpPr>
        <p:spPr>
          <a:xfrm>
            <a:off x="5148706" y="3552444"/>
            <a:ext cx="3506245" cy="253746"/>
          </a:xfrm>
          <a:prstGeom prst="rect">
            <a:avLst/>
          </a:prstGeom>
        </p:spPr>
        <p:txBody>
          <a:bodyPr lIns="91420" tIns="45710" rIns="91420" bIns="45710">
            <a:noAutofit/>
          </a:bodyPr>
          <a:lstStyle>
            <a:lvl1pPr marL="0" indent="0">
              <a:buClr>
                <a:schemeClr val="tx2"/>
              </a:buClr>
              <a:buFontTx/>
              <a:buNone/>
              <a:defRPr sz="1200">
                <a:solidFill>
                  <a:schemeClr val="tx2"/>
                </a:solidFill>
                <a:latin typeface="+mn-lt"/>
                <a:cs typeface="CiscoSans ExtraLight"/>
              </a:defRPr>
            </a:lvl1pPr>
          </a:lstStyle>
          <a:p>
            <a:pPr lvl="0"/>
            <a:r>
              <a:rPr lang="en-US" smtClean="0"/>
              <a:t>Click to edit Master text styles</a:t>
            </a:r>
          </a:p>
        </p:txBody>
      </p:sp>
      <p:sp>
        <p:nvSpPr>
          <p:cNvPr id="9" name="Text Placeholder 3"/>
          <p:cNvSpPr>
            <a:spLocks noGrp="1"/>
          </p:cNvSpPr>
          <p:nvPr>
            <p:ph type="body" sz="quarter" idx="10"/>
          </p:nvPr>
        </p:nvSpPr>
        <p:spPr>
          <a:xfrm>
            <a:off x="437766" y="1347788"/>
            <a:ext cx="3901123" cy="3083094"/>
          </a:xfrm>
          <a:prstGeom prst="rect">
            <a:avLst/>
          </a:prstGeom>
        </p:spPr>
        <p:txBody>
          <a:bodyPr lIns="91420" tIns="45710" rIns="91420" bIns="45710">
            <a:noAutofit/>
          </a:bodyPr>
          <a:lstStyle>
            <a:lvl1pPr marL="228555" indent="-171415">
              <a:lnSpc>
                <a:spcPct val="95000"/>
              </a:lnSpc>
              <a:spcBef>
                <a:spcPts val="1110"/>
              </a:spcBef>
              <a:buClr>
                <a:schemeClr val="tx1"/>
              </a:buClr>
              <a:buSzPct val="80000"/>
              <a:buFont typeface="Arial"/>
              <a:buChar char="•"/>
              <a:defRPr sz="2000" b="0" i="0">
                <a:solidFill>
                  <a:schemeClr val="tx1"/>
                </a:solidFill>
                <a:latin typeface="+mn-lt"/>
                <a:cs typeface="CiscoSans ExtraLight"/>
              </a:defRPr>
            </a:lvl1pPr>
            <a:lvl2pPr marL="457105" indent="-215855">
              <a:lnSpc>
                <a:spcPct val="95000"/>
              </a:lnSpc>
              <a:spcBef>
                <a:spcPts val="450"/>
              </a:spcBef>
              <a:buClr>
                <a:schemeClr val="tx1"/>
              </a:buClr>
              <a:buSzPct val="80000"/>
              <a:buFont typeface="Arial"/>
              <a:buChar char="•"/>
              <a:defRPr sz="1800" b="0" i="0">
                <a:solidFill>
                  <a:schemeClr val="tx1"/>
                </a:solidFill>
                <a:latin typeface="+mn-lt"/>
                <a:cs typeface="CiscoSans ExtraLight"/>
              </a:defRPr>
            </a:lvl2pPr>
            <a:lvl3pPr marL="628520" indent="-171415">
              <a:buClr>
                <a:schemeClr val="tx1"/>
              </a:buClr>
              <a:buSzPct val="80000"/>
              <a:buFont typeface="Arial"/>
              <a:buChar char="•"/>
              <a:defRPr sz="1600" b="0" i="0">
                <a:solidFill>
                  <a:schemeClr val="tx1"/>
                </a:solidFill>
                <a:latin typeface="+mn-lt"/>
                <a:cs typeface="CiscoSans ExtraLight"/>
              </a:defRPr>
            </a:lvl3pPr>
            <a:lvl4pPr marL="799934" indent="-171415">
              <a:buClr>
                <a:schemeClr val="tx1"/>
              </a:buClr>
              <a:buSzPct val="80000"/>
              <a:buFont typeface="Arial"/>
              <a:buChar char="•"/>
              <a:defRPr sz="1400" b="0" i="0">
                <a:solidFill>
                  <a:schemeClr val="tx1"/>
                </a:solidFill>
                <a:latin typeface="+mn-lt"/>
                <a:cs typeface="CiscoSans ExtraLight"/>
              </a:defRPr>
            </a:lvl4pPr>
            <a:lvl5pPr marL="971347" indent="-171415">
              <a:buClr>
                <a:schemeClr val="tx1"/>
              </a:buClr>
              <a:buSzPct val="80000"/>
              <a:buFont typeface="Arial"/>
              <a:buChar char="•"/>
              <a:defRPr sz="1200" b="0" i="0">
                <a:solidFill>
                  <a:schemeClr val="tx1"/>
                </a:solidFill>
                <a:latin typeface="+mn-lt"/>
                <a:cs typeface="CiscoSans ExtraLigh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mtClean="0"/>
              <a:t>Click to edit Master title style</a:t>
            </a:r>
            <a:endParaRPr lang="en-GB" dirty="0"/>
          </a:p>
        </p:txBody>
      </p:sp>
      <p:sp>
        <p:nvSpPr>
          <p:cNvPr id="7" name="Rounded Rectangle 6"/>
          <p:cNvSpPr/>
          <p:nvPr userDrawn="1"/>
        </p:nvSpPr>
        <p:spPr>
          <a:xfrm>
            <a:off x="4984231" y="1062106"/>
            <a:ext cx="3759720" cy="3449275"/>
          </a:xfrm>
          <a:prstGeom prst="roundRect">
            <a:avLst>
              <a:gd name="adj" fmla="val 0"/>
            </a:avLst>
          </a:prstGeom>
          <a:gradFill flip="none" rotWithShape="1">
            <a:gsLst>
              <a:gs pos="0">
                <a:schemeClr val="tx1">
                  <a:lumMod val="20000"/>
                  <a:lumOff val="80000"/>
                </a:schemeClr>
              </a:gs>
              <a:gs pos="47000">
                <a:schemeClr val="bg1"/>
              </a:gs>
              <a:gs pos="100000">
                <a:srgbClr val="EDDFF5"/>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685891" fontAlgn="auto">
              <a:spcBef>
                <a:spcPts val="0"/>
              </a:spcBef>
              <a:spcAft>
                <a:spcPts val="0"/>
              </a:spcAft>
            </a:pPr>
            <a:endParaRPr lang="en-US" sz="1400" dirty="0">
              <a:solidFill>
                <a:srgbClr val="FFFFFF"/>
              </a:solidFill>
              <a:latin typeface="Arial Unicode MS" panose="020B0604020202020204" pitchFamily="34" charset="-128"/>
            </a:endParaRPr>
          </a:p>
        </p:txBody>
      </p:sp>
      <p:cxnSp>
        <p:nvCxnSpPr>
          <p:cNvPr id="10" name="Straight Connector 9"/>
          <p:cNvCxnSpPr/>
          <p:nvPr userDrawn="1"/>
        </p:nvCxnSpPr>
        <p:spPr>
          <a:xfrm flipH="1">
            <a:off x="4990142" y="1001486"/>
            <a:ext cx="1" cy="3570515"/>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984593"/>
      </p:ext>
    </p:extLst>
  </p:cSld>
  <p:clrMapOvr>
    <a:masterClrMapping/>
  </p:clrMapOvr>
  <p:transition spd="slow">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mtClean="0"/>
              <a:t>Click to edit Master title style</a:t>
            </a:r>
            <a:endParaRPr lang="en-GB" dirty="0"/>
          </a:p>
        </p:txBody>
      </p:sp>
    </p:spTree>
    <p:extLst>
      <p:ext uri="{BB962C8B-B14F-4D97-AF65-F5344CB8AC3E}">
        <p14:creationId xmlns:p14="http://schemas.microsoft.com/office/powerpoint/2010/main" val="2142136013"/>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_Photo_Africa">
    <p:spTree>
      <p:nvGrpSpPr>
        <p:cNvPr id="1" name=""/>
        <p:cNvGrpSpPr/>
        <p:nvPr/>
      </p:nvGrpSpPr>
      <p:grpSpPr>
        <a:xfrm>
          <a:off x="0" y="0"/>
          <a:ext cx="0" cy="0"/>
          <a:chOff x="0" y="0"/>
          <a:chExt cx="0" cy="0"/>
        </a:xfrm>
      </p:grpSpPr>
      <p:pic>
        <p:nvPicPr>
          <p:cNvPr id="5" name="Picture 4" descr="Screen Shot 2016-01-13 at 8.32.51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23575" y="0"/>
            <a:ext cx="7120426" cy="5143500"/>
          </a:xfrm>
          <a:prstGeom prst="rect">
            <a:avLst/>
          </a:prstGeom>
        </p:spPr>
      </p:pic>
      <p:sp>
        <p:nvSpPr>
          <p:cNvPr id="3" name="Rectangle 2"/>
          <p:cNvSpPr/>
          <p:nvPr/>
        </p:nvSpPr>
        <p:spPr>
          <a:xfrm>
            <a:off x="2014936" y="0"/>
            <a:ext cx="5407532" cy="5143500"/>
          </a:xfrm>
          <a:prstGeom prst="rect">
            <a:avLst/>
          </a:prstGeom>
          <a:gradFill flip="none" rotWithShape="1">
            <a:gsLst>
              <a:gs pos="20000">
                <a:schemeClr val="bg1"/>
              </a:gs>
              <a:gs pos="96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fontAlgn="auto">
              <a:spcBef>
                <a:spcPts val="0"/>
              </a:spcBef>
              <a:spcAft>
                <a:spcPts val="0"/>
              </a:spcAft>
            </a:pPr>
            <a:endParaRPr lang="en-US" sz="1400" dirty="0" smtClean="0">
              <a:solidFill>
                <a:srgbClr val="FFFFFF"/>
              </a:solidFill>
            </a:endParaRPr>
          </a:p>
        </p:txBody>
      </p:sp>
      <p:sp>
        <p:nvSpPr>
          <p:cNvPr id="11" name="Subtitle 2"/>
          <p:cNvSpPr>
            <a:spLocks noGrp="1"/>
          </p:cNvSpPr>
          <p:nvPr>
            <p:ph type="subTitle" idx="1"/>
          </p:nvPr>
        </p:nvSpPr>
        <p:spPr>
          <a:xfrm>
            <a:off x="469496" y="3793198"/>
            <a:ext cx="5492033" cy="288131"/>
          </a:xfrm>
          <a:prstGeom prst="rect">
            <a:avLst/>
          </a:prstGeom>
        </p:spPr>
        <p:txBody>
          <a:bodyPr lIns="91420" tIns="45710" rIns="91420" bIns="45710" anchor="b" anchorCtr="0">
            <a:noAutofit/>
          </a:bodyPr>
          <a:lstStyle>
            <a:lvl1pPr marL="0" indent="0" algn="l">
              <a:buNone/>
              <a:defRPr sz="1400" b="0" i="0">
                <a:solidFill>
                  <a:srgbClr val="4D4D4D"/>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38"/>
          <p:cNvSpPr>
            <a:spLocks noGrp="1"/>
          </p:cNvSpPr>
          <p:nvPr>
            <p:ph type="body" sz="quarter" idx="11"/>
          </p:nvPr>
        </p:nvSpPr>
        <p:spPr>
          <a:xfrm>
            <a:off x="469496" y="4078551"/>
            <a:ext cx="5492033"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3" name="Text Placeholder 40"/>
          <p:cNvSpPr>
            <a:spLocks noGrp="1"/>
          </p:cNvSpPr>
          <p:nvPr>
            <p:ph type="body" sz="quarter" idx="12"/>
          </p:nvPr>
        </p:nvSpPr>
        <p:spPr>
          <a:xfrm>
            <a:off x="469496" y="4363904"/>
            <a:ext cx="5492033"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4" name="Text Placeholder 2"/>
          <p:cNvSpPr>
            <a:spLocks noGrp="1"/>
          </p:cNvSpPr>
          <p:nvPr>
            <p:ph type="body" sz="quarter" idx="13"/>
          </p:nvPr>
        </p:nvSpPr>
        <p:spPr>
          <a:xfrm>
            <a:off x="463292" y="3211463"/>
            <a:ext cx="5498237"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10" name="Title 1"/>
          <p:cNvSpPr>
            <a:spLocks noGrp="1"/>
          </p:cNvSpPr>
          <p:nvPr>
            <p:ph type="ctrTitle"/>
          </p:nvPr>
        </p:nvSpPr>
        <p:spPr>
          <a:xfrm>
            <a:off x="425765" y="2639977"/>
            <a:ext cx="5535764"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US" smtClean="0"/>
              <a:t>Click to edit Master title style</a:t>
            </a:r>
            <a:endParaRPr lang="en-US" dirty="0"/>
          </a:p>
        </p:txBody>
      </p:sp>
      <p:grpSp>
        <p:nvGrpSpPr>
          <p:cNvPr id="15" name="Group 67"/>
          <p:cNvGrpSpPr>
            <a:grpSpLocks noChangeAspect="1"/>
          </p:cNvGrpSpPr>
          <p:nvPr/>
        </p:nvGrpSpPr>
        <p:grpSpPr>
          <a:xfrm>
            <a:off x="506739" y="404201"/>
            <a:ext cx="775808" cy="410147"/>
            <a:chOff x="609600" y="528537"/>
            <a:chExt cx="1444734" cy="763789"/>
          </a:xfrm>
          <a:solidFill>
            <a:schemeClr val="tx1">
              <a:lumMod val="50000"/>
            </a:schemeClr>
          </a:solidFill>
        </p:grpSpPr>
        <p:sp>
          <p:nvSpPr>
            <p:cNvPr id="16" name="Rectangle 1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7" name="Freeform 1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8" name="Freeform 1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9" name="Freeform 1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0" name="Freeform 1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1" name="Freeform 2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2" name="Freeform 2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3" name="Freeform 2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4" name="Freeform 2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5" name="Freeform 2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6" name="Freeform 2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7" name="Freeform 2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8" name="Freeform 2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9" name="Freeform 2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grpSp>
    </p:spTree>
    <p:extLst>
      <p:ext uri="{BB962C8B-B14F-4D97-AF65-F5344CB8AC3E}">
        <p14:creationId xmlns:p14="http://schemas.microsoft.com/office/powerpoint/2010/main" val="346324045"/>
      </p:ext>
    </p:extLst>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Text Placeholder 9"/>
          <p:cNvSpPr>
            <a:spLocks noGrp="1"/>
          </p:cNvSpPr>
          <p:nvPr>
            <p:ph type="body" sz="quarter" idx="11"/>
          </p:nvPr>
        </p:nvSpPr>
        <p:spPr>
          <a:xfrm>
            <a:off x="468313" y="3916058"/>
            <a:ext cx="7791858" cy="349356"/>
          </a:xfrm>
          <a:prstGeom prst="rect">
            <a:avLst/>
          </a:prstGeom>
        </p:spPr>
        <p:txBody>
          <a:bodyPr wrap="square" lIns="91420" tIns="45710" rIns="91420" bIns="45710" anchor="b" anchorCtr="0">
            <a:noAutofit/>
          </a:bodyPr>
          <a:lstStyle>
            <a:lvl1pPr marL="0" indent="0" algn="l" defTabSz="603575">
              <a:lnSpc>
                <a:spcPct val="100000"/>
              </a:lnSpc>
              <a:spcBef>
                <a:spcPct val="50000"/>
              </a:spcBef>
              <a:buNone/>
              <a:defRPr sz="22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4" name="Title 1"/>
          <p:cNvSpPr>
            <a:spLocks noGrp="1"/>
          </p:cNvSpPr>
          <p:nvPr>
            <p:ph type="ctrTitle"/>
          </p:nvPr>
        </p:nvSpPr>
        <p:spPr>
          <a:xfrm>
            <a:off x="287923" y="1540551"/>
            <a:ext cx="7972248" cy="2278837"/>
          </a:xfrm>
          <a:prstGeom prst="rect">
            <a:avLst/>
          </a:prstGeom>
        </p:spPr>
        <p:txBody>
          <a:bodyPr>
            <a:noAutofit/>
          </a:bodyPr>
          <a:lstStyle>
            <a:lvl1pPr marL="183600" indent="-399968" algn="l">
              <a:lnSpc>
                <a:spcPct val="90000"/>
              </a:lnSpc>
              <a:defRPr sz="4600" b="0" i="1" spc="0" baseline="0">
                <a:solidFill>
                  <a:srgbClr val="3E6BB4"/>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4092004067"/>
      </p:ext>
    </p:extLst>
  </p:cSld>
  <p:clrMapOvr>
    <a:masterClrMapping/>
  </p:clrMapOvr>
  <p:transition spd="slow">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cxnSp>
        <p:nvCxnSpPr>
          <p:cNvPr id="5" name="Straight Connector 4"/>
          <p:cNvCxnSpPr/>
          <p:nvPr/>
        </p:nvCxnSpPr>
        <p:spPr>
          <a:xfrm>
            <a:off x="4610100" y="609600"/>
            <a:ext cx="0" cy="3984625"/>
          </a:xfrm>
          <a:prstGeom prst="line">
            <a:avLst/>
          </a:prstGeom>
          <a:ln w="38100" cap="flat"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p:nvPr>
        </p:nvSpPr>
        <p:spPr>
          <a:xfrm>
            <a:off x="463763" y="1439060"/>
            <a:ext cx="3820348" cy="2265389"/>
          </a:xfrm>
        </p:spPr>
        <p:txBody>
          <a:bodyPr lIns="61715" tIns="34288" rIns="61715" bIns="34288" rtlCol="0">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4500" b="0" kern="1200" spc="0" baseline="0" dirty="0">
                <a:solidFill>
                  <a:srgbClr val="2968AF"/>
                </a:soli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654518"/>
            <a:ext cx="3865880" cy="3840480"/>
          </a:xfrm>
          <a:prstGeom prst="rect">
            <a:avLst/>
          </a:prstGeom>
        </p:spPr>
        <p:txBody>
          <a:bodyPr lIns="91420" tIns="45710" rIns="91420" bIns="45710" anchor="ctr" anchorCtr="0">
            <a:noAutofit/>
          </a:bodyPr>
          <a:lstStyle>
            <a:lvl1pPr marL="0" indent="0">
              <a:buFontTx/>
              <a:buNone/>
              <a:defRPr sz="1600" baseline="0">
                <a:solidFill>
                  <a:schemeClr val="tx1"/>
                </a:solidFill>
                <a:latin typeface="+mn-lt"/>
              </a:defRPr>
            </a:lvl1pPr>
            <a:lvl2pPr>
              <a:defRPr sz="1500"/>
            </a:lvl2pPr>
            <a:lvl3pPr>
              <a:defRPr sz="1500"/>
            </a:lvl3pPr>
            <a:lvl4pPr>
              <a:defRPr sz="1500"/>
            </a:lvl4pPr>
            <a:lvl5pPr>
              <a:defRPr sz="1500"/>
            </a:lvl5pPr>
          </a:lstStyle>
          <a:p>
            <a:pPr lvl="0"/>
            <a:r>
              <a:rPr lang="en-US" smtClean="0"/>
              <a:t>Click to edit Master text styles</a:t>
            </a:r>
          </a:p>
        </p:txBody>
      </p:sp>
      <p:cxnSp>
        <p:nvCxnSpPr>
          <p:cNvPr id="6" name="Straight Connector 5"/>
          <p:cNvCxnSpPr/>
          <p:nvPr userDrawn="1"/>
        </p:nvCxnSpPr>
        <p:spPr>
          <a:xfrm>
            <a:off x="4486587" y="583250"/>
            <a:ext cx="0" cy="3965757"/>
          </a:xfrm>
          <a:prstGeom prst="line">
            <a:avLst/>
          </a:prstGeom>
          <a:ln w="76200" cap="rnd">
            <a:gradFill>
              <a:gsLst>
                <a:gs pos="0">
                  <a:schemeClr val="tx1"/>
                </a:gs>
                <a:gs pos="50000">
                  <a:schemeClr val="accent4"/>
                </a:gs>
                <a:gs pos="100000">
                  <a:schemeClr val="tx2"/>
                </a:gs>
              </a:gsLst>
              <a:lin ang="12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978962"/>
      </p:ext>
    </p:extLst>
  </p:cSld>
  <p:clrMapOvr>
    <a:masterClrMapping/>
  </p:clrMapOvr>
  <p:transition spd="slow">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and Table">
    <p:spTree>
      <p:nvGrpSpPr>
        <p:cNvPr id="1" name=""/>
        <p:cNvGrpSpPr/>
        <p:nvPr/>
      </p:nvGrpSpPr>
      <p:grpSpPr>
        <a:xfrm>
          <a:off x="0" y="0"/>
          <a:ext cx="0" cy="0"/>
          <a:chOff x="0" y="0"/>
          <a:chExt cx="0" cy="0"/>
        </a:xfrm>
      </p:grpSpPr>
      <p:sp>
        <p:nvSpPr>
          <p:cNvPr id="12" name="Table Placeholder 11"/>
          <p:cNvSpPr>
            <a:spLocks noGrp="1"/>
          </p:cNvSpPr>
          <p:nvPr>
            <p:ph type="tbl" sz="quarter" idx="12"/>
          </p:nvPr>
        </p:nvSpPr>
        <p:spPr>
          <a:xfrm>
            <a:off x="437766" y="1347788"/>
            <a:ext cx="8345488" cy="2658728"/>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dirty="0" smtClean="0"/>
              <a:t>Click icon to add table</a:t>
            </a:r>
            <a:endParaRPr lang="en-GB" noProof="0" dirty="0"/>
          </a:p>
        </p:txBody>
      </p:sp>
      <p:sp>
        <p:nvSpPr>
          <p:cNvPr id="6"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mtClean="0"/>
              <a:t>Click to edit Master title style</a:t>
            </a:r>
            <a:endParaRPr lang="en-GB" dirty="0"/>
          </a:p>
        </p:txBody>
      </p:sp>
    </p:spTree>
    <p:extLst>
      <p:ext uri="{BB962C8B-B14F-4D97-AF65-F5344CB8AC3E}">
        <p14:creationId xmlns:p14="http://schemas.microsoft.com/office/powerpoint/2010/main" val="2334515559"/>
      </p:ext>
    </p:extLst>
  </p:cSld>
  <p:clrMapOvr>
    <a:masterClrMapping/>
  </p:clrMapOvr>
  <p:transition spd="slow">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sz="quarter" idx="10"/>
          </p:nvPr>
        </p:nvSpPr>
        <p:spPr>
          <a:xfrm>
            <a:off x="437766" y="1349375"/>
            <a:ext cx="8345488" cy="266065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dirty="0" smtClean="0"/>
              <a:t>Click icon to add chart</a:t>
            </a:r>
            <a:endParaRPr lang="en-US" noProof="0" dirty="0"/>
          </a:p>
        </p:txBody>
      </p:sp>
      <p:sp>
        <p:nvSpPr>
          <p:cNvPr id="7" name="Text Placeholder 9"/>
          <p:cNvSpPr>
            <a:spLocks noGrp="1"/>
          </p:cNvSpPr>
          <p:nvPr>
            <p:ph type="body" sz="quarter" idx="11"/>
          </p:nvPr>
        </p:nvSpPr>
        <p:spPr>
          <a:xfrm>
            <a:off x="437767" y="4148220"/>
            <a:ext cx="7180312" cy="326233"/>
          </a:xfrm>
          <a:prstGeom prst="rect">
            <a:avLst/>
          </a:prstGeom>
        </p:spPr>
        <p:txBody>
          <a:bodyPr wrap="square" lIns="91420" tIns="45710" rIns="91420" bIns="45710" anchor="b" anchorCtr="0">
            <a:noAutofit/>
          </a:bodyPr>
          <a:lstStyle>
            <a:lvl1pPr algn="l" defTabSz="603575">
              <a:lnSpc>
                <a:spcPct val="100000"/>
              </a:lnSpc>
              <a:spcBef>
                <a:spcPct val="50000"/>
              </a:spcBef>
              <a:buNone/>
              <a:defRPr sz="1600" b="0" i="0">
                <a:solidFill>
                  <a:srgbClr val="676767"/>
                </a:solidFill>
                <a:latin typeface="+mj-lt"/>
                <a:cs typeface="CiscoSans ExtraLight"/>
              </a:defRPr>
            </a:lvl1pPr>
            <a:lvl2pPr>
              <a:buFont typeface="Arial" pitchFamily="34" charset="0"/>
              <a:buNone/>
              <a:defRPr sz="1100"/>
            </a:lvl2pPr>
            <a:lvl3pPr>
              <a:buFont typeface="Arial" pitchFamily="34" charset="0"/>
              <a:buNone/>
              <a:defRPr sz="1100"/>
            </a:lvl3pPr>
            <a:lvl4pPr>
              <a:buFont typeface="Arial" pitchFamily="34" charset="0"/>
              <a:buNone/>
              <a:defRPr sz="1100"/>
            </a:lvl4pPr>
            <a:lvl5pPr>
              <a:buFont typeface="Arial" pitchFamily="34" charset="0"/>
              <a:buNone/>
              <a:defRPr sz="1100"/>
            </a:lvl5pPr>
          </a:lstStyle>
          <a:p>
            <a:pPr lvl="0"/>
            <a:r>
              <a:rPr lang="en-US" smtClean="0"/>
              <a:t>Click to edit Master text styles</a:t>
            </a:r>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mtClean="0"/>
              <a:t>Click to edit Master title style</a:t>
            </a:r>
            <a:endParaRPr lang="en-GB" dirty="0"/>
          </a:p>
        </p:txBody>
      </p:sp>
    </p:spTree>
    <p:extLst>
      <p:ext uri="{BB962C8B-B14F-4D97-AF65-F5344CB8AC3E}">
        <p14:creationId xmlns:p14="http://schemas.microsoft.com/office/powerpoint/2010/main" val="3913579639"/>
      </p:ext>
    </p:extLst>
  </p:cSld>
  <p:clrMapOvr>
    <a:masterClrMapping/>
  </p:clrMapOvr>
  <p:transition spd="slow">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_Chart_and_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456"/>
            <a:ext cx="4007001" cy="3040773"/>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3" name="Chart Placeholder 2"/>
          <p:cNvSpPr>
            <a:spLocks noGrp="1"/>
          </p:cNvSpPr>
          <p:nvPr>
            <p:ph type="chart" sz="quarter" idx="12"/>
          </p:nvPr>
        </p:nvSpPr>
        <p:spPr>
          <a:xfrm>
            <a:off x="4709908" y="1349374"/>
            <a:ext cx="4073346" cy="3039397"/>
          </a:xfrm>
          <a:prstGeom prst="rect">
            <a:avLst/>
          </a:prstGeom>
        </p:spPr>
        <p:txBody>
          <a:bodyPr vert="horz" lIns="91420" tIns="45710" rIns="91420" bIns="45710">
            <a:noAutofit/>
          </a:bodyPr>
          <a:lstStyle>
            <a:lvl1pPr marL="0" indent="0" algn="ctr">
              <a:buNone/>
              <a:defRPr sz="2000">
                <a:solidFill>
                  <a:schemeClr val="tx1"/>
                </a:solidFill>
                <a:latin typeface="+mn-lt"/>
                <a:cs typeface="CiscoSans ExtraLight"/>
              </a:defRPr>
            </a:lvl1pPr>
          </a:lstStyle>
          <a:p>
            <a:pPr lvl="0"/>
            <a:r>
              <a:rPr lang="en-US" noProof="0" dirty="0" smtClean="0"/>
              <a:t>Click icon to add chart</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mtClean="0"/>
              <a:t>Click to edit Master title style</a:t>
            </a:r>
            <a:endParaRPr lang="en-GB" dirty="0"/>
          </a:p>
        </p:txBody>
      </p:sp>
    </p:spTree>
    <p:extLst>
      <p:ext uri="{BB962C8B-B14F-4D97-AF65-F5344CB8AC3E}">
        <p14:creationId xmlns:p14="http://schemas.microsoft.com/office/powerpoint/2010/main" val="1156551992"/>
      </p:ext>
    </p:extLst>
  </p:cSld>
  <p:clrMapOvr>
    <a:masterClrMapping/>
  </p:clrMapOvr>
  <p:transition spd="slow">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10" name="Text Placeholder 17"/>
          <p:cNvSpPr>
            <a:spLocks noGrp="1"/>
          </p:cNvSpPr>
          <p:nvPr>
            <p:ph type="body" sz="quarter" idx="11"/>
          </p:nvPr>
        </p:nvSpPr>
        <p:spPr>
          <a:xfrm>
            <a:off x="437766" y="1349354"/>
            <a:ext cx="4003995" cy="3040875"/>
          </a:xfrm>
          <a:prstGeom prst="rect">
            <a:avLst/>
          </a:prstGeom>
        </p:spPr>
        <p:txBody>
          <a:bodyPr lIns="91420" tIns="45710" rIns="91420" bIns="45710" anchor="ctr" anchorCtr="0">
            <a:noAutofit/>
          </a:bodyPr>
          <a:lstStyle>
            <a:lvl1pPr marL="0" indent="0">
              <a:buNone/>
              <a:defRPr sz="24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1" name="Picture Placeholder 2"/>
          <p:cNvSpPr>
            <a:spLocks noGrp="1"/>
          </p:cNvSpPr>
          <p:nvPr>
            <p:ph type="pic" sz="quarter" idx="10"/>
          </p:nvPr>
        </p:nvSpPr>
        <p:spPr>
          <a:xfrm>
            <a:off x="4708110" y="1349375"/>
            <a:ext cx="4075144" cy="3041208"/>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dirty="0" smtClean="0"/>
              <a:t>Drag picture to placeholder or click icon to add</a:t>
            </a:r>
            <a:endParaRPr lang="en-US" noProof="0" dirty="0"/>
          </a:p>
        </p:txBody>
      </p:sp>
      <p:sp>
        <p:nvSpPr>
          <p:cNvPr id="5"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mtClean="0"/>
              <a:t>Click to edit Master title style</a:t>
            </a:r>
            <a:endParaRPr lang="en-GB" dirty="0"/>
          </a:p>
        </p:txBody>
      </p:sp>
    </p:spTree>
    <p:extLst>
      <p:ext uri="{BB962C8B-B14F-4D97-AF65-F5344CB8AC3E}">
        <p14:creationId xmlns:p14="http://schemas.microsoft.com/office/powerpoint/2010/main" val="3299368128"/>
      </p:ext>
    </p:extLst>
  </p:cSld>
  <p:clrMapOvr>
    <a:masterClrMapping/>
  </p:clrMapOvr>
  <p:transition spd="slow">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Oval 8"/>
          <p:cNvSpPr/>
          <p:nvPr/>
        </p:nvSpPr>
        <p:spPr>
          <a:xfrm>
            <a:off x="6084888" y="1622425"/>
            <a:ext cx="2319337" cy="231775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91" fontAlgn="auto">
              <a:spcBef>
                <a:spcPts val="0"/>
              </a:spcBef>
              <a:spcAft>
                <a:spcPts val="0"/>
              </a:spcAft>
              <a:defRPr/>
            </a:pPr>
            <a:endParaRPr lang="en-US" sz="1400" dirty="0">
              <a:solidFill>
                <a:srgbClr val="FFFFFF"/>
              </a:solidFill>
              <a:cs typeface="Arial"/>
            </a:endParaRPr>
          </a:p>
        </p:txBody>
      </p:sp>
      <p:sp>
        <p:nvSpPr>
          <p:cNvPr id="10" name="Oval 9"/>
          <p:cNvSpPr/>
          <p:nvPr/>
        </p:nvSpPr>
        <p:spPr>
          <a:xfrm>
            <a:off x="3422650" y="1622425"/>
            <a:ext cx="2319338" cy="231775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91" fontAlgn="auto">
              <a:spcBef>
                <a:spcPts val="0"/>
              </a:spcBef>
              <a:spcAft>
                <a:spcPts val="0"/>
              </a:spcAft>
              <a:defRPr/>
            </a:pPr>
            <a:endParaRPr lang="en-US" sz="1400" dirty="0">
              <a:solidFill>
                <a:srgbClr val="FFFFFF"/>
              </a:solidFill>
              <a:cs typeface="Arial"/>
            </a:endParaRPr>
          </a:p>
        </p:txBody>
      </p:sp>
      <p:sp>
        <p:nvSpPr>
          <p:cNvPr id="11" name="Oval 10"/>
          <p:cNvSpPr/>
          <p:nvPr/>
        </p:nvSpPr>
        <p:spPr>
          <a:xfrm>
            <a:off x="763588" y="1622425"/>
            <a:ext cx="2319337" cy="2317750"/>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91" fontAlgn="auto">
              <a:spcBef>
                <a:spcPts val="0"/>
              </a:spcBef>
              <a:spcAft>
                <a:spcPts val="0"/>
              </a:spcAft>
              <a:defRPr/>
            </a:pPr>
            <a:endParaRPr lang="en-US" sz="1400" dirty="0">
              <a:solidFill>
                <a:srgbClr val="FFFFFF"/>
              </a:solidFill>
              <a:cs typeface="Aria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7" name="Text Placeholder 17"/>
          <p:cNvSpPr>
            <a:spLocks noGrp="1"/>
          </p:cNvSpPr>
          <p:nvPr>
            <p:ph type="body" sz="quarter" idx="11"/>
          </p:nvPr>
        </p:nvSpPr>
        <p:spPr>
          <a:xfrm>
            <a:off x="777485" y="2800142"/>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8" name="Text Placeholder 17"/>
          <p:cNvSpPr>
            <a:spLocks noGrp="1"/>
          </p:cNvSpPr>
          <p:nvPr>
            <p:ph type="body" sz="quarter" idx="12"/>
          </p:nvPr>
        </p:nvSpPr>
        <p:spPr>
          <a:xfrm>
            <a:off x="3436444"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13"/>
          </p:nvPr>
        </p:nvSpPr>
        <p:spPr>
          <a:xfrm>
            <a:off x="6098330" y="2798195"/>
            <a:ext cx="2292136" cy="603661"/>
          </a:xfrm>
          <a:prstGeom prst="rect">
            <a:avLst/>
          </a:prstGeom>
        </p:spPr>
        <p:txBody>
          <a:bodyPr lIns="91420" tIns="45710" rIns="91420" bIns="45710" anchor="ctr" anchorCtr="0">
            <a:noAutofit/>
          </a:bodyPr>
          <a:lstStyle>
            <a:lvl1pPr marL="0" indent="0" algn="ctr">
              <a:buNone/>
              <a:defRPr sz="2000" b="0" i="0" baseline="0">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4" name="Picture Placeholder 5"/>
          <p:cNvSpPr>
            <a:spLocks noGrp="1"/>
          </p:cNvSpPr>
          <p:nvPr>
            <p:ph type="pic" sz="quarter" idx="14"/>
          </p:nvPr>
        </p:nvSpPr>
        <p:spPr>
          <a:xfrm>
            <a:off x="1520825" y="2143029"/>
            <a:ext cx="788988" cy="788988"/>
          </a:xfrm>
          <a:prstGeom prst="rect">
            <a:avLst/>
          </a:prstGeom>
        </p:spPr>
        <p:txBody>
          <a:bodyPr vert="horz"/>
          <a:lstStyle>
            <a:lvl1pPr marL="0" indent="0" algn="ctr">
              <a:buNone/>
              <a:defRPr sz="1200">
                <a:solidFill>
                  <a:schemeClr val="bg1"/>
                </a:solidFill>
              </a:defRPr>
            </a:lvl1pPr>
          </a:lstStyle>
          <a:p>
            <a:pPr lvl="0"/>
            <a:r>
              <a:rPr lang="en-US" noProof="0" dirty="0" smtClean="0"/>
              <a:t>Drag picture to placeholder or click icon to add</a:t>
            </a:r>
            <a:endParaRPr lang="en-US" noProof="0" dirty="0"/>
          </a:p>
        </p:txBody>
      </p:sp>
      <p:sp>
        <p:nvSpPr>
          <p:cNvPr id="16" name="Picture Placeholder 5"/>
          <p:cNvSpPr>
            <a:spLocks noGrp="1"/>
          </p:cNvSpPr>
          <p:nvPr>
            <p:ph type="pic" sz="quarter" idx="15"/>
          </p:nvPr>
        </p:nvSpPr>
        <p:spPr>
          <a:xfrm>
            <a:off x="4202870" y="2152809"/>
            <a:ext cx="788988" cy="788988"/>
          </a:xfrm>
          <a:prstGeom prst="rect">
            <a:avLst/>
          </a:prstGeom>
        </p:spPr>
        <p:txBody>
          <a:bodyPr vert="horz"/>
          <a:lstStyle>
            <a:lvl1pPr marL="0" indent="0" algn="ctr">
              <a:buNone/>
              <a:defRPr sz="1200">
                <a:solidFill>
                  <a:schemeClr val="bg1"/>
                </a:solidFill>
              </a:defRPr>
            </a:lvl1pPr>
          </a:lstStyle>
          <a:p>
            <a:pPr lvl="0"/>
            <a:r>
              <a:rPr lang="en-US" noProof="0" dirty="0" smtClean="0"/>
              <a:t>Drag picture to placeholder or click icon to add</a:t>
            </a:r>
            <a:endParaRPr lang="en-US" noProof="0" dirty="0"/>
          </a:p>
        </p:txBody>
      </p:sp>
      <p:sp>
        <p:nvSpPr>
          <p:cNvPr id="21" name="Picture Placeholder 5"/>
          <p:cNvSpPr>
            <a:spLocks noGrp="1"/>
          </p:cNvSpPr>
          <p:nvPr>
            <p:ph type="pic" sz="quarter" idx="16"/>
          </p:nvPr>
        </p:nvSpPr>
        <p:spPr>
          <a:xfrm>
            <a:off x="6841860" y="2143029"/>
            <a:ext cx="788988" cy="788988"/>
          </a:xfrm>
          <a:prstGeom prst="rect">
            <a:avLst/>
          </a:prstGeom>
        </p:spPr>
        <p:txBody>
          <a:bodyPr vert="horz"/>
          <a:lstStyle>
            <a:lvl1pPr marL="0" indent="0" algn="ctr">
              <a:buNone/>
              <a:defRPr sz="1200">
                <a:solidFill>
                  <a:schemeClr val="bg1"/>
                </a:solidFill>
              </a:defRPr>
            </a:lvl1pPr>
          </a:lstStyle>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1177232897"/>
      </p:ext>
    </p:extLst>
  </p:cSld>
  <p:clrMapOvr>
    <a:masterClrMapping/>
  </p:clrMapOvr>
  <p:transition spd="slow">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2" name="Oval 5"/>
          <p:cNvSpPr>
            <a:spLocks noChangeArrowheads="1"/>
          </p:cNvSpPr>
          <p:nvPr/>
        </p:nvSpPr>
        <p:spPr bwMode="auto">
          <a:xfrm>
            <a:off x="774700" y="1622425"/>
            <a:ext cx="2306638" cy="2306638"/>
          </a:xfrm>
          <a:prstGeom prst="ellipse">
            <a:avLst/>
          </a:prstGeom>
          <a:solidFill>
            <a:srgbClr val="000000">
              <a:alpha val="30196"/>
            </a:srgbClr>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auto" hangingPunct="1">
              <a:spcBef>
                <a:spcPts val="0"/>
              </a:spcBef>
              <a:spcAft>
                <a:spcPts val="0"/>
              </a:spcAft>
            </a:pPr>
            <a:endParaRPr lang="en-US" altLang="en-US" sz="1400" dirty="0">
              <a:solidFill>
                <a:srgbClr val="FFFFFF"/>
              </a:solidFill>
            </a:endParaRPr>
          </a:p>
        </p:txBody>
      </p:sp>
      <p:sp>
        <p:nvSpPr>
          <p:cNvPr id="13" name="Oval 7"/>
          <p:cNvSpPr>
            <a:spLocks noChangeArrowheads="1"/>
          </p:cNvSpPr>
          <p:nvPr/>
        </p:nvSpPr>
        <p:spPr bwMode="auto">
          <a:xfrm>
            <a:off x="3422650" y="1622425"/>
            <a:ext cx="2306638" cy="2306638"/>
          </a:xfrm>
          <a:prstGeom prst="ellipse">
            <a:avLst/>
          </a:prstGeom>
          <a:solidFill>
            <a:srgbClr val="000000">
              <a:alpha val="30196"/>
            </a:srgbClr>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auto" hangingPunct="1">
              <a:spcBef>
                <a:spcPts val="0"/>
              </a:spcBef>
              <a:spcAft>
                <a:spcPts val="0"/>
              </a:spcAft>
            </a:pPr>
            <a:endParaRPr lang="en-US" altLang="en-US" sz="1400" dirty="0">
              <a:solidFill>
                <a:srgbClr val="FFFFFF"/>
              </a:solidFill>
            </a:endParaRPr>
          </a:p>
        </p:txBody>
      </p:sp>
      <p:sp>
        <p:nvSpPr>
          <p:cNvPr id="14" name="Oval 8"/>
          <p:cNvSpPr>
            <a:spLocks noChangeArrowheads="1"/>
          </p:cNvSpPr>
          <p:nvPr/>
        </p:nvSpPr>
        <p:spPr bwMode="auto">
          <a:xfrm>
            <a:off x="6088063" y="1622425"/>
            <a:ext cx="2305050" cy="2306638"/>
          </a:xfrm>
          <a:prstGeom prst="ellipse">
            <a:avLst/>
          </a:prstGeom>
          <a:solidFill>
            <a:srgbClr val="000000">
              <a:alpha val="30196"/>
            </a:srgbClr>
          </a:solidFill>
          <a:ln>
            <a:noFill/>
          </a:ln>
          <a:extLst>
            <a:ext uri="{91240B29-F687-4f45-9708-019B960494DF}">
              <a14:hiddenLine xmlns:a14="http://schemas.microsoft.com/office/drawing/2010/main" xmlns="" w="25400" algn="ctr">
                <a:solidFill>
                  <a:srgbClr val="000000"/>
                </a:solidFill>
                <a:round/>
                <a:headEnd/>
                <a:tailEnd/>
              </a14:hiddenLine>
            </a:ext>
          </a:extLst>
        </p:spPr>
        <p:txBody>
          <a:bodyPr lIns="68577" tIns="34289" rIns="68577" bIns="34289"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defTabSz="914400" eaLnBrk="1" fontAlgn="auto" hangingPunct="1">
              <a:spcBef>
                <a:spcPts val="0"/>
              </a:spcBef>
              <a:spcAft>
                <a:spcPts val="0"/>
              </a:spcAft>
            </a:pPr>
            <a:endParaRPr lang="en-US" altLang="en-US" sz="1400" dirty="0">
              <a:solidFill>
                <a:srgbClr val="FFFFFF"/>
              </a:solidFill>
            </a:endParaRPr>
          </a:p>
        </p:txBody>
      </p:sp>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mtClean="0"/>
              <a:t>Click to edit Master title style</a:t>
            </a:r>
            <a:endParaRPr lang="en-GB" dirty="0"/>
          </a:p>
        </p:txBody>
      </p:sp>
      <p:sp>
        <p:nvSpPr>
          <p:cNvPr id="35" name="Picture Placeholder 25"/>
          <p:cNvSpPr>
            <a:spLocks noGrp="1"/>
          </p:cNvSpPr>
          <p:nvPr>
            <p:ph type="pic" sz="quarter" idx="10"/>
          </p:nvPr>
        </p:nvSpPr>
        <p:spPr>
          <a:xfrm>
            <a:off x="774965"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baseline="0">
                <a:solidFill>
                  <a:schemeClr val="tx1"/>
                </a:solidFill>
                <a:latin typeface="+mj-lt"/>
              </a:defRPr>
            </a:lvl1pPr>
          </a:lstStyle>
          <a:p>
            <a:pPr lvl="0"/>
            <a:r>
              <a:rPr lang="en-US" noProof="0" dirty="0" smtClean="0"/>
              <a:t>Drag picture to placeholder or click icon to add</a:t>
            </a:r>
            <a:endParaRPr lang="en-US" noProof="0" dirty="0"/>
          </a:p>
        </p:txBody>
      </p:sp>
      <p:sp>
        <p:nvSpPr>
          <p:cNvPr id="37" name="Picture Placeholder 25"/>
          <p:cNvSpPr>
            <a:spLocks noGrp="1"/>
          </p:cNvSpPr>
          <p:nvPr>
            <p:ph type="pic" sz="quarter" idx="11"/>
          </p:nvPr>
        </p:nvSpPr>
        <p:spPr>
          <a:xfrm>
            <a:off x="3422986"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Drag picture to placeholder or click icon to add</a:t>
            </a:r>
            <a:endParaRPr lang="en-US" noProof="0" dirty="0"/>
          </a:p>
        </p:txBody>
      </p:sp>
      <p:sp>
        <p:nvSpPr>
          <p:cNvPr id="39" name="Picture Placeholder 25"/>
          <p:cNvSpPr>
            <a:spLocks noGrp="1"/>
          </p:cNvSpPr>
          <p:nvPr>
            <p:ph type="pic" sz="quarter" idx="12"/>
          </p:nvPr>
        </p:nvSpPr>
        <p:spPr>
          <a:xfrm>
            <a:off x="6087503" y="1622395"/>
            <a:ext cx="2305968" cy="2305968"/>
          </a:xfrm>
          <a:prstGeom prst="ellipse">
            <a:avLst/>
          </a:prstGeom>
          <a:solidFill>
            <a:schemeClr val="bg1">
              <a:alpha val="30000"/>
            </a:schemeClr>
          </a:solidFill>
          <a:ln>
            <a:noFill/>
          </a:ln>
          <a:effectLst/>
        </p:spPr>
        <p:txBody>
          <a:bodyPr lIns="91424" tIns="45712" rIns="91424" bIns="45712" anchor="ctr" anchorCtr="0"/>
          <a:lstStyle>
            <a:lvl1pPr algn="l">
              <a:buFontTx/>
              <a:buNone/>
              <a:defRPr sz="1300">
                <a:solidFill>
                  <a:schemeClr val="tx1"/>
                </a:solidFill>
                <a:latin typeface="+mj-lt"/>
              </a:defRPr>
            </a:lvl1pPr>
          </a:lstStyle>
          <a:p>
            <a:pPr lvl="0"/>
            <a:r>
              <a:rPr lang="en-US" noProof="0" dirty="0" smtClean="0"/>
              <a:t>Drag picture to placeholder or click icon to add</a:t>
            </a:r>
            <a:endParaRPr lang="en-US" noProof="0" dirty="0"/>
          </a:p>
        </p:txBody>
      </p:sp>
      <p:sp>
        <p:nvSpPr>
          <p:cNvPr id="9" name="Text Placeholder 17"/>
          <p:cNvSpPr>
            <a:spLocks noGrp="1"/>
          </p:cNvSpPr>
          <p:nvPr>
            <p:ph type="body" sz="quarter" idx="13"/>
          </p:nvPr>
        </p:nvSpPr>
        <p:spPr>
          <a:xfrm>
            <a:off x="788797" y="3873138"/>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0" name="Text Placeholder 17"/>
          <p:cNvSpPr>
            <a:spLocks noGrp="1"/>
          </p:cNvSpPr>
          <p:nvPr>
            <p:ph type="body" sz="quarter" idx="14"/>
          </p:nvPr>
        </p:nvSpPr>
        <p:spPr>
          <a:xfrm>
            <a:off x="3436818"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1" name="Text Placeholder 17"/>
          <p:cNvSpPr>
            <a:spLocks noGrp="1"/>
          </p:cNvSpPr>
          <p:nvPr>
            <p:ph type="body" sz="quarter" idx="15"/>
          </p:nvPr>
        </p:nvSpPr>
        <p:spPr>
          <a:xfrm>
            <a:off x="6101335" y="3871191"/>
            <a:ext cx="2292136" cy="603661"/>
          </a:xfrm>
          <a:prstGeom prst="rect">
            <a:avLst/>
          </a:prstGeom>
        </p:spPr>
        <p:txBody>
          <a:bodyPr lIns="91420" tIns="45710" rIns="91420" bIns="45710" anchor="ctr" anchorCtr="0">
            <a:noAutofit/>
          </a:bodyPr>
          <a:lstStyle>
            <a:lvl1pPr marL="0" indent="0" algn="ctr">
              <a:buNone/>
              <a:defRPr sz="2000" b="0" i="0" baseline="0">
                <a:solidFill>
                  <a:schemeClr val="tx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Tree>
    <p:extLst>
      <p:ext uri="{BB962C8B-B14F-4D97-AF65-F5344CB8AC3E}">
        <p14:creationId xmlns:p14="http://schemas.microsoft.com/office/powerpoint/2010/main" val="1978028918"/>
      </p:ext>
    </p:extLst>
  </p:cSld>
  <p:clrMapOvr>
    <a:masterClrMapping/>
  </p:clrMapOvr>
  <p:transition spd="slow">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Full Bleed Photo With Text">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4000"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dirty="0" smtClean="0"/>
              <a:t>Drag picture to placeholder or click icon to add</a:t>
            </a:r>
            <a:endParaRPr lang="en-US" noProof="0" dirty="0"/>
          </a:p>
        </p:txBody>
      </p:sp>
      <p:sp>
        <p:nvSpPr>
          <p:cNvPr id="6" name="Text Placeholder 2"/>
          <p:cNvSpPr>
            <a:spLocks noGrp="1"/>
          </p:cNvSpPr>
          <p:nvPr>
            <p:ph type="body" sz="quarter" idx="11"/>
          </p:nvPr>
        </p:nvSpPr>
        <p:spPr bwMode="auto">
          <a:xfrm>
            <a:off x="500063" y="3486478"/>
            <a:ext cx="8139112" cy="500992"/>
          </a:xfrm>
          <a:prstGeom prst="rect">
            <a:avLst/>
          </a:prstGeom>
          <a:solidFill>
            <a:schemeClr val="bg1">
              <a:alpha val="92000"/>
            </a:schemeClr>
          </a:solidFill>
          <a:ln w="3175" cmpd="sng">
            <a:noFill/>
          </a:ln>
          <a:extLst/>
        </p:spPr>
        <p:txBody>
          <a:bodyPr wrap="square" lIns="108000" tIns="0" rIns="91440" bIns="45720" numCol="1" anchor="ctr" anchorCtr="0" compatLnSpc="1">
            <a:prstTxWarp prst="textNoShape">
              <a:avLst/>
            </a:prstTxWarp>
            <a:spAutoFit/>
          </a:bodyPr>
          <a:lstStyle>
            <a:lvl1pPr marL="172800" indent="0">
              <a:lnSpc>
                <a:spcPts val="3680"/>
              </a:lnSpc>
              <a:spcBef>
                <a:spcPts val="0"/>
              </a:spcBef>
              <a:buNone/>
              <a:defRPr sz="2400" i="0"/>
            </a:lvl1pPr>
          </a:lstStyle>
          <a:p>
            <a:pPr lvl="0"/>
            <a:r>
              <a:rPr lang="en-US" smtClean="0"/>
              <a:t>Click to edit Master text styles</a:t>
            </a:r>
          </a:p>
        </p:txBody>
      </p:sp>
    </p:spTree>
    <p:extLst>
      <p:ext uri="{BB962C8B-B14F-4D97-AF65-F5344CB8AC3E}">
        <p14:creationId xmlns:p14="http://schemas.microsoft.com/office/powerpoint/2010/main" val="4037017008"/>
      </p:ext>
    </p:extLst>
  </p:cSld>
  <p:clrMapOvr>
    <a:masterClrMapping/>
  </p:clrMapOvr>
  <p:transition spd="slow">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alf Page Photo With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05008" cy="2542175"/>
          </a:xfrm>
          <a:prstGeom prst="rect">
            <a:avLst/>
          </a:prstGeom>
        </p:spPr>
        <p:txBody>
          <a:bodyPr vert="horz" lIns="91420" tIns="45710" rIns="91420" bIns="45710"/>
          <a:lstStyle>
            <a:lvl1pPr marL="0" indent="0" algn="ctr">
              <a:buNone/>
              <a:defRPr sz="2200" baseline="0">
                <a:solidFill>
                  <a:srgbClr val="676767"/>
                </a:solidFill>
                <a:latin typeface="+mn-lt"/>
                <a:cs typeface="CiscoSans ExtraLight"/>
              </a:defRPr>
            </a:lvl1pPr>
          </a:lstStyle>
          <a:p>
            <a:pPr lvl="0"/>
            <a:r>
              <a:rPr lang="en-US" noProof="0" dirty="0" smtClean="0"/>
              <a:t>Drag picture to placeholder or click icon to add</a:t>
            </a:r>
            <a:endParaRPr lang="en-US" noProof="0" dirty="0"/>
          </a:p>
        </p:txBody>
      </p:sp>
      <p:sp>
        <p:nvSpPr>
          <p:cNvPr id="6" name="Text Placeholder 3"/>
          <p:cNvSpPr>
            <a:spLocks noGrp="1"/>
          </p:cNvSpPr>
          <p:nvPr>
            <p:ph type="body" sz="quarter" idx="11"/>
          </p:nvPr>
        </p:nvSpPr>
        <p:spPr>
          <a:xfrm>
            <a:off x="308013" y="3054518"/>
            <a:ext cx="8523296" cy="564257"/>
          </a:xfrm>
          <a:prstGeom prst="rect">
            <a:avLst/>
          </a:prstGeom>
        </p:spPr>
        <p:txBody>
          <a:bodyPr vert="horz" wrap="square">
            <a:spAutoFit/>
          </a:bodyPr>
          <a:lstStyle>
            <a:lvl1pPr marL="0" indent="0">
              <a:buNone/>
              <a:defRPr sz="3200" baseline="0">
                <a:solidFill>
                  <a:srgbClr val="676767"/>
                </a:solidFill>
              </a:defRPr>
            </a:lvl1pPr>
          </a:lstStyle>
          <a:p>
            <a:pPr lvl="0"/>
            <a:r>
              <a:rPr lang="en-US" smtClean="0"/>
              <a:t>Click to edit Master text styles</a:t>
            </a:r>
          </a:p>
        </p:txBody>
      </p:sp>
    </p:spTree>
    <p:extLst>
      <p:ext uri="{BB962C8B-B14F-4D97-AF65-F5344CB8AC3E}">
        <p14:creationId xmlns:p14="http://schemas.microsoft.com/office/powerpoint/2010/main" val="2697462821"/>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_Photo_Eur">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cstate="screen">
            <a:extLst>
              <a:ext uri="{28A0092B-C50C-407E-A947-70E740481C1C}">
                <a14:useLocalDpi xmlns:a14="http://schemas.microsoft.com/office/drawing/2010/main"/>
              </a:ext>
            </a:extLst>
          </a:blip>
          <a:srcRect l="-1306" t="-549" b="-549"/>
          <a:stretch/>
        </p:blipFill>
        <p:spPr>
          <a:xfrm>
            <a:off x="2103120" y="-36630"/>
            <a:ext cx="7043352" cy="5213910"/>
          </a:xfrm>
          <a:prstGeom prst="rect">
            <a:avLst/>
          </a:prstGeom>
        </p:spPr>
      </p:pic>
      <p:sp>
        <p:nvSpPr>
          <p:cNvPr id="3" name="Rectangle 2"/>
          <p:cNvSpPr/>
          <p:nvPr/>
        </p:nvSpPr>
        <p:spPr>
          <a:xfrm>
            <a:off x="70134" y="0"/>
            <a:ext cx="5407532" cy="5143500"/>
          </a:xfrm>
          <a:prstGeom prst="rect">
            <a:avLst/>
          </a:prstGeom>
          <a:gradFill flip="none" rotWithShape="1">
            <a:gsLst>
              <a:gs pos="65000">
                <a:schemeClr val="bg1"/>
              </a:gs>
              <a:gs pos="96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fontAlgn="auto">
              <a:spcBef>
                <a:spcPts val="0"/>
              </a:spcBef>
              <a:spcAft>
                <a:spcPts val="0"/>
              </a:spcAft>
            </a:pPr>
            <a:endParaRPr lang="en-US" sz="1400" dirty="0" smtClean="0">
              <a:solidFill>
                <a:srgbClr val="FFFFFF"/>
              </a:solidFill>
            </a:endParaRPr>
          </a:p>
        </p:txBody>
      </p:sp>
      <p:sp>
        <p:nvSpPr>
          <p:cNvPr id="11" name="Subtitle 2"/>
          <p:cNvSpPr>
            <a:spLocks noGrp="1"/>
          </p:cNvSpPr>
          <p:nvPr>
            <p:ph type="subTitle" idx="1"/>
          </p:nvPr>
        </p:nvSpPr>
        <p:spPr>
          <a:xfrm>
            <a:off x="469496" y="3793198"/>
            <a:ext cx="5492033" cy="288131"/>
          </a:xfrm>
          <a:prstGeom prst="rect">
            <a:avLst/>
          </a:prstGeom>
        </p:spPr>
        <p:txBody>
          <a:bodyPr lIns="91420" tIns="45710" rIns="91420" bIns="45710" anchor="b" anchorCtr="0">
            <a:noAutofit/>
          </a:bodyPr>
          <a:lstStyle>
            <a:lvl1pPr marL="0" indent="0" algn="l">
              <a:buNone/>
              <a:defRPr sz="1400" b="0" i="0">
                <a:solidFill>
                  <a:srgbClr val="4D4D4D"/>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38"/>
          <p:cNvSpPr>
            <a:spLocks noGrp="1"/>
          </p:cNvSpPr>
          <p:nvPr>
            <p:ph type="body" sz="quarter" idx="11"/>
          </p:nvPr>
        </p:nvSpPr>
        <p:spPr>
          <a:xfrm>
            <a:off x="469496" y="4078551"/>
            <a:ext cx="5492033"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3" name="Text Placeholder 40"/>
          <p:cNvSpPr>
            <a:spLocks noGrp="1"/>
          </p:cNvSpPr>
          <p:nvPr>
            <p:ph type="body" sz="quarter" idx="12"/>
          </p:nvPr>
        </p:nvSpPr>
        <p:spPr>
          <a:xfrm>
            <a:off x="469496" y="4363904"/>
            <a:ext cx="5492033"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4" name="Text Placeholder 2"/>
          <p:cNvSpPr>
            <a:spLocks noGrp="1"/>
          </p:cNvSpPr>
          <p:nvPr>
            <p:ph type="body" sz="quarter" idx="13"/>
          </p:nvPr>
        </p:nvSpPr>
        <p:spPr>
          <a:xfrm>
            <a:off x="463292" y="3211463"/>
            <a:ext cx="5498237"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10" name="Title 1"/>
          <p:cNvSpPr>
            <a:spLocks noGrp="1"/>
          </p:cNvSpPr>
          <p:nvPr>
            <p:ph type="ctrTitle"/>
          </p:nvPr>
        </p:nvSpPr>
        <p:spPr>
          <a:xfrm>
            <a:off x="425765" y="2639977"/>
            <a:ext cx="5535764"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US" smtClean="0"/>
              <a:t>Click to edit Master title style</a:t>
            </a:r>
            <a:endParaRPr lang="en-US" dirty="0"/>
          </a:p>
        </p:txBody>
      </p:sp>
      <p:grpSp>
        <p:nvGrpSpPr>
          <p:cNvPr id="15" name="Group 67"/>
          <p:cNvGrpSpPr>
            <a:grpSpLocks noChangeAspect="1"/>
          </p:cNvGrpSpPr>
          <p:nvPr/>
        </p:nvGrpSpPr>
        <p:grpSpPr>
          <a:xfrm>
            <a:off x="506739" y="404201"/>
            <a:ext cx="775808" cy="410147"/>
            <a:chOff x="609600" y="528537"/>
            <a:chExt cx="1444734" cy="763789"/>
          </a:xfrm>
          <a:solidFill>
            <a:schemeClr val="tx1">
              <a:lumMod val="50000"/>
            </a:schemeClr>
          </a:solidFill>
        </p:grpSpPr>
        <p:sp>
          <p:nvSpPr>
            <p:cNvPr id="16" name="Rectangle 1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7" name="Freeform 1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8" name="Freeform 1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9" name="Freeform 1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0" name="Freeform 1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1" name="Freeform 2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2" name="Freeform 2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3" name="Freeform 2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4" name="Freeform 2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5" name="Freeform 2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6" name="Freeform 2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7" name="Freeform 2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8" name="Freeform 2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9" name="Freeform 2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grpSp>
    </p:spTree>
    <p:extLst>
      <p:ext uri="{BB962C8B-B14F-4D97-AF65-F5344CB8AC3E}">
        <p14:creationId xmlns:p14="http://schemas.microsoft.com/office/powerpoint/2010/main" val="3318987426"/>
      </p:ext>
    </p:extLst>
  </p:cSld>
  <p:clrMapOvr>
    <a:masterClrMapping/>
  </p:clrMapOvr>
  <p:transition spd="slow">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alf Page Graphic">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308013" y="3054518"/>
            <a:ext cx="8523296" cy="564257"/>
          </a:xfrm>
          <a:prstGeom prst="rect">
            <a:avLst/>
          </a:prstGeom>
        </p:spPr>
        <p:txBody>
          <a:bodyPr vert="horz" wrap="square">
            <a:spAutoFit/>
          </a:bodyPr>
          <a:lstStyle>
            <a:lvl1pPr marL="0" indent="0">
              <a:buNone/>
              <a:defRPr sz="3200" baseline="0">
                <a:solidFill>
                  <a:srgbClr val="676767"/>
                </a:solidFill>
              </a:defRPr>
            </a:lvl1pPr>
          </a:lstStyle>
          <a:p>
            <a:pPr lvl="0"/>
            <a:r>
              <a:rPr lang="en-US" smtClean="0"/>
              <a:t>Click to edit Master text styles</a:t>
            </a:r>
          </a:p>
        </p:txBody>
      </p:sp>
    </p:spTree>
    <p:extLst>
      <p:ext uri="{BB962C8B-B14F-4D97-AF65-F5344CB8AC3E}">
        <p14:creationId xmlns:p14="http://schemas.microsoft.com/office/powerpoint/2010/main" val="900595830"/>
      </p:ext>
    </p:extLst>
  </p:cSld>
  <p:clrMapOvr>
    <a:masterClrMapping/>
  </p:clrMapOvr>
  <p:transition spd="slow">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3" y="4629150"/>
            <a:ext cx="73342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Picture Placeholder 2"/>
          <p:cNvSpPr>
            <a:spLocks noGrp="1"/>
          </p:cNvSpPr>
          <p:nvPr>
            <p:ph type="pic" sz="quarter" idx="10"/>
          </p:nvPr>
        </p:nvSpPr>
        <p:spPr>
          <a:xfrm>
            <a:off x="0" y="0"/>
            <a:ext cx="9147348" cy="5143500"/>
          </a:xfrm>
          <a:prstGeom prst="rect">
            <a:avLst/>
          </a:prstGeom>
        </p:spPr>
        <p:txBody>
          <a:bodyPr vert="horz" lIns="91420" tIns="45710" rIns="91420" bIns="45710"/>
          <a:lstStyle>
            <a:lvl1pPr marL="0" indent="0" algn="ctr">
              <a:buNone/>
              <a:defRPr sz="2200" baseline="0">
                <a:latin typeface="+mn-lt"/>
                <a:cs typeface="CiscoSans ExtraLight"/>
              </a:defRPr>
            </a:lvl1pPr>
          </a:lstStyle>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2734924444"/>
      </p:ext>
    </p:extLst>
  </p:cSld>
  <p:clrMapOvr>
    <a:masterClrMapping/>
  </p:clrMapOvr>
  <p:transition spd="slow">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2" y="240631"/>
            <a:ext cx="8480388" cy="4266646"/>
          </a:xfrm>
          <a:prstGeom prst="rect">
            <a:avLst/>
          </a:prstGeom>
        </p:spPr>
        <p:txBody>
          <a:bodyPr vert="horz" lIns="91424" tIns="45712" rIns="91424" bIns="45712"/>
          <a:lstStyle>
            <a:lvl1pPr marL="0" indent="0" algn="ctr">
              <a:buNone/>
              <a:defRPr sz="1500" baseline="0">
                <a:latin typeface="+mn-lt"/>
                <a:cs typeface="CiscoSans ExtraLight"/>
              </a:defRPr>
            </a:lvl1pPr>
          </a:lstStyle>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1852898650"/>
      </p:ext>
    </p:extLst>
  </p:cSld>
  <p:clrMapOvr>
    <a:masterClrMapping/>
  </p:clrMapOvr>
  <p:transition spd="slow">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ngle photo with caption">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892300" y="596900"/>
            <a:ext cx="5348288" cy="30035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defTabSz="685891" fontAlgn="auto">
              <a:spcBef>
                <a:spcPts val="0"/>
              </a:spcBef>
              <a:spcAft>
                <a:spcPts val="0"/>
              </a:spcAft>
              <a:defRPr/>
            </a:pPr>
            <a:endParaRPr lang="en-US" sz="1400" dirty="0">
              <a:solidFill>
                <a:srgbClr val="FFFFFF"/>
              </a:solidFill>
            </a:endParaRPr>
          </a:p>
        </p:txBody>
      </p:sp>
      <p:sp>
        <p:nvSpPr>
          <p:cNvPr id="5" name="Rectangle 4"/>
          <p:cNvSpPr/>
          <p:nvPr/>
        </p:nvSpPr>
        <p:spPr>
          <a:xfrm>
            <a:off x="1892300" y="3595688"/>
            <a:ext cx="5346700" cy="747712"/>
          </a:xfrm>
          <a:prstGeom prst="rect">
            <a:avLst/>
          </a:prstGeom>
          <a:no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defTabSz="685891" fontAlgn="auto">
              <a:spcBef>
                <a:spcPts val="0"/>
              </a:spcBef>
              <a:spcAft>
                <a:spcPts val="0"/>
              </a:spcAft>
              <a:defRPr/>
            </a:pPr>
            <a:endParaRPr lang="en-US" sz="1400" dirty="0">
              <a:solidFill>
                <a:srgbClr val="FFFFFF"/>
              </a:solidFill>
            </a:endParaRPr>
          </a:p>
        </p:txBody>
      </p:sp>
      <p:sp>
        <p:nvSpPr>
          <p:cNvPr id="26" name="Picture Placeholder 25"/>
          <p:cNvSpPr>
            <a:spLocks noGrp="1"/>
          </p:cNvSpPr>
          <p:nvPr>
            <p:ph type="pic" sz="quarter" idx="10"/>
          </p:nvPr>
        </p:nvSpPr>
        <p:spPr>
          <a:xfrm>
            <a:off x="1900238" y="596646"/>
            <a:ext cx="5329238" cy="3003804"/>
          </a:xfrm>
          <a:prstGeom prst="rect">
            <a:avLst/>
          </a:prstGeom>
          <a:solidFill>
            <a:schemeClr val="bg1">
              <a:alpha val="30000"/>
            </a:schemeClr>
          </a:solidFill>
          <a:ln>
            <a:solidFill>
              <a:srgbClr val="676767"/>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dirty="0" smtClean="0"/>
              <a:t>Drag picture to placeholder or click icon to add</a:t>
            </a:r>
            <a:endParaRPr lang="en-US" noProof="0" dirty="0"/>
          </a:p>
        </p:txBody>
      </p:sp>
      <p:sp>
        <p:nvSpPr>
          <p:cNvPr id="11" name="Title 10"/>
          <p:cNvSpPr>
            <a:spLocks noGrp="1"/>
          </p:cNvSpPr>
          <p:nvPr>
            <p:ph type="title"/>
          </p:nvPr>
        </p:nvSpPr>
        <p:spPr>
          <a:xfrm>
            <a:off x="2065871" y="3655079"/>
            <a:ext cx="5074070" cy="628650"/>
          </a:xfrm>
        </p:spPr>
        <p:txBody>
          <a:bodyPr/>
          <a:lstStyle>
            <a:lvl1pPr>
              <a:defRPr sz="2000">
                <a:solidFill>
                  <a:srgbClr val="676767"/>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176251966"/>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mall photo_top left">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49275" y="233363"/>
            <a:ext cx="3273425" cy="18446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defTabSz="685891" fontAlgn="auto">
              <a:spcBef>
                <a:spcPts val="0"/>
              </a:spcBef>
              <a:spcAft>
                <a:spcPts val="0"/>
              </a:spcAft>
              <a:defRPr/>
            </a:pPr>
            <a:endParaRPr lang="en-US" sz="1400" dirty="0">
              <a:solidFill>
                <a:srgbClr val="FFFFFF"/>
              </a:solidFill>
            </a:endParaRPr>
          </a:p>
        </p:txBody>
      </p:sp>
      <p:sp>
        <p:nvSpPr>
          <p:cNvPr id="26" name="Picture Placeholder 25"/>
          <p:cNvSpPr>
            <a:spLocks noGrp="1"/>
          </p:cNvSpPr>
          <p:nvPr>
            <p:ph type="pic" sz="quarter" idx="10"/>
          </p:nvPr>
        </p:nvSpPr>
        <p:spPr>
          <a:xfrm>
            <a:off x="549991" y="233172"/>
            <a:ext cx="3273552" cy="1844802"/>
          </a:xfrm>
          <a:prstGeom prst="rect">
            <a:avLst/>
          </a:prstGeom>
          <a:solidFill>
            <a:schemeClr val="bg1">
              <a:alpha val="30000"/>
            </a:schemeClr>
          </a:solidFill>
          <a:ln>
            <a:solidFill>
              <a:srgbClr val="676767"/>
            </a:solidFill>
          </a:ln>
          <a:effectLst/>
        </p:spPr>
        <p:txBody>
          <a:bodyPr vert="horz" lIns="68577" tIns="34289" rIns="68577" bIns="34289" rtlCol="0" anchor="ctr" anchorCtr="0">
            <a:normAutofit/>
          </a:bodyPr>
          <a:lstStyle>
            <a:lvl1pPr marL="0" indent="0" algn="ctr" defTabSz="685777" rtl="0" eaLnBrk="1" latinLnBrk="0" hangingPunct="1">
              <a:lnSpc>
                <a:spcPct val="95000"/>
              </a:lnSpc>
              <a:spcBef>
                <a:spcPts val="1080"/>
              </a:spcBef>
              <a:buClr>
                <a:srgbClr val="92D050"/>
              </a:buClr>
              <a:buSzPct val="90000"/>
              <a:buFont typeface="Arial" pitchFamily="34" charset="0"/>
              <a:buNone/>
              <a:tabLst/>
              <a:defRPr lang="en-US" sz="1500" kern="1200" dirty="0">
                <a:solidFill>
                  <a:schemeClr val="tx1"/>
                </a:solidFill>
                <a:latin typeface="+mj-lt"/>
                <a:ea typeface="+mn-ea"/>
                <a:cs typeface="+mn-cs"/>
              </a:defRPr>
            </a:lvl1pPr>
          </a:lstStyle>
          <a:p>
            <a:pPr lvl="0"/>
            <a:r>
              <a:rPr lang="en-US" noProof="0" dirty="0" smtClean="0"/>
              <a:t>Drag picture to placeholder or click icon to add</a:t>
            </a:r>
            <a:endParaRPr lang="en-US" noProof="0" dirty="0"/>
          </a:p>
        </p:txBody>
      </p:sp>
      <p:sp>
        <p:nvSpPr>
          <p:cNvPr id="9" name="Title 8"/>
          <p:cNvSpPr>
            <a:spLocks noGrp="1"/>
          </p:cNvSpPr>
          <p:nvPr>
            <p:ph type="title"/>
          </p:nvPr>
        </p:nvSpPr>
        <p:spPr>
          <a:xfrm>
            <a:off x="430935" y="2480693"/>
            <a:ext cx="6729865" cy="1614419"/>
          </a:xfrm>
        </p:spPr>
        <p:txBody>
          <a:bodyPr>
            <a:noAutofit/>
          </a:bodyPr>
          <a:lstStyle>
            <a:lvl1pPr marL="0" marR="0" indent="0" algn="l" defTabSz="685777" rtl="0" eaLnBrk="1" fontAlgn="auto" latinLnBrk="0" hangingPunct="1">
              <a:lnSpc>
                <a:spcPct val="80000"/>
              </a:lnSpc>
              <a:spcBef>
                <a:spcPct val="0"/>
              </a:spcBef>
              <a:spcAft>
                <a:spcPts val="0"/>
              </a:spcAft>
              <a:buClrTx/>
              <a:buSzTx/>
              <a:buFontTx/>
              <a:buNone/>
              <a:tabLst/>
              <a:defRPr sz="4500">
                <a:solidFill>
                  <a:srgbClr val="676767"/>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3231945367"/>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ortrait photo_right side">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992688" y="546100"/>
            <a:ext cx="3630612" cy="38703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anchor="ctr"/>
          <a:lstStyle/>
          <a:p>
            <a:pPr algn="ctr" defTabSz="685891" fontAlgn="auto">
              <a:spcBef>
                <a:spcPts val="0"/>
              </a:spcBef>
              <a:spcAft>
                <a:spcPts val="0"/>
              </a:spcAft>
              <a:defRPr/>
            </a:pPr>
            <a:endParaRPr lang="en-US" sz="1400" dirty="0">
              <a:solidFill>
                <a:srgbClr val="FFFFFF"/>
              </a:solidFill>
            </a:endParaRPr>
          </a:p>
        </p:txBody>
      </p:sp>
      <p:sp>
        <p:nvSpPr>
          <p:cNvPr id="26" name="Picture Placeholder 25"/>
          <p:cNvSpPr>
            <a:spLocks noGrp="1"/>
          </p:cNvSpPr>
          <p:nvPr>
            <p:ph type="pic" sz="quarter" idx="10"/>
          </p:nvPr>
        </p:nvSpPr>
        <p:spPr>
          <a:xfrm>
            <a:off x="4992624" y="546734"/>
            <a:ext cx="3630168" cy="3869818"/>
          </a:xfrm>
          <a:prstGeom prst="rect">
            <a:avLst/>
          </a:prstGeom>
          <a:solidFill>
            <a:schemeClr val="bg1">
              <a:alpha val="30000"/>
            </a:schemeClr>
          </a:solidFill>
          <a:ln>
            <a:solidFill>
              <a:srgbClr val="2968AF"/>
            </a:solidFill>
          </a:ln>
          <a:effectLst/>
        </p:spPr>
        <p:txBody>
          <a:bodyPr lIns="91424" tIns="45712" rIns="91424" bIns="45712" anchor="ctr" anchorCtr="0"/>
          <a:lstStyle>
            <a:lvl1pPr algn="ctr">
              <a:buFontTx/>
              <a:buNone/>
              <a:defRPr>
                <a:solidFill>
                  <a:schemeClr val="tx1"/>
                </a:solidFill>
                <a:latin typeface="+mj-lt"/>
              </a:defRPr>
            </a:lvl1pPr>
          </a:lstStyle>
          <a:p>
            <a:pPr lvl="0"/>
            <a:r>
              <a:rPr lang="en-US" noProof="0" dirty="0" smtClean="0"/>
              <a:t>Drag picture to placeholder or click icon to add</a:t>
            </a:r>
            <a:endParaRPr lang="en-US" noProof="0" dirty="0"/>
          </a:p>
        </p:txBody>
      </p:sp>
      <p:sp>
        <p:nvSpPr>
          <p:cNvPr id="9" name="Title 8"/>
          <p:cNvSpPr>
            <a:spLocks noGrp="1"/>
          </p:cNvSpPr>
          <p:nvPr>
            <p:ph type="title"/>
          </p:nvPr>
        </p:nvSpPr>
        <p:spPr>
          <a:xfrm>
            <a:off x="437669" y="546734"/>
            <a:ext cx="4349918" cy="813985"/>
          </a:xfrm>
        </p:spPr>
        <p:txBody>
          <a:bodyPr wrap="none" anchor="t">
            <a:noAutofit/>
          </a:bodyPr>
          <a:lstStyle>
            <a:lvl1pPr>
              <a:lnSpc>
                <a:spcPct val="90000"/>
              </a:lnSpc>
              <a:defRPr sz="2500">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069615009"/>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Multiple photo">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3668713" y="233363"/>
            <a:ext cx="326866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defTabSz="685891" fontAlgn="auto">
              <a:spcBef>
                <a:spcPts val="0"/>
              </a:spcBef>
              <a:spcAft>
                <a:spcPts val="0"/>
              </a:spcAft>
              <a:defRPr/>
            </a:pPr>
            <a:endParaRPr lang="en-US" sz="1400" dirty="0">
              <a:solidFill>
                <a:srgbClr val="FFFFFF"/>
              </a:solidFill>
              <a:latin typeface="CiscoSans"/>
              <a:cs typeface="CiscoSans"/>
            </a:endParaRPr>
          </a:p>
        </p:txBody>
      </p:sp>
      <p:sp>
        <p:nvSpPr>
          <p:cNvPr id="10" name="Rectangle 9"/>
          <p:cNvSpPr/>
          <p:nvPr/>
        </p:nvSpPr>
        <p:spPr>
          <a:xfrm>
            <a:off x="334963" y="233363"/>
            <a:ext cx="3287712" cy="1995487"/>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defTabSz="685891" fontAlgn="auto">
              <a:spcBef>
                <a:spcPts val="0"/>
              </a:spcBef>
              <a:spcAft>
                <a:spcPts val="0"/>
              </a:spcAft>
              <a:defRPr/>
            </a:pPr>
            <a:endParaRPr lang="en-US" sz="1400" dirty="0">
              <a:solidFill>
                <a:srgbClr val="FFFFFF"/>
              </a:solidFill>
              <a:latin typeface="CiscoSans"/>
              <a:cs typeface="CiscoSans"/>
            </a:endParaRPr>
          </a:p>
        </p:txBody>
      </p:sp>
      <p:sp>
        <p:nvSpPr>
          <p:cNvPr id="11" name="Rectangle 10"/>
          <p:cNvSpPr/>
          <p:nvPr/>
        </p:nvSpPr>
        <p:spPr>
          <a:xfrm>
            <a:off x="6980238" y="233363"/>
            <a:ext cx="1838325" cy="9810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defTabSz="685891" fontAlgn="auto">
              <a:spcBef>
                <a:spcPts val="0"/>
              </a:spcBef>
              <a:spcAft>
                <a:spcPts val="0"/>
              </a:spcAft>
              <a:defRPr/>
            </a:pPr>
            <a:endParaRPr lang="en-US" sz="1400" dirty="0">
              <a:solidFill>
                <a:srgbClr val="FFFFFF"/>
              </a:solidFill>
              <a:latin typeface="CiscoSans"/>
              <a:cs typeface="CiscoSans"/>
            </a:endParaRPr>
          </a:p>
        </p:txBody>
      </p:sp>
      <p:sp>
        <p:nvSpPr>
          <p:cNvPr id="12" name="Rectangle 11"/>
          <p:cNvSpPr/>
          <p:nvPr/>
        </p:nvSpPr>
        <p:spPr>
          <a:xfrm>
            <a:off x="334963" y="2271713"/>
            <a:ext cx="2522537"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defTabSz="685891" fontAlgn="auto">
              <a:spcBef>
                <a:spcPts val="0"/>
              </a:spcBef>
              <a:spcAft>
                <a:spcPts val="0"/>
              </a:spcAft>
              <a:defRPr/>
            </a:pPr>
            <a:endParaRPr lang="en-US" sz="1400" dirty="0">
              <a:solidFill>
                <a:srgbClr val="FFFFFF"/>
              </a:solidFill>
              <a:latin typeface="CiscoSans"/>
              <a:cs typeface="CiscoSans"/>
            </a:endParaRPr>
          </a:p>
        </p:txBody>
      </p:sp>
      <p:sp>
        <p:nvSpPr>
          <p:cNvPr id="13" name="Rectangle 12"/>
          <p:cNvSpPr/>
          <p:nvPr/>
        </p:nvSpPr>
        <p:spPr>
          <a:xfrm>
            <a:off x="2911475" y="2271713"/>
            <a:ext cx="4025900" cy="259397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defTabSz="685891" fontAlgn="auto">
              <a:spcBef>
                <a:spcPts val="0"/>
              </a:spcBef>
              <a:spcAft>
                <a:spcPts val="0"/>
              </a:spcAft>
              <a:defRPr/>
            </a:pPr>
            <a:endParaRPr lang="en-US" sz="1400" dirty="0">
              <a:solidFill>
                <a:srgbClr val="FFFFFF"/>
              </a:solidFill>
              <a:latin typeface="CiscoSans"/>
              <a:cs typeface="CiscoSans"/>
            </a:endParaRPr>
          </a:p>
        </p:txBody>
      </p:sp>
      <p:sp>
        <p:nvSpPr>
          <p:cNvPr id="14" name="Rectangle 13"/>
          <p:cNvSpPr/>
          <p:nvPr/>
        </p:nvSpPr>
        <p:spPr>
          <a:xfrm>
            <a:off x="6980238" y="1262063"/>
            <a:ext cx="1838325" cy="25828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defTabSz="685891" fontAlgn="auto">
              <a:spcBef>
                <a:spcPts val="0"/>
              </a:spcBef>
              <a:spcAft>
                <a:spcPts val="0"/>
              </a:spcAft>
              <a:defRPr/>
            </a:pPr>
            <a:endParaRPr lang="en-US" sz="1400" dirty="0">
              <a:solidFill>
                <a:srgbClr val="FFFFFF"/>
              </a:solidFill>
              <a:latin typeface="CiscoSans"/>
              <a:cs typeface="CiscoSans"/>
            </a:endParaRPr>
          </a:p>
        </p:txBody>
      </p:sp>
      <p:sp>
        <p:nvSpPr>
          <p:cNvPr id="15" name="Rectangle 14"/>
          <p:cNvSpPr/>
          <p:nvPr/>
        </p:nvSpPr>
        <p:spPr>
          <a:xfrm>
            <a:off x="6980238" y="3887788"/>
            <a:ext cx="1838325" cy="9779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anchor="ctr"/>
          <a:lstStyle/>
          <a:p>
            <a:pPr algn="ctr" defTabSz="685891" fontAlgn="auto">
              <a:spcBef>
                <a:spcPts val="0"/>
              </a:spcBef>
              <a:spcAft>
                <a:spcPts val="0"/>
              </a:spcAft>
              <a:defRPr/>
            </a:pPr>
            <a:endParaRPr lang="en-US" sz="1400" dirty="0">
              <a:solidFill>
                <a:srgbClr val="FFFFFF"/>
              </a:solidFill>
              <a:latin typeface="CiscoSans"/>
              <a:cs typeface="CiscoSans"/>
            </a:endParaRPr>
          </a:p>
        </p:txBody>
      </p:sp>
      <p:sp>
        <p:nvSpPr>
          <p:cNvPr id="49" name="Picture Placeholder 25"/>
          <p:cNvSpPr>
            <a:spLocks noGrp="1"/>
          </p:cNvSpPr>
          <p:nvPr>
            <p:ph type="pic" sz="quarter" idx="11"/>
          </p:nvPr>
        </p:nvSpPr>
        <p:spPr>
          <a:xfrm>
            <a:off x="3668995" y="233363"/>
            <a:ext cx="326786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baseline="0" dirty="0">
                <a:solidFill>
                  <a:schemeClr val="tx2"/>
                </a:solidFill>
                <a:latin typeface="+mn-lt"/>
                <a:ea typeface="+mn-ea"/>
                <a:cs typeface="Broadway" panose="04040905080B02020502" pitchFamily="82" charset="0"/>
              </a:defRPr>
            </a:lvl1pPr>
          </a:lstStyle>
          <a:p>
            <a:pPr lvl="0"/>
            <a:r>
              <a:rPr lang="en-US" noProof="0" dirty="0" smtClean="0"/>
              <a:t>Drag picture to placeholder or click icon to add</a:t>
            </a:r>
            <a:endParaRPr lang="en-US" noProof="0" dirty="0"/>
          </a:p>
        </p:txBody>
      </p:sp>
      <p:sp>
        <p:nvSpPr>
          <p:cNvPr id="26" name="Picture Placeholder 25"/>
          <p:cNvSpPr>
            <a:spLocks noGrp="1"/>
          </p:cNvSpPr>
          <p:nvPr>
            <p:ph type="pic" sz="quarter" idx="10"/>
          </p:nvPr>
        </p:nvSpPr>
        <p:spPr>
          <a:xfrm>
            <a:off x="320828" y="233363"/>
            <a:ext cx="3302001" cy="1995489"/>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Drag picture to placeholder or click icon to add</a:t>
            </a:r>
            <a:endParaRPr lang="en-US" noProof="0" dirty="0"/>
          </a:p>
        </p:txBody>
      </p:sp>
      <p:sp>
        <p:nvSpPr>
          <p:cNvPr id="51" name="Picture Placeholder 25"/>
          <p:cNvSpPr>
            <a:spLocks noGrp="1"/>
          </p:cNvSpPr>
          <p:nvPr>
            <p:ph type="pic" sz="quarter" idx="12"/>
          </p:nvPr>
        </p:nvSpPr>
        <p:spPr>
          <a:xfrm>
            <a:off x="6979833" y="233363"/>
            <a:ext cx="1838730" cy="981076"/>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Drag picture to placeholder or click icon to add</a:t>
            </a:r>
            <a:endParaRPr lang="en-US" noProof="0" dirty="0"/>
          </a:p>
        </p:txBody>
      </p:sp>
      <p:sp>
        <p:nvSpPr>
          <p:cNvPr id="53" name="Picture Placeholder 25"/>
          <p:cNvSpPr>
            <a:spLocks noGrp="1"/>
          </p:cNvSpPr>
          <p:nvPr>
            <p:ph type="pic" sz="quarter" idx="13"/>
          </p:nvPr>
        </p:nvSpPr>
        <p:spPr>
          <a:xfrm>
            <a:off x="320824" y="2271718"/>
            <a:ext cx="2537420"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Drag picture to placeholder or click icon to add</a:t>
            </a:r>
            <a:endParaRPr lang="en-US" noProof="0" dirty="0"/>
          </a:p>
        </p:txBody>
      </p:sp>
      <p:sp>
        <p:nvSpPr>
          <p:cNvPr id="55" name="Picture Placeholder 25"/>
          <p:cNvSpPr>
            <a:spLocks noGrp="1"/>
          </p:cNvSpPr>
          <p:nvPr>
            <p:ph type="pic" sz="quarter" idx="14"/>
          </p:nvPr>
        </p:nvSpPr>
        <p:spPr>
          <a:xfrm>
            <a:off x="2908334" y="2271718"/>
            <a:ext cx="4028516" cy="2594201"/>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Drag picture to placeholder or click icon to add</a:t>
            </a:r>
            <a:endParaRPr lang="en-US" noProof="0" dirty="0"/>
          </a:p>
        </p:txBody>
      </p:sp>
      <p:sp>
        <p:nvSpPr>
          <p:cNvPr id="57" name="Picture Placeholder 25"/>
          <p:cNvSpPr>
            <a:spLocks noGrp="1"/>
          </p:cNvSpPr>
          <p:nvPr>
            <p:ph type="pic" sz="quarter" idx="15"/>
          </p:nvPr>
        </p:nvSpPr>
        <p:spPr>
          <a:xfrm>
            <a:off x="6979833" y="1257301"/>
            <a:ext cx="1838730" cy="2587058"/>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Drag picture to placeholder or click icon to add</a:t>
            </a:r>
            <a:endParaRPr lang="en-US" noProof="0" dirty="0"/>
          </a:p>
        </p:txBody>
      </p:sp>
      <p:sp>
        <p:nvSpPr>
          <p:cNvPr id="59" name="Picture Placeholder 25"/>
          <p:cNvSpPr>
            <a:spLocks noGrp="1"/>
          </p:cNvSpPr>
          <p:nvPr>
            <p:ph type="pic" sz="quarter" idx="16"/>
          </p:nvPr>
        </p:nvSpPr>
        <p:spPr>
          <a:xfrm>
            <a:off x="6979833" y="3887223"/>
            <a:ext cx="1838730" cy="978694"/>
          </a:xfrm>
          <a:prstGeom prst="rect">
            <a:avLst/>
          </a:prstGeom>
          <a:solidFill>
            <a:schemeClr val="bg1">
              <a:alpha val="30000"/>
            </a:schemeClr>
          </a:solidFill>
          <a:ln>
            <a:solidFill>
              <a:schemeClr val="bg2"/>
            </a:solidFill>
          </a:ln>
          <a:effectLst/>
        </p:spPr>
        <p:txBody>
          <a:bodyPr vert="horz" lIns="68574" tIns="34288" rIns="68574" bIns="34288" rtlCol="0" anchor="ctr" anchorCtr="0">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500" b="0" i="0" kern="1200" dirty="0">
                <a:solidFill>
                  <a:schemeClr val="tx2"/>
                </a:solidFill>
                <a:latin typeface="+mn-lt"/>
                <a:ea typeface="+mn-ea"/>
                <a:cs typeface="Broadway" panose="04040905080B02020502" pitchFamily="82" charset="0"/>
              </a:defRPr>
            </a:lvl1pPr>
          </a:lstStyle>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1958806954"/>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821189"/>
      </p:ext>
    </p:extLst>
  </p:cSld>
  <p:clrMapOvr>
    <a:overrideClrMapping bg1="lt1" tx1="dk1" bg2="lt2" tx2="dk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Wide screen video">
    <p:bg>
      <p:bgPr>
        <a:solidFill>
          <a:schemeClr val="tx1"/>
        </a:solidFill>
        <a:effectLst/>
      </p:bgPr>
    </p:bg>
    <p:spTree>
      <p:nvGrpSpPr>
        <p:cNvPr id="1" name=""/>
        <p:cNvGrpSpPr/>
        <p:nvPr/>
      </p:nvGrpSpPr>
      <p:grpSpPr>
        <a:xfrm>
          <a:off x="0" y="0"/>
          <a:ext cx="0" cy="0"/>
          <a:chOff x="0" y="0"/>
          <a:chExt cx="0" cy="0"/>
        </a:xfrm>
      </p:grpSpPr>
      <p:sp>
        <p:nvSpPr>
          <p:cNvPr id="40" name="Media Placeholder 39"/>
          <p:cNvSpPr>
            <a:spLocks noGrp="1"/>
          </p:cNvSpPr>
          <p:nvPr>
            <p:ph type="media" sz="quarter" idx="11"/>
          </p:nvPr>
        </p:nvSpPr>
        <p:spPr>
          <a:xfrm>
            <a:off x="528638" y="582930"/>
            <a:ext cx="8164931"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baseline="0" smtClean="0">
                <a:solidFill>
                  <a:schemeClr val="lt1"/>
                </a:solidFill>
                <a:latin typeface="+mn-lt"/>
                <a:ea typeface="+mn-ea"/>
                <a:cs typeface="CiscoSan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589457282"/>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ndard video">
    <p:bg>
      <p:bgPr>
        <a:solidFill>
          <a:schemeClr val="tx1"/>
        </a:solidFill>
        <a:effectLst/>
      </p:bgPr>
    </p:bg>
    <p:spTree>
      <p:nvGrpSpPr>
        <p:cNvPr id="1" name=""/>
        <p:cNvGrpSpPr/>
        <p:nvPr/>
      </p:nvGrpSpPr>
      <p:grpSpPr>
        <a:xfrm>
          <a:off x="0" y="0"/>
          <a:ext cx="0" cy="0"/>
          <a:chOff x="0" y="0"/>
          <a:chExt cx="0" cy="0"/>
        </a:xfrm>
      </p:grpSpPr>
      <p:sp>
        <p:nvSpPr>
          <p:cNvPr id="21" name="Media Placeholder 20"/>
          <p:cNvSpPr>
            <a:spLocks noGrp="1"/>
          </p:cNvSpPr>
          <p:nvPr>
            <p:ph type="media" sz="quarter" idx="10"/>
          </p:nvPr>
        </p:nvSpPr>
        <p:spPr>
          <a:xfrm>
            <a:off x="2179339" y="584002"/>
            <a:ext cx="4424562" cy="3319272"/>
          </a:xfrm>
          <a:prstGeom prst="rect">
            <a:avLst/>
          </a:prstGeom>
          <a:solidFill>
            <a:schemeClr val="tx1">
              <a:lumMod val="50000"/>
            </a:schemeClr>
          </a:solidFill>
          <a:ln>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lIns="68574" tIns="34288" rIns="68574" bIns="34288" rtlCol="0" anchor="ctr">
            <a:normAutofit/>
          </a:bodyPr>
          <a:lstStyle>
            <a:lvl1pPr marL="0" indent="0" algn="ctr" defTabSz="685748" rtl="0" eaLnBrk="1" latinLnBrk="0" hangingPunct="1">
              <a:lnSpc>
                <a:spcPct val="95000"/>
              </a:lnSpc>
              <a:spcBef>
                <a:spcPts val="1080"/>
              </a:spcBef>
              <a:buClr>
                <a:srgbClr val="92D050"/>
              </a:buClr>
              <a:buSzPct val="90000"/>
              <a:buFont typeface="Arial" pitchFamily="34" charset="0"/>
              <a:buNone/>
              <a:tabLst/>
              <a:defRPr lang="en-US" sz="1400" kern="1200">
                <a:solidFill>
                  <a:schemeClr val="lt1"/>
                </a:solidFill>
                <a:latin typeface="+mn-lt"/>
                <a:ea typeface="+mn-ea"/>
                <a:cs typeface="CiscoSans"/>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794225006"/>
      </p:ext>
    </p:extLst>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_Photo_Eur">
    <p:spTree>
      <p:nvGrpSpPr>
        <p:cNvPr id="1" name=""/>
        <p:cNvGrpSpPr/>
        <p:nvPr/>
      </p:nvGrpSpPr>
      <p:grpSpPr>
        <a:xfrm>
          <a:off x="0" y="0"/>
          <a:ext cx="0" cy="0"/>
          <a:chOff x="0" y="0"/>
          <a:chExt cx="0" cy="0"/>
        </a:xfrm>
      </p:grpSpPr>
      <p:pic>
        <p:nvPicPr>
          <p:cNvPr id="4" name="Picture 3" descr="AR51559(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16598" y="0"/>
            <a:ext cx="7027401" cy="5143500"/>
          </a:xfrm>
          <a:prstGeom prst="rect">
            <a:avLst/>
          </a:prstGeom>
        </p:spPr>
      </p:pic>
      <p:sp>
        <p:nvSpPr>
          <p:cNvPr id="3" name="Rectangle 2"/>
          <p:cNvSpPr/>
          <p:nvPr/>
        </p:nvSpPr>
        <p:spPr>
          <a:xfrm>
            <a:off x="2014936" y="0"/>
            <a:ext cx="5407532" cy="5143500"/>
          </a:xfrm>
          <a:prstGeom prst="rect">
            <a:avLst/>
          </a:prstGeom>
          <a:gradFill flip="none" rotWithShape="1">
            <a:gsLst>
              <a:gs pos="20000">
                <a:schemeClr val="bg1"/>
              </a:gs>
              <a:gs pos="96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fontAlgn="auto">
              <a:spcBef>
                <a:spcPts val="0"/>
              </a:spcBef>
              <a:spcAft>
                <a:spcPts val="0"/>
              </a:spcAft>
            </a:pPr>
            <a:endParaRPr lang="en-US" sz="1400" dirty="0" smtClean="0">
              <a:solidFill>
                <a:srgbClr val="FFFFFF"/>
              </a:solidFill>
            </a:endParaRPr>
          </a:p>
        </p:txBody>
      </p:sp>
      <p:sp>
        <p:nvSpPr>
          <p:cNvPr id="11" name="Subtitle 2"/>
          <p:cNvSpPr>
            <a:spLocks noGrp="1"/>
          </p:cNvSpPr>
          <p:nvPr>
            <p:ph type="subTitle" idx="1"/>
          </p:nvPr>
        </p:nvSpPr>
        <p:spPr>
          <a:xfrm>
            <a:off x="469496" y="3793198"/>
            <a:ext cx="5492033" cy="288131"/>
          </a:xfrm>
          <a:prstGeom prst="rect">
            <a:avLst/>
          </a:prstGeom>
        </p:spPr>
        <p:txBody>
          <a:bodyPr lIns="91420" tIns="45710" rIns="91420" bIns="45710" anchor="b" anchorCtr="0">
            <a:noAutofit/>
          </a:bodyPr>
          <a:lstStyle>
            <a:lvl1pPr marL="0" indent="0" algn="l">
              <a:buNone/>
              <a:defRPr sz="1400" b="0" i="0">
                <a:solidFill>
                  <a:srgbClr val="4D4D4D"/>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38"/>
          <p:cNvSpPr>
            <a:spLocks noGrp="1"/>
          </p:cNvSpPr>
          <p:nvPr>
            <p:ph type="body" sz="quarter" idx="11"/>
          </p:nvPr>
        </p:nvSpPr>
        <p:spPr>
          <a:xfrm>
            <a:off x="469496" y="4078551"/>
            <a:ext cx="5492033"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3" name="Text Placeholder 40"/>
          <p:cNvSpPr>
            <a:spLocks noGrp="1"/>
          </p:cNvSpPr>
          <p:nvPr>
            <p:ph type="body" sz="quarter" idx="12"/>
          </p:nvPr>
        </p:nvSpPr>
        <p:spPr>
          <a:xfrm>
            <a:off x="469496" y="4363904"/>
            <a:ext cx="5492033"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4" name="Text Placeholder 2"/>
          <p:cNvSpPr>
            <a:spLocks noGrp="1"/>
          </p:cNvSpPr>
          <p:nvPr>
            <p:ph type="body" sz="quarter" idx="13"/>
          </p:nvPr>
        </p:nvSpPr>
        <p:spPr>
          <a:xfrm>
            <a:off x="463292" y="3211463"/>
            <a:ext cx="5498237"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10" name="Title 1"/>
          <p:cNvSpPr>
            <a:spLocks noGrp="1"/>
          </p:cNvSpPr>
          <p:nvPr>
            <p:ph type="ctrTitle"/>
          </p:nvPr>
        </p:nvSpPr>
        <p:spPr>
          <a:xfrm>
            <a:off x="425765" y="2639977"/>
            <a:ext cx="5535764"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US" smtClean="0"/>
              <a:t>Click to edit Master title style</a:t>
            </a:r>
            <a:endParaRPr lang="en-US" dirty="0"/>
          </a:p>
        </p:txBody>
      </p:sp>
      <p:grpSp>
        <p:nvGrpSpPr>
          <p:cNvPr id="15" name="Group 67"/>
          <p:cNvGrpSpPr>
            <a:grpSpLocks noChangeAspect="1"/>
          </p:cNvGrpSpPr>
          <p:nvPr/>
        </p:nvGrpSpPr>
        <p:grpSpPr>
          <a:xfrm>
            <a:off x="506739" y="404201"/>
            <a:ext cx="775808" cy="410147"/>
            <a:chOff x="609600" y="528537"/>
            <a:chExt cx="1444734" cy="763789"/>
          </a:xfrm>
          <a:solidFill>
            <a:schemeClr val="tx1">
              <a:lumMod val="50000"/>
            </a:schemeClr>
          </a:solidFill>
        </p:grpSpPr>
        <p:sp>
          <p:nvSpPr>
            <p:cNvPr id="16" name="Rectangle 1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7" name="Freeform 1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8" name="Freeform 1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9" name="Freeform 1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0" name="Freeform 1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1" name="Freeform 2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2" name="Freeform 2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3" name="Freeform 2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4" name="Freeform 2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5" name="Freeform 2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6" name="Freeform 2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7" name="Freeform 2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8" name="Freeform 2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9" name="Freeform 2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grpSp>
    </p:spTree>
    <p:extLst>
      <p:ext uri="{BB962C8B-B14F-4D97-AF65-F5344CB8AC3E}">
        <p14:creationId xmlns:p14="http://schemas.microsoft.com/office/powerpoint/2010/main" val="992407392"/>
      </p:ext>
    </p:extLst>
  </p:cSld>
  <p:clrMapOvr>
    <a:masterClrMapping/>
  </p:clrMapOvr>
  <p:transition spd="slow">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Slide_Blue">
    <p:bg>
      <p:bgPr>
        <a:gradFill rotWithShape="1">
          <a:gsLst>
            <a:gs pos="0">
              <a:srgbClr val="35A2D6"/>
            </a:gs>
            <a:gs pos="999">
              <a:srgbClr val="35A2D6"/>
            </a:gs>
            <a:gs pos="100000">
              <a:srgbClr val="2968AF"/>
            </a:gs>
          </a:gsLst>
          <a:lin ang="5400000"/>
        </a:gradFill>
        <a:effectLst/>
      </p:bgPr>
    </p:bg>
    <p:spTree>
      <p:nvGrpSpPr>
        <p:cNvPr id="1" name=""/>
        <p:cNvGrpSpPr/>
        <p:nvPr/>
      </p:nvGrpSpPr>
      <p:grpSpPr>
        <a:xfrm>
          <a:off x="0" y="0"/>
          <a:ext cx="0" cy="0"/>
          <a:chOff x="0" y="0"/>
          <a:chExt cx="0" cy="0"/>
        </a:xfrm>
      </p:grpSpPr>
      <p:grpSp>
        <p:nvGrpSpPr>
          <p:cNvPr id="19" name="Group 67"/>
          <p:cNvGrpSpPr/>
          <p:nvPr/>
        </p:nvGrpSpPr>
        <p:grpSpPr>
          <a:xfrm>
            <a:off x="3767667" y="2146523"/>
            <a:ext cx="1608666" cy="850455"/>
            <a:chOff x="609600" y="528537"/>
            <a:chExt cx="1444734" cy="763789"/>
          </a:xfrm>
          <a:solidFill>
            <a:schemeClr val="bg1"/>
          </a:solidFill>
        </p:grpSpPr>
        <p:sp>
          <p:nvSpPr>
            <p:cNvPr id="20" name="Rectangle 1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1" name="Freeform 2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2" name="Freeform 2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3" name="Freeform 2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4" name="Freeform 2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5" name="Freeform 2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6" name="Freeform 2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7" name="Freeform 2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8" name="Freeform 2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9" name="Freeform 2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30" name="Freeform 2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31" name="Freeform 3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32" name="Freeform 3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33" name="Freeform 3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grpSp>
    </p:spTree>
    <p:extLst>
      <p:ext uri="{BB962C8B-B14F-4D97-AF65-F5344CB8AC3E}">
        <p14:creationId xmlns:p14="http://schemas.microsoft.com/office/powerpoint/2010/main" val="2328837582"/>
      </p:ext>
    </p:extLst>
  </p:cSld>
  <p:clrMapOvr>
    <a:masterClrMapping/>
  </p:clrMapOvr>
  <p:transition spd="slow">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2_Closing_Photo">
    <p:spTree>
      <p:nvGrpSpPr>
        <p:cNvPr id="1" name=""/>
        <p:cNvGrpSpPr/>
        <p:nvPr/>
      </p:nvGrpSpPr>
      <p:grpSpPr>
        <a:xfrm>
          <a:off x="0" y="0"/>
          <a:ext cx="0" cy="0"/>
          <a:chOff x="0" y="0"/>
          <a:chExt cx="0" cy="0"/>
        </a:xfrm>
      </p:grpSpPr>
      <p:pic>
        <p:nvPicPr>
          <p:cNvPr id="2" name="Picture Placeholder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175" y="-3175"/>
            <a:ext cx="9150350" cy="514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67"/>
          <p:cNvGrpSpPr/>
          <p:nvPr/>
        </p:nvGrpSpPr>
        <p:grpSpPr>
          <a:xfrm>
            <a:off x="3767667" y="2146523"/>
            <a:ext cx="1608666" cy="850455"/>
            <a:chOff x="609600" y="528537"/>
            <a:chExt cx="1444734" cy="763789"/>
          </a:xfrm>
          <a:solidFill>
            <a:schemeClr val="tx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grpSp>
    </p:spTree>
    <p:extLst>
      <p:ext uri="{BB962C8B-B14F-4D97-AF65-F5344CB8AC3E}">
        <p14:creationId xmlns:p14="http://schemas.microsoft.com/office/powerpoint/2010/main" val="3523650036"/>
      </p:ext>
    </p:extLst>
  </p:cSld>
  <p:clrMapOvr>
    <a:masterClrMapping/>
  </p:clrMapOvr>
  <p:transition spd="slow">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_Title Slide-animated gradient">
    <p:bg>
      <p:bgPr>
        <a:gradFill>
          <a:gsLst>
            <a:gs pos="0">
              <a:schemeClr val="bg2"/>
            </a:gs>
            <a:gs pos="100000">
              <a:schemeClr val="accent1"/>
            </a:gs>
          </a:gsLst>
          <a:lin ang="5400000" scaled="0"/>
        </a:gra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a:t>Click to edit Master title style</a:t>
            </a:r>
            <a:endParaRPr lang="en-US" dirty="0"/>
          </a:p>
        </p:txBody>
      </p:sp>
      <p:pic>
        <p:nvPicPr>
          <p:cNvPr id="8" name="Picture 2"/>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l="23941" b="23664"/>
          <a:stretch/>
        </p:blipFill>
        <p:spPr bwMode="auto">
          <a:xfrm>
            <a:off x="1457324" y="400352"/>
            <a:ext cx="3119179" cy="52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2437"/>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5_Seg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1393" y="337456"/>
            <a:ext cx="8548802" cy="2634344"/>
          </a:xfrm>
        </p:spPr>
        <p:txBody>
          <a:bodyPr/>
          <a:lstStyle>
            <a:lvl1pPr algn="l" defTabSz="685800" rtl="0" eaLnBrk="1" latinLnBrk="0" hangingPunct="1">
              <a:lnSpc>
                <a:spcPct val="85000"/>
              </a:lnSpc>
              <a:spcBef>
                <a:spcPct val="0"/>
              </a:spcBef>
              <a:buNone/>
              <a:defRPr lang="en-US" sz="4050" b="0" kern="1200" spc="0" dirty="0">
                <a:gradFill flip="none" rotWithShape="1">
                  <a:gsLst>
                    <a:gs pos="16000">
                      <a:srgbClr val="6B308D">
                        <a:lumMod val="80000"/>
                        <a:lumOff val="20000"/>
                      </a:srgbClr>
                    </a:gs>
                    <a:gs pos="100000">
                      <a:srgbClr val="28A7DF"/>
                    </a:gs>
                  </a:gsLst>
                  <a:lin ang="1800000" scaled="0"/>
                  <a:tileRect/>
                </a:gradFill>
                <a:latin typeface="Arial Unicode MS" panose="020B0604020202020204" pitchFamily="34" charset="-128"/>
                <a:ea typeface="+mj-ea"/>
                <a:cs typeface="Arial Unicode MS" panose="020B0604020202020204" pitchFamily="34" charset="-128"/>
              </a:defRPr>
            </a:lvl1pPr>
          </a:lstStyle>
          <a:p>
            <a:pPr marL="0" lvl="0" indent="0" algn="l" defTabSz="685800" rtl="0" eaLnBrk="1" latinLnBrk="0" hangingPunct="1">
              <a:lnSpc>
                <a:spcPct val="85000"/>
              </a:lnSpc>
              <a:spcBef>
                <a:spcPct val="0"/>
              </a:spcBef>
              <a:buClr>
                <a:schemeClr val="tx1"/>
              </a:buClr>
              <a:buFont typeface="Ciscolight" pitchFamily="2" charset="0"/>
              <a:buNone/>
            </a:pPr>
            <a:r>
              <a:rPr lang="en-US" dirty="0" smtClean="0"/>
              <a:t>Segue Title Here</a:t>
            </a:r>
            <a:endParaRPr lang="en-US" dirty="0"/>
          </a:p>
        </p:txBody>
      </p:sp>
      <p:sp>
        <p:nvSpPr>
          <p:cNvPr id="24" name="Rectangle 5"/>
          <p:cNvSpPr>
            <a:spLocks noChangeArrowheads="1"/>
          </p:cNvSpPr>
          <p:nvPr userDrawn="1"/>
        </p:nvSpPr>
        <p:spPr bwMode="ltGray">
          <a:xfrm>
            <a:off x="7763789" y="4938396"/>
            <a:ext cx="589260" cy="131443"/>
          </a:xfrm>
          <a:prstGeom prst="rect">
            <a:avLst/>
          </a:prstGeom>
          <a:noFill/>
          <a:ln w="9525">
            <a:noFill/>
            <a:miter lim="800000"/>
            <a:headEnd/>
            <a:tailEnd/>
          </a:ln>
          <a:effectLst/>
        </p:spPr>
        <p:txBody>
          <a:bodyPr wrap="none" lIns="61593" tIns="30796" rIns="61593" bIns="30796" anchor="b">
            <a:spAutoFit/>
          </a:bodyPr>
          <a:lstStyle/>
          <a:p>
            <a:pPr defTabSz="610791" fontAlgn="auto">
              <a:spcBef>
                <a:spcPts val="0"/>
              </a:spcBef>
              <a:spcAft>
                <a:spcPts val="0"/>
              </a:spcAft>
            </a:pPr>
            <a:r>
              <a:rPr lang="en-US" sz="450" dirty="0">
                <a:solidFill>
                  <a:srgbClr val="808080"/>
                </a:solidFill>
                <a:latin typeface="Arial Unicode MS" panose="020B0604020202020204" pitchFamily="34" charset="-128"/>
                <a:ea typeface="+mn-ea"/>
              </a:rPr>
              <a:t>Cisco Confidential</a:t>
            </a:r>
          </a:p>
        </p:txBody>
      </p:sp>
      <p:sp>
        <p:nvSpPr>
          <p:cNvPr id="10" name="Rectangle 4"/>
          <p:cNvSpPr>
            <a:spLocks noChangeArrowheads="1"/>
          </p:cNvSpPr>
          <p:nvPr userDrawn="1"/>
        </p:nvSpPr>
        <p:spPr bwMode="ltGray">
          <a:xfrm>
            <a:off x="251382" y="4939697"/>
            <a:ext cx="3420515" cy="131443"/>
          </a:xfrm>
          <a:prstGeom prst="rect">
            <a:avLst/>
          </a:prstGeom>
          <a:noFill/>
          <a:ln w="9525">
            <a:noFill/>
            <a:miter lim="800000"/>
            <a:headEnd/>
            <a:tailEnd/>
          </a:ln>
          <a:effectLst/>
        </p:spPr>
        <p:txBody>
          <a:bodyPr wrap="square" lIns="61593" tIns="30796" rIns="61593" bIns="30796" anchor="b" anchorCtr="0">
            <a:spAutoFit/>
          </a:bodyPr>
          <a:lstStyle/>
          <a:p>
            <a:pPr defTabSz="610791" fontAlgn="auto">
              <a:spcBef>
                <a:spcPts val="0"/>
              </a:spcBef>
              <a:spcAft>
                <a:spcPts val="0"/>
              </a:spcAft>
            </a:pPr>
            <a:r>
              <a:rPr lang="en-US" sz="450" dirty="0">
                <a:solidFill>
                  <a:srgbClr val="808080"/>
                </a:solidFill>
                <a:latin typeface="Arial Unicode MS" panose="020B0604020202020204" pitchFamily="34" charset="-128"/>
                <a:ea typeface="+mn-ea"/>
              </a:rPr>
              <a:t>© 2015 Cisco and/or its affiliates. All rights reserved.</a:t>
            </a:r>
          </a:p>
        </p:txBody>
      </p:sp>
      <p:sp>
        <p:nvSpPr>
          <p:cNvPr id="9" name="Rectangle 7"/>
          <p:cNvSpPr>
            <a:spLocks noChangeArrowheads="1"/>
          </p:cNvSpPr>
          <p:nvPr userDrawn="1"/>
        </p:nvSpPr>
        <p:spPr bwMode="ltGray">
          <a:xfrm>
            <a:off x="8705490" y="4935318"/>
            <a:ext cx="194921" cy="131443"/>
          </a:xfrm>
          <a:prstGeom prst="rect">
            <a:avLst/>
          </a:prstGeom>
          <a:noFill/>
          <a:ln w="9525" algn="ctr">
            <a:noFill/>
            <a:miter lim="800000"/>
            <a:headEnd/>
            <a:tailEnd/>
          </a:ln>
          <a:effectLst/>
        </p:spPr>
        <p:txBody>
          <a:bodyPr wrap="none" lIns="61593" tIns="30796" rIns="61593" bIns="30796" anchor="b">
            <a:spAutoFit/>
          </a:bodyPr>
          <a:lstStyle/>
          <a:p>
            <a:pPr algn="r" defTabSz="610791" fontAlgn="auto">
              <a:spcBef>
                <a:spcPts val="0"/>
              </a:spcBef>
              <a:spcAft>
                <a:spcPts val="0"/>
              </a:spcAft>
            </a:pPr>
            <a:fld id="{DFCF27A5-1A5B-48D3-A060-2758FFBB1ADD}" type="slidenum">
              <a:rPr lang="en-US" sz="450">
                <a:solidFill>
                  <a:srgbClr val="808080"/>
                </a:solidFill>
                <a:latin typeface="Arial Unicode MS" panose="020B0604020202020204" pitchFamily="34" charset="-128"/>
                <a:ea typeface="+mn-ea"/>
              </a:rPr>
              <a:pPr algn="r" defTabSz="610791" fontAlgn="auto">
                <a:spcBef>
                  <a:spcPts val="0"/>
                </a:spcBef>
                <a:spcAft>
                  <a:spcPts val="0"/>
                </a:spcAft>
              </a:pPr>
              <a:t>‹#›</a:t>
            </a:fld>
            <a:endParaRPr lang="en-US" sz="450" dirty="0">
              <a:solidFill>
                <a:srgbClr val="808080"/>
              </a:solidFill>
              <a:latin typeface="Arial Unicode MS" panose="020B0604020202020204" pitchFamily="34" charset="-128"/>
              <a:ea typeface="+mn-ea"/>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1658" y="3089574"/>
            <a:ext cx="8471836" cy="1828801"/>
          </a:xfrm>
          <a:prstGeom prst="rect">
            <a:avLst/>
          </a:prstGeom>
        </p:spPr>
      </p:pic>
    </p:spTree>
    <p:extLst>
      <p:ext uri="{BB962C8B-B14F-4D97-AF65-F5344CB8AC3E}">
        <p14:creationId xmlns:p14="http://schemas.microsoft.com/office/powerpoint/2010/main" val="162541730"/>
      </p:ext>
    </p:extLst>
  </p:cSld>
  <p:clrMapOvr>
    <a:masterClrMapping/>
  </p:clrMapOvr>
  <p:transition>
    <p:wipe dir="r"/>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no bar">
    <p:spTree>
      <p:nvGrpSpPr>
        <p:cNvPr id="1" name=""/>
        <p:cNvGrpSpPr/>
        <p:nvPr/>
      </p:nvGrpSpPr>
      <p:grpSpPr>
        <a:xfrm>
          <a:off x="0" y="0"/>
          <a:ext cx="0" cy="0"/>
          <a:chOff x="0" y="0"/>
          <a:chExt cx="0" cy="0"/>
        </a:xfrm>
      </p:grpSpPr>
      <p:sp>
        <p:nvSpPr>
          <p:cNvPr id="2" name="Title 1"/>
          <p:cNvSpPr>
            <a:spLocks noGrp="1"/>
          </p:cNvSpPr>
          <p:nvPr>
            <p:ph type="title"/>
          </p:nvPr>
        </p:nvSpPr>
        <p:spPr>
          <a:xfrm>
            <a:off x="509588" y="323850"/>
            <a:ext cx="8297863" cy="628650"/>
          </a:xfrm>
        </p:spPr>
        <p:txBody>
          <a:bodyPr/>
          <a:lstStyle>
            <a:lvl1pPr algn="l" rtl="0" eaLnBrk="1" fontAlgn="base" hangingPunct="1">
              <a:lnSpc>
                <a:spcPct val="100000"/>
              </a:lnSpc>
              <a:spcBef>
                <a:spcPct val="0"/>
              </a:spcBef>
              <a:spcAft>
                <a:spcPct val="0"/>
              </a:spcAft>
              <a:defRPr lang="en-US" sz="2700" kern="0" spc="0" baseline="0" dirty="0">
                <a:gradFill>
                  <a:gsLst>
                    <a:gs pos="0">
                      <a:schemeClr val="tx1"/>
                    </a:gs>
                    <a:gs pos="44000">
                      <a:srgbClr val="01BBBB"/>
                    </a:gs>
                    <a:gs pos="100000">
                      <a:schemeClr val="accent4"/>
                    </a:gs>
                  </a:gsLst>
                  <a:lin ang="4800000" scaled="0"/>
                </a:gradFill>
                <a:latin typeface="Arial" pitchFamily="34" charset="0"/>
                <a:ea typeface="MS PGothic" pitchFamily="34" charset="-128"/>
                <a:cs typeface="Arial" pitchFamily="34" charset="0"/>
              </a:defRPr>
            </a:lvl1pPr>
          </a:lstStyle>
          <a:p>
            <a:r>
              <a:rPr lang="en-US" dirty="0" smtClean="0"/>
              <a:t>Click to edit Master title style</a:t>
            </a:r>
            <a:endParaRPr lang="en-US" dirty="0"/>
          </a:p>
        </p:txBody>
      </p:sp>
      <p:sp>
        <p:nvSpPr>
          <p:cNvPr id="3" name="Rectangle 2"/>
          <p:cNvSpPr/>
          <p:nvPr userDrawn="1"/>
        </p:nvSpPr>
        <p:spPr bwMode="white">
          <a:xfrm>
            <a:off x="0" y="4615544"/>
            <a:ext cx="9144000" cy="3265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634836037"/>
      </p:ext>
    </p:extLst>
  </p:cSld>
  <p:clrMapOvr>
    <a:masterClrMapping/>
  </p:clrMapOvr>
  <p:transition>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ulle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3" y="324161"/>
            <a:ext cx="8588861" cy="628650"/>
          </a:xfrm>
        </p:spPr>
        <p:txBody>
          <a:bodyPr/>
          <a:lstStyle>
            <a:lvl1pPr>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28600" y="1008126"/>
            <a:ext cx="8577072" cy="3723894"/>
          </a:xfrm>
        </p:spPr>
        <p:txBody>
          <a:bodyPr vert="horz" lIns="91440" tIns="45720" rIns="91440" bIns="45720" rtlCol="0">
            <a:noAutofit/>
          </a:bodyPr>
          <a:lstStyle>
            <a:lvl1pPr>
              <a:defRPr lang="en-US" dirty="0" smtClean="0">
                <a:latin typeface="Arial Unicode MS" panose="020B0604020202020204" pitchFamily="34" charset="-128"/>
              </a:defRPr>
            </a:lvl1pPr>
            <a:lvl2pPr>
              <a:defRPr lang="en-US" dirty="0" smtClean="0">
                <a:latin typeface="Arial Unicode MS" panose="020B0604020202020204" pitchFamily="34" charset="-128"/>
              </a:defRPr>
            </a:lvl2pPr>
            <a:lvl3pPr>
              <a:defRPr lang="en-US" dirty="0" smtClean="0">
                <a:latin typeface="Arial Unicode MS" panose="020B0604020202020204" pitchFamily="34" charset="-128"/>
              </a:defRPr>
            </a:lvl3pPr>
            <a:lvl4pPr>
              <a:defRPr lang="en-US" dirty="0" smtClean="0">
                <a:latin typeface="Arial Unicode MS" panose="020B0604020202020204" pitchFamily="34" charset="-128"/>
              </a:defRPr>
            </a:lvl4pPr>
            <a:lvl5pPr>
              <a:defRPr lang="en-US" dirty="0">
                <a:latin typeface="Arial Unicode MS" panose="020B0604020202020204" pitchFamily="34" charset="-128"/>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9221681"/>
      </p:ext>
    </p:extLst>
  </p:cSld>
  <p:clrMapOvr>
    <a:masterClrMapping/>
  </p:clrMapOvr>
  <p:transition>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losing Slide">
    <p:bg>
      <p:bgPr>
        <a:gradFill rotWithShape="1">
          <a:gsLst>
            <a:gs pos="0">
              <a:schemeClr val="bg2"/>
            </a:gs>
            <a:gs pos="100000">
              <a:schemeClr val="accent1"/>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6638" y="1646238"/>
            <a:ext cx="19907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628800"/>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5780885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_Photo_Latam">
    <p:spTree>
      <p:nvGrpSpPr>
        <p:cNvPr id="1" name=""/>
        <p:cNvGrpSpPr/>
        <p:nvPr/>
      </p:nvGrpSpPr>
      <p:grpSpPr>
        <a:xfrm>
          <a:off x="0" y="0"/>
          <a:ext cx="0" cy="0"/>
          <a:chOff x="0" y="0"/>
          <a:chExt cx="0" cy="0"/>
        </a:xfrm>
      </p:grpSpPr>
      <p:pic>
        <p:nvPicPr>
          <p:cNvPr id="2" name="Picture 1" descr="AL81530.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75390" y="0"/>
            <a:ext cx="6868611" cy="5143500"/>
          </a:xfrm>
          <a:prstGeom prst="rect">
            <a:avLst/>
          </a:prstGeom>
        </p:spPr>
      </p:pic>
      <p:sp>
        <p:nvSpPr>
          <p:cNvPr id="3" name="Rectangle 2"/>
          <p:cNvSpPr/>
          <p:nvPr/>
        </p:nvSpPr>
        <p:spPr>
          <a:xfrm>
            <a:off x="2014936" y="0"/>
            <a:ext cx="5407532" cy="5143500"/>
          </a:xfrm>
          <a:prstGeom prst="rect">
            <a:avLst/>
          </a:prstGeom>
          <a:gradFill flip="none" rotWithShape="1">
            <a:gsLst>
              <a:gs pos="20000">
                <a:schemeClr val="bg1"/>
              </a:gs>
              <a:gs pos="96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fontAlgn="auto">
              <a:spcBef>
                <a:spcPts val="0"/>
              </a:spcBef>
              <a:spcAft>
                <a:spcPts val="0"/>
              </a:spcAft>
            </a:pPr>
            <a:endParaRPr lang="en-US" sz="1400" dirty="0" smtClean="0">
              <a:solidFill>
                <a:srgbClr val="FFFFFF"/>
              </a:solidFill>
            </a:endParaRPr>
          </a:p>
        </p:txBody>
      </p:sp>
      <p:sp>
        <p:nvSpPr>
          <p:cNvPr id="11" name="Subtitle 2"/>
          <p:cNvSpPr>
            <a:spLocks noGrp="1"/>
          </p:cNvSpPr>
          <p:nvPr>
            <p:ph type="subTitle" idx="1"/>
          </p:nvPr>
        </p:nvSpPr>
        <p:spPr>
          <a:xfrm>
            <a:off x="469496" y="3793198"/>
            <a:ext cx="5492033" cy="288131"/>
          </a:xfrm>
          <a:prstGeom prst="rect">
            <a:avLst/>
          </a:prstGeom>
        </p:spPr>
        <p:txBody>
          <a:bodyPr lIns="91420" tIns="45710" rIns="91420" bIns="45710" anchor="b" anchorCtr="0">
            <a:noAutofit/>
          </a:bodyPr>
          <a:lstStyle>
            <a:lvl1pPr marL="0" indent="0" algn="l">
              <a:buNone/>
              <a:defRPr sz="1400" b="0" i="0">
                <a:solidFill>
                  <a:srgbClr val="4D4D4D"/>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38"/>
          <p:cNvSpPr>
            <a:spLocks noGrp="1"/>
          </p:cNvSpPr>
          <p:nvPr>
            <p:ph type="body" sz="quarter" idx="11"/>
          </p:nvPr>
        </p:nvSpPr>
        <p:spPr>
          <a:xfrm>
            <a:off x="469496" y="4078551"/>
            <a:ext cx="5492033"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3" name="Text Placeholder 40"/>
          <p:cNvSpPr>
            <a:spLocks noGrp="1"/>
          </p:cNvSpPr>
          <p:nvPr>
            <p:ph type="body" sz="quarter" idx="12"/>
          </p:nvPr>
        </p:nvSpPr>
        <p:spPr>
          <a:xfrm>
            <a:off x="469496" y="4363904"/>
            <a:ext cx="5492033"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4" name="Text Placeholder 2"/>
          <p:cNvSpPr>
            <a:spLocks noGrp="1"/>
          </p:cNvSpPr>
          <p:nvPr>
            <p:ph type="body" sz="quarter" idx="13"/>
          </p:nvPr>
        </p:nvSpPr>
        <p:spPr>
          <a:xfrm>
            <a:off x="463292" y="3211463"/>
            <a:ext cx="5498237"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10" name="Title 1"/>
          <p:cNvSpPr>
            <a:spLocks noGrp="1"/>
          </p:cNvSpPr>
          <p:nvPr>
            <p:ph type="ctrTitle"/>
          </p:nvPr>
        </p:nvSpPr>
        <p:spPr>
          <a:xfrm>
            <a:off x="425765" y="2639977"/>
            <a:ext cx="5535764"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US" smtClean="0"/>
              <a:t>Click to edit Master title style</a:t>
            </a:r>
            <a:endParaRPr lang="en-US" dirty="0"/>
          </a:p>
        </p:txBody>
      </p:sp>
      <p:grpSp>
        <p:nvGrpSpPr>
          <p:cNvPr id="15" name="Group 67"/>
          <p:cNvGrpSpPr>
            <a:grpSpLocks noChangeAspect="1"/>
          </p:cNvGrpSpPr>
          <p:nvPr/>
        </p:nvGrpSpPr>
        <p:grpSpPr>
          <a:xfrm>
            <a:off x="506739" y="404201"/>
            <a:ext cx="775808" cy="410147"/>
            <a:chOff x="609600" y="528537"/>
            <a:chExt cx="1444734" cy="763789"/>
          </a:xfrm>
          <a:solidFill>
            <a:schemeClr val="tx1">
              <a:lumMod val="50000"/>
            </a:schemeClr>
          </a:solidFill>
        </p:grpSpPr>
        <p:sp>
          <p:nvSpPr>
            <p:cNvPr id="16" name="Rectangle 1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7" name="Freeform 1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8" name="Freeform 1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9" name="Freeform 1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0" name="Freeform 1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1" name="Freeform 2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2" name="Freeform 2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3" name="Freeform 2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4" name="Freeform 2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5" name="Freeform 2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6" name="Freeform 2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7" name="Freeform 2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8" name="Freeform 2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9" name="Freeform 2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grpSp>
    </p:spTree>
    <p:extLst>
      <p:ext uri="{BB962C8B-B14F-4D97-AF65-F5344CB8AC3E}">
        <p14:creationId xmlns:p14="http://schemas.microsoft.com/office/powerpoint/2010/main" val="4100467290"/>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_Photo_APJ">
    <p:spTree>
      <p:nvGrpSpPr>
        <p:cNvPr id="1" name=""/>
        <p:cNvGrpSpPr/>
        <p:nvPr/>
      </p:nvGrpSpPr>
      <p:grpSpPr>
        <a:xfrm>
          <a:off x="0" y="0"/>
          <a:ext cx="0" cy="0"/>
          <a:chOff x="0" y="0"/>
          <a:chExt cx="0" cy="0"/>
        </a:xfrm>
      </p:grpSpPr>
      <p:pic>
        <p:nvPicPr>
          <p:cNvPr id="6" name="Picture 5" descr="HAE29683 copy.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140116" y="0"/>
            <a:ext cx="7003884" cy="5143500"/>
          </a:xfrm>
          <a:prstGeom prst="rect">
            <a:avLst/>
          </a:prstGeom>
        </p:spPr>
      </p:pic>
      <p:sp>
        <p:nvSpPr>
          <p:cNvPr id="3" name="Rectangle 2"/>
          <p:cNvSpPr/>
          <p:nvPr/>
        </p:nvSpPr>
        <p:spPr>
          <a:xfrm>
            <a:off x="2014936" y="0"/>
            <a:ext cx="5407532" cy="5143500"/>
          </a:xfrm>
          <a:prstGeom prst="rect">
            <a:avLst/>
          </a:prstGeom>
          <a:gradFill flip="none" rotWithShape="1">
            <a:gsLst>
              <a:gs pos="20000">
                <a:schemeClr val="bg1"/>
              </a:gs>
              <a:gs pos="96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fontAlgn="auto">
              <a:spcBef>
                <a:spcPts val="0"/>
              </a:spcBef>
              <a:spcAft>
                <a:spcPts val="0"/>
              </a:spcAft>
            </a:pPr>
            <a:endParaRPr lang="en-US" sz="1400" dirty="0" smtClean="0">
              <a:solidFill>
                <a:srgbClr val="FFFFFF"/>
              </a:solidFill>
            </a:endParaRPr>
          </a:p>
        </p:txBody>
      </p:sp>
      <p:sp>
        <p:nvSpPr>
          <p:cNvPr id="11" name="Subtitle 2"/>
          <p:cNvSpPr>
            <a:spLocks noGrp="1"/>
          </p:cNvSpPr>
          <p:nvPr>
            <p:ph type="subTitle" idx="1"/>
          </p:nvPr>
        </p:nvSpPr>
        <p:spPr>
          <a:xfrm>
            <a:off x="469496" y="3793198"/>
            <a:ext cx="5492033" cy="288131"/>
          </a:xfrm>
          <a:prstGeom prst="rect">
            <a:avLst/>
          </a:prstGeom>
        </p:spPr>
        <p:txBody>
          <a:bodyPr lIns="91420" tIns="45710" rIns="91420" bIns="45710" anchor="b" anchorCtr="0">
            <a:noAutofit/>
          </a:bodyPr>
          <a:lstStyle>
            <a:lvl1pPr marL="0" indent="0" algn="l">
              <a:buNone/>
              <a:defRPr sz="1400" b="0" i="0">
                <a:solidFill>
                  <a:srgbClr val="4D4D4D"/>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38"/>
          <p:cNvSpPr>
            <a:spLocks noGrp="1"/>
          </p:cNvSpPr>
          <p:nvPr>
            <p:ph type="body" sz="quarter" idx="11"/>
          </p:nvPr>
        </p:nvSpPr>
        <p:spPr>
          <a:xfrm>
            <a:off x="469496" y="4078551"/>
            <a:ext cx="5492033"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3" name="Text Placeholder 40"/>
          <p:cNvSpPr>
            <a:spLocks noGrp="1"/>
          </p:cNvSpPr>
          <p:nvPr>
            <p:ph type="body" sz="quarter" idx="12"/>
          </p:nvPr>
        </p:nvSpPr>
        <p:spPr>
          <a:xfrm>
            <a:off x="469496" y="4363904"/>
            <a:ext cx="5492033"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4" name="Text Placeholder 2"/>
          <p:cNvSpPr>
            <a:spLocks noGrp="1"/>
          </p:cNvSpPr>
          <p:nvPr>
            <p:ph type="body" sz="quarter" idx="13"/>
          </p:nvPr>
        </p:nvSpPr>
        <p:spPr>
          <a:xfrm>
            <a:off x="463292" y="3211463"/>
            <a:ext cx="5498237"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10" name="Title 1"/>
          <p:cNvSpPr>
            <a:spLocks noGrp="1"/>
          </p:cNvSpPr>
          <p:nvPr>
            <p:ph type="ctrTitle"/>
          </p:nvPr>
        </p:nvSpPr>
        <p:spPr>
          <a:xfrm>
            <a:off x="425765" y="2639977"/>
            <a:ext cx="5535764"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US" smtClean="0"/>
              <a:t>Click to edit Master title style</a:t>
            </a:r>
            <a:endParaRPr lang="en-US" dirty="0"/>
          </a:p>
        </p:txBody>
      </p:sp>
      <p:grpSp>
        <p:nvGrpSpPr>
          <p:cNvPr id="15" name="Group 67"/>
          <p:cNvGrpSpPr>
            <a:grpSpLocks noChangeAspect="1"/>
          </p:cNvGrpSpPr>
          <p:nvPr/>
        </p:nvGrpSpPr>
        <p:grpSpPr>
          <a:xfrm>
            <a:off x="506739" y="404201"/>
            <a:ext cx="775808" cy="410147"/>
            <a:chOff x="609600" y="528537"/>
            <a:chExt cx="1444734" cy="763789"/>
          </a:xfrm>
          <a:solidFill>
            <a:schemeClr val="tx1">
              <a:lumMod val="50000"/>
            </a:schemeClr>
          </a:solidFill>
        </p:grpSpPr>
        <p:sp>
          <p:nvSpPr>
            <p:cNvPr id="16" name="Rectangle 1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7" name="Freeform 1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8" name="Freeform 1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9" name="Freeform 1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0" name="Freeform 1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1" name="Freeform 2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2" name="Freeform 2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3" name="Freeform 2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4" name="Freeform 2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5" name="Freeform 2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6" name="Freeform 2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7" name="Freeform 2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8" name="Freeform 2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9" name="Freeform 2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grpSp>
    </p:spTree>
    <p:extLst>
      <p:ext uri="{BB962C8B-B14F-4D97-AF65-F5344CB8AC3E}">
        <p14:creationId xmlns:p14="http://schemas.microsoft.com/office/powerpoint/2010/main" val="2909776073"/>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_Photo_ME">
    <p:spTree>
      <p:nvGrpSpPr>
        <p:cNvPr id="1" name=""/>
        <p:cNvGrpSpPr/>
        <p:nvPr/>
      </p:nvGrpSpPr>
      <p:grpSpPr>
        <a:xfrm>
          <a:off x="0" y="0"/>
          <a:ext cx="0" cy="0"/>
          <a:chOff x="0" y="0"/>
          <a:chExt cx="0" cy="0"/>
        </a:xfrm>
      </p:grpSpPr>
      <p:pic>
        <p:nvPicPr>
          <p:cNvPr id="5" name="Picture 4" descr="Screen Shot 2016-01-19 at 1.16.00 P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2116598" y="0"/>
            <a:ext cx="7027401" cy="5143500"/>
          </a:xfrm>
          <a:prstGeom prst="rect">
            <a:avLst/>
          </a:prstGeom>
        </p:spPr>
      </p:pic>
      <p:sp>
        <p:nvSpPr>
          <p:cNvPr id="3" name="Rectangle 2"/>
          <p:cNvSpPr/>
          <p:nvPr/>
        </p:nvSpPr>
        <p:spPr>
          <a:xfrm>
            <a:off x="2014936" y="0"/>
            <a:ext cx="5407532" cy="5143500"/>
          </a:xfrm>
          <a:prstGeom prst="rect">
            <a:avLst/>
          </a:prstGeom>
          <a:gradFill flip="none" rotWithShape="1">
            <a:gsLst>
              <a:gs pos="20000">
                <a:schemeClr val="bg1"/>
              </a:gs>
              <a:gs pos="96000">
                <a:schemeClr val="bg1">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fontAlgn="auto">
              <a:spcBef>
                <a:spcPts val="0"/>
              </a:spcBef>
              <a:spcAft>
                <a:spcPts val="0"/>
              </a:spcAft>
            </a:pPr>
            <a:endParaRPr lang="en-US" sz="1400" dirty="0" smtClean="0">
              <a:solidFill>
                <a:srgbClr val="FFFFFF"/>
              </a:solidFill>
            </a:endParaRPr>
          </a:p>
        </p:txBody>
      </p:sp>
      <p:sp>
        <p:nvSpPr>
          <p:cNvPr id="11" name="Subtitle 2"/>
          <p:cNvSpPr>
            <a:spLocks noGrp="1"/>
          </p:cNvSpPr>
          <p:nvPr>
            <p:ph type="subTitle" idx="1"/>
          </p:nvPr>
        </p:nvSpPr>
        <p:spPr>
          <a:xfrm>
            <a:off x="469496" y="3793198"/>
            <a:ext cx="5492033" cy="288131"/>
          </a:xfrm>
          <a:prstGeom prst="rect">
            <a:avLst/>
          </a:prstGeom>
        </p:spPr>
        <p:txBody>
          <a:bodyPr lIns="91420" tIns="45710" rIns="91420" bIns="45710" anchor="b" anchorCtr="0">
            <a:noAutofit/>
          </a:bodyPr>
          <a:lstStyle>
            <a:lvl1pPr marL="0" indent="0" algn="l">
              <a:buNone/>
              <a:defRPr sz="1400" b="0" i="0">
                <a:solidFill>
                  <a:srgbClr val="4D4D4D"/>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38"/>
          <p:cNvSpPr>
            <a:spLocks noGrp="1"/>
          </p:cNvSpPr>
          <p:nvPr>
            <p:ph type="body" sz="quarter" idx="11"/>
          </p:nvPr>
        </p:nvSpPr>
        <p:spPr>
          <a:xfrm>
            <a:off x="469496" y="4078551"/>
            <a:ext cx="5492033"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3" name="Text Placeholder 40"/>
          <p:cNvSpPr>
            <a:spLocks noGrp="1"/>
          </p:cNvSpPr>
          <p:nvPr>
            <p:ph type="body" sz="quarter" idx="12"/>
          </p:nvPr>
        </p:nvSpPr>
        <p:spPr>
          <a:xfrm>
            <a:off x="469496" y="4363904"/>
            <a:ext cx="5492033" cy="288131"/>
          </a:xfrm>
          <a:prstGeom prst="rect">
            <a:avLst/>
          </a:prstGeom>
        </p:spPr>
        <p:txBody>
          <a:bodyPr lIns="91420" tIns="45710" rIns="91420" bIns="45710"/>
          <a:lstStyle>
            <a:lvl1pPr marL="0" indent="0" algn="l">
              <a:buFontTx/>
              <a:buNone/>
              <a:defRPr lang="en-US" sz="1400" b="0" i="0" kern="1200" dirty="0" smtClean="0">
                <a:solidFill>
                  <a:srgbClr val="4D4D4D"/>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4" name="Text Placeholder 2"/>
          <p:cNvSpPr>
            <a:spLocks noGrp="1"/>
          </p:cNvSpPr>
          <p:nvPr>
            <p:ph type="body" sz="quarter" idx="13"/>
          </p:nvPr>
        </p:nvSpPr>
        <p:spPr>
          <a:xfrm>
            <a:off x="463292" y="3211463"/>
            <a:ext cx="5498237" cy="299001"/>
          </a:xfrm>
          <a:prstGeom prst="rect">
            <a:avLst/>
          </a:prstGeom>
        </p:spPr>
        <p:txBody>
          <a:bodyPr lIns="91420" tIns="45710" rIns="91420" bIns="45710"/>
          <a:lstStyle>
            <a:lvl1pPr marL="0" indent="0">
              <a:buFont typeface="Arial" panose="020B0604020202020204" pitchFamily="34" charset="0"/>
              <a:buNone/>
              <a:defRPr sz="2200" baseline="0">
                <a:solidFill>
                  <a:srgbClr val="4D4D4D"/>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10" name="Title 1"/>
          <p:cNvSpPr>
            <a:spLocks noGrp="1"/>
          </p:cNvSpPr>
          <p:nvPr>
            <p:ph type="ctrTitle"/>
          </p:nvPr>
        </p:nvSpPr>
        <p:spPr>
          <a:xfrm>
            <a:off x="425765" y="2639977"/>
            <a:ext cx="5535764"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4D4D4D"/>
                </a:solidFill>
                <a:latin typeface="+mj-lt"/>
                <a:cs typeface="CiscoSans Thin"/>
              </a:defRPr>
            </a:lvl1pPr>
          </a:lstStyle>
          <a:p>
            <a:r>
              <a:rPr lang="en-US" smtClean="0"/>
              <a:t>Click to edit Master title style</a:t>
            </a:r>
            <a:endParaRPr lang="en-US" dirty="0"/>
          </a:p>
        </p:txBody>
      </p:sp>
      <p:grpSp>
        <p:nvGrpSpPr>
          <p:cNvPr id="15" name="Group 67"/>
          <p:cNvGrpSpPr>
            <a:grpSpLocks noChangeAspect="1"/>
          </p:cNvGrpSpPr>
          <p:nvPr/>
        </p:nvGrpSpPr>
        <p:grpSpPr>
          <a:xfrm>
            <a:off x="506739" y="404201"/>
            <a:ext cx="775808" cy="410147"/>
            <a:chOff x="609600" y="528537"/>
            <a:chExt cx="1444734" cy="763789"/>
          </a:xfrm>
          <a:solidFill>
            <a:schemeClr val="tx1">
              <a:lumMod val="50000"/>
            </a:schemeClr>
          </a:solidFill>
        </p:grpSpPr>
        <p:sp>
          <p:nvSpPr>
            <p:cNvPr id="16" name="Rectangle 1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7" name="Freeform 1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8" name="Freeform 1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19" name="Freeform 1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0" name="Freeform 1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1" name="Freeform 2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2" name="Freeform 2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3" name="Freeform 2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4" name="Freeform 2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5" name="Freeform 2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6" name="Freeform 2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7" name="Freeform 2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8" name="Freeform 2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sp>
          <p:nvSpPr>
            <p:cNvPr id="29" name="Freeform 2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685891" fontAlgn="auto">
                <a:spcBef>
                  <a:spcPts val="0"/>
                </a:spcBef>
                <a:spcAft>
                  <a:spcPts val="0"/>
                </a:spcAft>
              </a:pPr>
              <a:endParaRPr lang="en-US" sz="1400" dirty="0">
                <a:solidFill>
                  <a:srgbClr val="58595B"/>
                </a:solidFill>
                <a:latin typeface="Arial"/>
                <a:ea typeface="+mn-ea"/>
              </a:endParaRPr>
            </a:p>
          </p:txBody>
        </p:sp>
      </p:grpSp>
    </p:spTree>
    <p:extLst>
      <p:ext uri="{BB962C8B-B14F-4D97-AF65-F5344CB8AC3E}">
        <p14:creationId xmlns:p14="http://schemas.microsoft.com/office/powerpoint/2010/main" val="4041533484"/>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_Slide_Blue">
    <p:bg>
      <p:bgPr>
        <a:gradFill rotWithShape="0">
          <a:gsLst>
            <a:gs pos="0">
              <a:srgbClr val="36A4D7"/>
            </a:gs>
            <a:gs pos="99001">
              <a:srgbClr val="2D5AA3"/>
            </a:gs>
            <a:gs pos="100000">
              <a:srgbClr val="2D5AA3"/>
            </a:gs>
          </a:gsLst>
          <a:lin ang="5400000"/>
        </a:gra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smtClean="0"/>
              <a:t>Click to edit Master subtitle style</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smtClean="0"/>
              <a:t>Click to edit Master text styles</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en-US" smtClean="0"/>
              <a:t>Click to edit Master title style</a:t>
            </a:r>
            <a:endParaRPr lang="en-US" dirty="0"/>
          </a:p>
        </p:txBody>
      </p:sp>
    </p:spTree>
    <p:extLst>
      <p:ext uri="{BB962C8B-B14F-4D97-AF65-F5344CB8AC3E}">
        <p14:creationId xmlns:p14="http://schemas.microsoft.com/office/powerpoint/2010/main" val="3947767286"/>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74" tIns="34288" rIns="68574" bIns="34288"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685891" eaLnBrk="1" fontAlgn="auto" hangingPunct="1">
              <a:spcBef>
                <a:spcPts val="0"/>
              </a:spcBef>
              <a:spcAft>
                <a:spcPts val="0"/>
              </a:spcAft>
            </a:pPr>
            <a:endParaRPr lang="en-US" altLang="en-US" sz="1400" dirty="0">
              <a:solidFill>
                <a:srgbClr val="58595B"/>
              </a:solidFill>
            </a:endParaRPr>
          </a:p>
        </p:txBody>
      </p:sp>
      <p:sp>
        <p:nvSpPr>
          <p:cNvPr id="6" name="Rectangle 3"/>
          <p:cNvSpPr>
            <a:spLocks noChangeArrowheads="1"/>
          </p:cNvSpPr>
          <p:nvPr/>
        </p:nvSpPr>
        <p:spPr bwMode="hidden">
          <a:xfrm>
            <a:off x="0" y="0"/>
            <a:ext cx="9144000" cy="133350"/>
          </a:xfrm>
          <a:prstGeom prst="rect">
            <a:avLst/>
          </a:prstGeom>
          <a:solidFill>
            <a:schemeClr val="bg2"/>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lIns="68574" tIns="34288" rIns="68574" bIns="34288"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685891" eaLnBrk="1" fontAlgn="auto" hangingPunct="1">
              <a:spcBef>
                <a:spcPts val="0"/>
              </a:spcBef>
              <a:spcAft>
                <a:spcPts val="0"/>
              </a:spcAft>
            </a:pPr>
            <a:endParaRPr lang="en-US" altLang="en-US" sz="1400" dirty="0">
              <a:solidFill>
                <a:srgbClr val="58595B"/>
              </a:solidFill>
            </a:endParaRPr>
          </a:p>
        </p:txBody>
      </p:sp>
      <p:sp>
        <p:nvSpPr>
          <p:cNvPr id="3" name="Subtitle 2"/>
          <p:cNvSpPr>
            <a:spLocks noGrp="1"/>
          </p:cNvSpPr>
          <p:nvPr>
            <p:ph type="subTitle" idx="1"/>
          </p:nvPr>
        </p:nvSpPr>
        <p:spPr>
          <a:xfrm>
            <a:off x="499915" y="3209550"/>
            <a:ext cx="4684867" cy="288131"/>
          </a:xfrm>
          <a:prstGeom prst="rect">
            <a:avLst/>
          </a:prstGeom>
        </p:spPr>
        <p:txBody>
          <a:bodyPr vert="horz" lIns="68574" tIns="34288" rIns="68574" bIns="34288" rtlCol="0">
            <a:noAutofit/>
          </a:bodyPr>
          <a:lstStyle>
            <a:lvl1pPr marL="0" indent="0" algn="l" defTabSz="685748" rtl="0" eaLnBrk="1" latinLnBrk="0" hangingPunct="1">
              <a:lnSpc>
                <a:spcPct val="95000"/>
              </a:lnSpc>
              <a:spcBef>
                <a:spcPts val="1080"/>
              </a:spcBef>
              <a:buClr>
                <a:srgbClr val="92D050"/>
              </a:buClr>
              <a:buSzPct val="90000"/>
              <a:buFont typeface="Arial" pitchFamily="34" charset="0"/>
              <a:buNone/>
              <a:tabLst/>
              <a:defRPr lang="en-US" sz="1800" kern="1200" baseline="0" dirty="0">
                <a:solidFill>
                  <a:schemeClr val="accent3"/>
                </a:solidFill>
                <a:latin typeface="+mj-lt"/>
                <a:ea typeface="+mn-ea"/>
                <a:cs typeface="+mn-cs"/>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459525" y="2462027"/>
            <a:ext cx="4712557" cy="766763"/>
          </a:xfrm>
        </p:spPr>
        <p:txBody>
          <a:bodyPr lIns="61715" tIns="34288" rIns="61715" bIns="34288" rtlCol="0" anchor="b">
            <a:noAutofit/>
          </a:bodyPr>
          <a:lstStyle>
            <a:lvl1pPr marL="0" indent="0" algn="l" defTabSz="685748" rtl="0" eaLnBrk="1" latinLnBrk="0" hangingPunct="1">
              <a:lnSpc>
                <a:spcPct val="80000"/>
              </a:lnSpc>
              <a:spcBef>
                <a:spcPct val="0"/>
              </a:spcBef>
              <a:buClr>
                <a:schemeClr val="tx1"/>
              </a:buClr>
              <a:buFont typeface="Ciscolight" pitchFamily="2" charset="0"/>
              <a:buNone/>
              <a:defRPr lang="en-US" sz="5200" b="0" kern="1200" spc="0" baseline="0" dirty="0">
                <a:solidFill>
                  <a:srgbClr val="3E6BB4"/>
                </a:soli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81" y="1438276"/>
            <a:ext cx="2676525" cy="2166938"/>
          </a:xfrm>
          <a:prstGeom prst="rect">
            <a:avLst/>
          </a:prstGeom>
        </p:spPr>
        <p:txBody>
          <a:bodyPr lIns="91420" tIns="45710" rIns="91420" bIns="45710" anchor="ctr" anchorCtr="1"/>
          <a:lstStyle>
            <a:lvl1pPr marL="0" indent="0" algn="ctr">
              <a:buNone/>
              <a:defRPr>
                <a:solidFill>
                  <a:schemeClr val="accent3"/>
                </a:solidFill>
                <a:latin typeface="+mj-lt"/>
              </a:defRPr>
            </a:lvl1pPr>
          </a:lstStyle>
          <a:p>
            <a:pPr lvl="0"/>
            <a:r>
              <a:rPr lang="en-US" noProof="0" dirty="0" smtClean="0"/>
              <a:t>Drag picture to placeholder or click icon to add</a:t>
            </a:r>
            <a:endParaRPr lang="en-US" noProof="0" dirty="0"/>
          </a:p>
        </p:txBody>
      </p:sp>
    </p:spTree>
    <p:extLst>
      <p:ext uri="{BB962C8B-B14F-4D97-AF65-F5344CB8AC3E}">
        <p14:creationId xmlns:p14="http://schemas.microsoft.com/office/powerpoint/2010/main" val="2986376720"/>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Arial"/>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Arial"/>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Arial"/>
                <a:ea typeface="+mn-ea"/>
                <a:cs typeface="CiscoSans Thin"/>
              </a:rPr>
              <a:t>© </a:t>
            </a:r>
            <a:r>
              <a:rPr lang="en-US" sz="600" dirty="0" smtClean="0">
                <a:solidFill>
                  <a:srgbClr val="000000">
                    <a:alpha val="25000"/>
                  </a:srgbClr>
                </a:solidFill>
                <a:latin typeface="Arial"/>
                <a:ea typeface="+mn-ea"/>
                <a:cs typeface="CiscoSans Thin"/>
              </a:rPr>
              <a:t>2017  </a:t>
            </a:r>
            <a:r>
              <a:rPr lang="en-US" sz="600" dirty="0">
                <a:solidFill>
                  <a:srgbClr val="000000">
                    <a:alpha val="25000"/>
                  </a:srgbClr>
                </a:solidFill>
                <a:latin typeface="Arial"/>
                <a:ea typeface="+mn-ea"/>
                <a:cs typeface="CiscoSans Thin"/>
              </a:rPr>
              <a:t>Cisco and/or its affiliates. All rights </a:t>
            </a:r>
            <a:r>
              <a:rPr lang="en-US" sz="600" dirty="0" smtClean="0">
                <a:solidFill>
                  <a:srgbClr val="000000">
                    <a:alpha val="25000"/>
                  </a:srgbClr>
                </a:solidFill>
                <a:latin typeface="Arial"/>
                <a:ea typeface="+mn-ea"/>
                <a:cs typeface="CiscoSans Thin"/>
              </a:rPr>
              <a:t>reserved.</a:t>
            </a:r>
            <a:endParaRPr lang="en-US" sz="600" dirty="0">
              <a:solidFill>
                <a:srgbClr val="000000">
                  <a:alpha val="25000"/>
                </a:srgbClr>
              </a:solidFill>
              <a:latin typeface="Arial"/>
              <a:ea typeface="+mn-ea"/>
              <a:cs typeface="CiscoSans Thin"/>
            </a:endParaRPr>
          </a:p>
        </p:txBody>
      </p:sp>
      <p:pic>
        <p:nvPicPr>
          <p:cNvPr id="1029" name="Picture 2" descr="C:\Users\spius\Pictures\cisco logo blue gradient.png"/>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474663" y="4625975"/>
            <a:ext cx="430212" cy="26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41262841"/>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 id="2147484214" r:id="rId18"/>
    <p:sldLayoutId id="2147484215" r:id="rId19"/>
    <p:sldLayoutId id="2147484216" r:id="rId20"/>
    <p:sldLayoutId id="2147484217" r:id="rId21"/>
    <p:sldLayoutId id="2147484218" r:id="rId22"/>
    <p:sldLayoutId id="2147484219" r:id="rId23"/>
    <p:sldLayoutId id="2147484220" r:id="rId24"/>
    <p:sldLayoutId id="2147484221" r:id="rId25"/>
    <p:sldLayoutId id="2147484222" r:id="rId26"/>
    <p:sldLayoutId id="2147484223" r:id="rId27"/>
    <p:sldLayoutId id="2147484224" r:id="rId28"/>
    <p:sldLayoutId id="2147484225" r:id="rId29"/>
    <p:sldLayoutId id="2147484226" r:id="rId30"/>
    <p:sldLayoutId id="2147484227" r:id="rId31"/>
    <p:sldLayoutId id="2147484228" r:id="rId32"/>
    <p:sldLayoutId id="2147484229" r:id="rId33"/>
    <p:sldLayoutId id="2147484230" r:id="rId34"/>
    <p:sldLayoutId id="2147484231" r:id="rId35"/>
    <p:sldLayoutId id="2147484232" r:id="rId36"/>
    <p:sldLayoutId id="2147484233" r:id="rId37"/>
    <p:sldLayoutId id="2147484234" r:id="rId38"/>
    <p:sldLayoutId id="2147484235" r:id="rId39"/>
    <p:sldLayoutId id="2147484236" r:id="rId40"/>
    <p:sldLayoutId id="2147484237" r:id="rId41"/>
    <p:sldLayoutId id="2147484326" r:id="rId42"/>
    <p:sldLayoutId id="2147484327" r:id="rId43"/>
    <p:sldLayoutId id="2147484328" r:id="rId44"/>
    <p:sldLayoutId id="2147484329" r:id="rId45"/>
    <p:sldLayoutId id="2147484330" r:id="rId46"/>
    <p:sldLayoutId id="2147484331" r:id="rId47"/>
  </p:sldLayoutIdLst>
  <p:transition spd="slow">
    <p:wipe dir="r"/>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4.xml"/><Relationship Id="rId4" Type="http://schemas.openxmlformats.org/officeDocument/2006/relationships/image" Target="../media/image32.gif"/></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4.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04295"/>
            <a:ext cx="9144000" cy="2563813"/>
          </a:xfrm>
          <a:prstGeom prst="rect">
            <a:avLst/>
          </a:prstGeom>
        </p:spPr>
      </p:pic>
      <p:sp>
        <p:nvSpPr>
          <p:cNvPr id="14" name="Text Placeholder 3"/>
          <p:cNvSpPr txBox="1">
            <a:spLocks/>
          </p:cNvSpPr>
          <p:nvPr/>
        </p:nvSpPr>
        <p:spPr>
          <a:xfrm>
            <a:off x="3648547" y="3728252"/>
            <a:ext cx="5359652" cy="1115351"/>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charset="0"/>
              <a:buNone/>
            </a:pPr>
            <a:r>
              <a:rPr lang="en-US" altLang="en-US" sz="1200" dirty="0" smtClean="0"/>
              <a:t>Name</a:t>
            </a:r>
          </a:p>
          <a:p>
            <a:pPr marL="0" indent="0">
              <a:buFont typeface="Arial" charset="0"/>
              <a:buNone/>
            </a:pPr>
            <a:r>
              <a:rPr lang="en-US" altLang="en-US" sz="1200" dirty="0" smtClean="0"/>
              <a:t>Title and Region</a:t>
            </a:r>
          </a:p>
          <a:p>
            <a:pPr marL="0" indent="0">
              <a:buFont typeface="Arial" charset="0"/>
              <a:buNone/>
            </a:pPr>
            <a:r>
              <a:rPr lang="en-US" altLang="en-US" sz="1200" dirty="0" smtClean="0"/>
              <a:t>Date</a:t>
            </a:r>
            <a:endParaRPr lang="en-US" altLang="en-US" sz="1200" dirty="0"/>
          </a:p>
        </p:txBody>
      </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543" y="252950"/>
            <a:ext cx="4047752" cy="466345"/>
          </a:xfrm>
          <a:prstGeom prst="rect">
            <a:avLst/>
          </a:prstGeom>
        </p:spPr>
      </p:pic>
    </p:spTree>
    <p:extLst>
      <p:ext uri="{BB962C8B-B14F-4D97-AF65-F5344CB8AC3E}">
        <p14:creationId xmlns:p14="http://schemas.microsoft.com/office/powerpoint/2010/main" val="13831966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41313"/>
            <a:ext cx="8345488" cy="731837"/>
          </a:xfrm>
        </p:spPr>
        <p:txBody>
          <a:bodyPr/>
          <a:lstStyle/>
          <a:p>
            <a:r>
              <a:rPr lang="en-US" dirty="0" smtClean="0">
                <a:latin typeface="+mn-lt"/>
              </a:rPr>
              <a:t>IT Essentials</a:t>
            </a:r>
            <a:endParaRPr lang="en-US" dirty="0">
              <a:latin typeface="+mn-lt"/>
            </a:endParaRPr>
          </a:p>
        </p:txBody>
      </p:sp>
      <p:sp>
        <p:nvSpPr>
          <p:cNvPr id="9" name="TextBox 8"/>
          <p:cNvSpPr txBox="1"/>
          <p:nvPr/>
        </p:nvSpPr>
        <p:spPr>
          <a:xfrm>
            <a:off x="552450" y="1048181"/>
            <a:ext cx="4407123" cy="1808187"/>
          </a:xfrm>
          <a:prstGeom prst="rect">
            <a:avLst/>
          </a:prstGeom>
          <a:noFill/>
        </p:spPr>
        <p:txBody>
          <a:bodyPr wrap="square" lIns="0" tIns="0" rIns="0" bIns="0" rtlCol="0">
            <a:spAutoFit/>
          </a:bodyPr>
          <a:lstStyle/>
          <a:p>
            <a:pPr defTabSz="685891" fontAlgn="auto">
              <a:spcBef>
                <a:spcPts val="600"/>
              </a:spcBef>
              <a:spcAft>
                <a:spcPts val="0"/>
              </a:spcAft>
            </a:pPr>
            <a:r>
              <a:rPr lang="en-US" dirty="0">
                <a:gradFill>
                  <a:gsLst>
                    <a:gs pos="0">
                      <a:srgbClr val="004BAF">
                        <a:lumMod val="75000"/>
                      </a:srgbClr>
                    </a:gs>
                    <a:gs pos="100000">
                      <a:srgbClr val="64BBE3">
                        <a:lumMod val="75000"/>
                      </a:srgbClr>
                    </a:gs>
                  </a:gsLst>
                  <a:lin ang="5400000" scaled="1"/>
                </a:gradFill>
                <a:latin typeface="+mn-lt"/>
                <a:ea typeface="ＭＳ Ｐゴシック" charset="0"/>
                <a:cs typeface="CiscoSans"/>
              </a:rPr>
              <a:t>Course Overview</a:t>
            </a:r>
          </a:p>
          <a:p>
            <a:pPr defTabSz="685891" fontAlgn="auto">
              <a:spcBef>
                <a:spcPts val="0"/>
              </a:spcBef>
              <a:spcAft>
                <a:spcPts val="700"/>
              </a:spcAft>
            </a:pPr>
            <a:r>
              <a:rPr lang="en-US" sz="1400" dirty="0" smtClean="0">
                <a:solidFill>
                  <a:srgbClr val="58595B"/>
                </a:solidFill>
                <a:latin typeface="+mn-lt"/>
                <a:ea typeface="+mn-ea"/>
              </a:rPr>
              <a:t>Basic </a:t>
            </a:r>
            <a:r>
              <a:rPr lang="en-US" sz="1400" dirty="0">
                <a:solidFill>
                  <a:srgbClr val="58595B"/>
                </a:solidFill>
                <a:latin typeface="+mn-lt"/>
                <a:ea typeface="+mn-ea"/>
              </a:rPr>
              <a:t>computer and career skills for entry-level IT </a:t>
            </a:r>
            <a:r>
              <a:rPr lang="en-US" sz="1400" dirty="0" smtClean="0">
                <a:solidFill>
                  <a:srgbClr val="58595B"/>
                </a:solidFill>
                <a:latin typeface="+mn-lt"/>
                <a:ea typeface="+mn-ea"/>
              </a:rPr>
              <a:t>jobs. </a:t>
            </a:r>
          </a:p>
          <a:p>
            <a:pPr defTabSz="685891" fontAlgn="auto">
              <a:spcBef>
                <a:spcPts val="0"/>
              </a:spcBef>
              <a:spcAft>
                <a:spcPts val="700"/>
              </a:spcAft>
            </a:pPr>
            <a:r>
              <a:rPr lang="en-US" sz="1400" dirty="0" smtClean="0">
                <a:solidFill>
                  <a:srgbClr val="58595B"/>
                </a:solidFill>
                <a:latin typeface="+mn-lt"/>
                <a:ea typeface="+mn-ea"/>
              </a:rPr>
              <a:t>Students learn to set up and </a:t>
            </a:r>
            <a:r>
              <a:rPr lang="en-US" sz="1400" dirty="0">
                <a:solidFill>
                  <a:srgbClr val="58595B"/>
                </a:solidFill>
                <a:latin typeface="+mn-lt"/>
                <a:ea typeface="+mn-ea"/>
              </a:rPr>
              <a:t>troubleshoot </a:t>
            </a:r>
            <a:r>
              <a:rPr lang="en-US" sz="1400" dirty="0" smtClean="0">
                <a:solidFill>
                  <a:srgbClr val="58595B"/>
                </a:solidFill>
                <a:latin typeface="+mn-lt"/>
                <a:ea typeface="+mn-ea"/>
              </a:rPr>
              <a:t>computers </a:t>
            </a:r>
            <a:r>
              <a:rPr lang="en-US" sz="1400" dirty="0">
                <a:solidFill>
                  <a:srgbClr val="58595B"/>
                </a:solidFill>
                <a:latin typeface="+mn-lt"/>
                <a:ea typeface="+mn-ea"/>
              </a:rPr>
              <a:t>and </a:t>
            </a:r>
            <a:r>
              <a:rPr lang="en-US" sz="1400" dirty="0" smtClean="0">
                <a:solidFill>
                  <a:srgbClr val="58595B"/>
                </a:solidFill>
                <a:latin typeface="+mn-lt"/>
                <a:ea typeface="+mn-ea"/>
              </a:rPr>
              <a:t>software.</a:t>
            </a:r>
          </a:p>
          <a:p>
            <a:pPr defTabSz="685891" fontAlgn="auto">
              <a:spcBef>
                <a:spcPts val="0"/>
              </a:spcBef>
              <a:spcAft>
                <a:spcPts val="700"/>
              </a:spcAft>
            </a:pPr>
            <a:r>
              <a:rPr lang="en-US" sz="1400" dirty="0" smtClean="0">
                <a:solidFill>
                  <a:srgbClr val="58595B"/>
                </a:solidFill>
                <a:latin typeface="+mn-lt"/>
              </a:rPr>
              <a:t>This </a:t>
            </a:r>
            <a:r>
              <a:rPr lang="en-US" sz="1400" dirty="0">
                <a:solidFill>
                  <a:srgbClr val="58595B"/>
                </a:solidFill>
                <a:latin typeface="+mn-lt"/>
              </a:rPr>
              <a:t>course </a:t>
            </a:r>
            <a:r>
              <a:rPr lang="en-US" sz="1400" dirty="0" smtClean="0">
                <a:solidFill>
                  <a:srgbClr val="58595B"/>
                </a:solidFill>
                <a:latin typeface="+mn-lt"/>
              </a:rPr>
              <a:t>serves </a:t>
            </a:r>
            <a:r>
              <a:rPr lang="en-US" sz="1400" dirty="0">
                <a:solidFill>
                  <a:srgbClr val="58595B"/>
                </a:solidFill>
                <a:latin typeface="+mn-lt"/>
              </a:rPr>
              <a:t>as a foundation for CCNA-level </a:t>
            </a:r>
            <a:r>
              <a:rPr lang="en-US" sz="1400" dirty="0" smtClean="0">
                <a:solidFill>
                  <a:srgbClr val="58595B"/>
                </a:solidFill>
                <a:latin typeface="+mn-lt"/>
              </a:rPr>
              <a:t>courses later</a:t>
            </a:r>
            <a:r>
              <a:rPr lang="en-US" sz="1200" dirty="0" smtClean="0">
                <a:solidFill>
                  <a:srgbClr val="58595B"/>
                </a:solidFill>
                <a:latin typeface="+mn-lt"/>
              </a:rPr>
              <a:t>.</a:t>
            </a:r>
            <a:endParaRPr lang="en-US" sz="1200" dirty="0">
              <a:solidFill>
                <a:srgbClr val="58595B"/>
              </a:solidFill>
              <a:latin typeface="+mn-lt"/>
            </a:endParaRPr>
          </a:p>
          <a:p>
            <a:pPr defTabSz="685891" fontAlgn="auto">
              <a:spcBef>
                <a:spcPts val="0"/>
              </a:spcBef>
              <a:spcAft>
                <a:spcPts val="700"/>
              </a:spcAft>
            </a:pPr>
            <a:endParaRPr lang="en-US" sz="1200" dirty="0">
              <a:solidFill>
                <a:srgbClr val="58595B"/>
              </a:solidFill>
              <a:latin typeface="+mn-lt"/>
              <a:ea typeface="+mn-ea"/>
            </a:endParaRPr>
          </a:p>
        </p:txBody>
      </p:sp>
      <p:sp>
        <p:nvSpPr>
          <p:cNvPr id="16" name="TextBox 15"/>
          <p:cNvSpPr txBox="1"/>
          <p:nvPr/>
        </p:nvSpPr>
        <p:spPr>
          <a:xfrm>
            <a:off x="538162" y="2998743"/>
            <a:ext cx="4155177" cy="1485022"/>
          </a:xfrm>
          <a:prstGeom prst="rect">
            <a:avLst/>
          </a:prstGeom>
          <a:noFill/>
        </p:spPr>
        <p:txBody>
          <a:bodyPr wrap="square" lIns="0" tIns="0" rIns="0" bIns="0" rtlCol="0">
            <a:spAutoFit/>
          </a:bodyPr>
          <a:lstStyle/>
          <a:p>
            <a:pPr defTabSz="685891" fontAlgn="auto">
              <a:spcBef>
                <a:spcPts val="600"/>
              </a:spcBef>
              <a:spcAft>
                <a:spcPts val="0"/>
              </a:spcAft>
            </a:pPr>
            <a:r>
              <a:rPr lang="en-US" sz="1400" dirty="0" smtClean="0">
                <a:gradFill>
                  <a:gsLst>
                    <a:gs pos="0">
                      <a:srgbClr val="004BAF">
                        <a:lumMod val="75000"/>
                      </a:srgbClr>
                    </a:gs>
                    <a:gs pos="100000">
                      <a:srgbClr val="64BBE3">
                        <a:lumMod val="75000"/>
                      </a:srgbClr>
                    </a:gs>
                  </a:gsLst>
                  <a:lin ang="5400000" scaled="1"/>
                </a:gradFill>
                <a:latin typeface="+mn-lt"/>
                <a:ea typeface="ＭＳ Ｐゴシック" charset="0"/>
                <a:cs typeface="CiscoSans"/>
              </a:rPr>
              <a:t>Course </a:t>
            </a:r>
            <a:r>
              <a:rPr lang="en-US" sz="1400" dirty="0">
                <a:gradFill>
                  <a:gsLst>
                    <a:gs pos="0">
                      <a:srgbClr val="004BAF">
                        <a:lumMod val="75000"/>
                      </a:srgbClr>
                    </a:gs>
                    <a:gs pos="100000">
                      <a:srgbClr val="64BBE3">
                        <a:lumMod val="75000"/>
                      </a:srgbClr>
                    </a:gs>
                  </a:gsLst>
                  <a:lin ang="5400000" scaled="1"/>
                </a:gradFill>
                <a:latin typeface="+mn-lt"/>
                <a:ea typeface="ＭＳ Ｐゴシック" charset="0"/>
                <a:cs typeface="CiscoSans"/>
              </a:rPr>
              <a:t>Components</a:t>
            </a:r>
          </a:p>
          <a:p>
            <a:pPr marL="171443" indent="-171443" defTabSz="914361" fontAlgn="auto">
              <a:spcBef>
                <a:spcPts val="600"/>
              </a:spcBef>
              <a:spcAft>
                <a:spcPts val="500"/>
              </a:spcAft>
              <a:buFont typeface="Arial" panose="020B0604020202020204" pitchFamily="34" charset="0"/>
              <a:buChar char="•"/>
            </a:pPr>
            <a:r>
              <a:rPr lang="en-US" sz="1000" dirty="0" smtClean="0">
                <a:solidFill>
                  <a:srgbClr val="58585B"/>
                </a:solidFill>
                <a:latin typeface="+mn-lt"/>
                <a:ea typeface="Arial Unicode MS" panose="020B0604020202020204" pitchFamily="34" charset="-128"/>
                <a:cs typeface="Arial Unicode MS" panose="020B0604020202020204" pitchFamily="34" charset="-128"/>
              </a:rPr>
              <a:t>14 chapters;</a:t>
            </a:r>
          </a:p>
          <a:p>
            <a:pPr marL="171443" indent="-171443" defTabSz="914361" fontAlgn="auto">
              <a:spcBef>
                <a:spcPts val="600"/>
              </a:spcBef>
              <a:spcAft>
                <a:spcPts val="500"/>
              </a:spcAft>
              <a:buFont typeface="Arial" panose="020B0604020202020204" pitchFamily="34" charset="0"/>
              <a:buChar char="•"/>
            </a:pPr>
            <a:r>
              <a:rPr lang="en-US" sz="1000" dirty="0" smtClean="0">
                <a:solidFill>
                  <a:srgbClr val="58585B"/>
                </a:solidFill>
                <a:latin typeface="+mn-lt"/>
                <a:ea typeface="Arial Unicode MS" panose="020B0604020202020204" pitchFamily="34" charset="-128"/>
                <a:cs typeface="Arial Unicode MS" panose="020B0604020202020204" pitchFamily="34" charset="-128"/>
              </a:rPr>
              <a:t>99 </a:t>
            </a:r>
            <a:r>
              <a:rPr lang="en-US" sz="1000" dirty="0">
                <a:solidFill>
                  <a:srgbClr val="58585B"/>
                </a:solidFill>
                <a:latin typeface="+mn-lt"/>
                <a:ea typeface="Arial Unicode MS" panose="020B0604020202020204" pitchFamily="34" charset="-128"/>
                <a:cs typeface="Arial Unicode MS" panose="020B0604020202020204" pitchFamily="34" charset="-128"/>
              </a:rPr>
              <a:t>hands-on labs and </a:t>
            </a:r>
            <a:r>
              <a:rPr lang="en-US" sz="1000" dirty="0" smtClean="0">
                <a:solidFill>
                  <a:srgbClr val="58585B"/>
                </a:solidFill>
                <a:latin typeface="+mn-lt"/>
                <a:ea typeface="Arial Unicode MS" panose="020B0604020202020204" pitchFamily="34" charset="-128"/>
                <a:cs typeface="Arial Unicode MS" panose="020B0604020202020204" pitchFamily="34" charset="-128"/>
              </a:rPr>
              <a:t>29 interactive activities</a:t>
            </a:r>
            <a:endParaRPr lang="en-US" sz="1000" dirty="0">
              <a:solidFill>
                <a:srgbClr val="58585B"/>
              </a:solidFill>
              <a:latin typeface="+mn-lt"/>
              <a:ea typeface="Arial Unicode MS" panose="020B0604020202020204" pitchFamily="34" charset="-128"/>
              <a:cs typeface="Arial Unicode MS" panose="020B0604020202020204" pitchFamily="34" charset="-128"/>
            </a:endParaRPr>
          </a:p>
          <a:p>
            <a:pPr marL="171443" indent="-171443" defTabSz="914361" fontAlgn="auto">
              <a:spcBef>
                <a:spcPts val="0"/>
              </a:spcBef>
              <a:spcAft>
                <a:spcPts val="500"/>
              </a:spcAft>
              <a:buFont typeface="Arial" panose="020B0604020202020204" pitchFamily="34" charset="0"/>
              <a:buChar char="•"/>
            </a:pPr>
            <a:r>
              <a:rPr lang="en-US" sz="1000" dirty="0">
                <a:solidFill>
                  <a:srgbClr val="58595B"/>
                </a:solidFill>
                <a:latin typeface="+mn-lt"/>
                <a:ea typeface="+mn-ea"/>
              </a:rPr>
              <a:t>Cisco Packet </a:t>
            </a:r>
            <a:r>
              <a:rPr lang="en-US" sz="1000" dirty="0" smtClean="0">
                <a:solidFill>
                  <a:srgbClr val="58595B"/>
                </a:solidFill>
                <a:latin typeface="+mn-lt"/>
                <a:ea typeface="+mn-ea"/>
              </a:rPr>
              <a:t>Tracer simulations;  videos</a:t>
            </a:r>
            <a:endParaRPr lang="en-US" sz="1000" dirty="0">
              <a:solidFill>
                <a:srgbClr val="58595B"/>
              </a:solidFill>
              <a:latin typeface="+mn-lt"/>
              <a:ea typeface="+mn-ea"/>
            </a:endParaRPr>
          </a:p>
          <a:p>
            <a:pPr marL="171443" indent="-171443" defTabSz="914361" fontAlgn="auto">
              <a:spcBef>
                <a:spcPts val="0"/>
              </a:spcBef>
              <a:spcAft>
                <a:spcPts val="500"/>
              </a:spcAft>
              <a:buFont typeface="Arial" panose="020B0604020202020204" pitchFamily="34" charset="0"/>
              <a:buChar char="•"/>
            </a:pPr>
            <a:r>
              <a:rPr lang="en-US" sz="1000" dirty="0">
                <a:solidFill>
                  <a:srgbClr val="58595B"/>
                </a:solidFill>
                <a:latin typeface="+mn-lt"/>
                <a:ea typeface="+mn-ea"/>
              </a:rPr>
              <a:t>14 chapter exams, 1 checkpoint exam, 1 skills review exam, 1 practice final exam, 1 final exam, 1 skills-based assessment, and 2 practice exams for CompTIA A+ certification</a:t>
            </a:r>
          </a:p>
        </p:txBody>
      </p:sp>
      <p:sp>
        <p:nvSpPr>
          <p:cNvPr id="18" name="TextBox 17"/>
          <p:cNvSpPr txBox="1"/>
          <p:nvPr/>
        </p:nvSpPr>
        <p:spPr>
          <a:xfrm>
            <a:off x="5245951" y="2856368"/>
            <a:ext cx="3638276" cy="1797415"/>
          </a:xfrm>
          <a:prstGeom prst="rect">
            <a:avLst/>
          </a:prstGeom>
          <a:noFill/>
        </p:spPr>
        <p:txBody>
          <a:bodyPr wrap="square" lIns="0" tIns="0" rIns="0" bIns="0" rtlCol="0">
            <a:spAutoFit/>
          </a:bodyPr>
          <a:lstStyle/>
          <a:p>
            <a:pPr defTabSz="685891" fontAlgn="auto">
              <a:spcBef>
                <a:spcPts val="0"/>
              </a:spcBef>
              <a:spcAft>
                <a:spcPts val="600"/>
              </a:spcAft>
            </a:pPr>
            <a:r>
              <a:rPr lang="en-US" sz="1400" dirty="0" smtClean="0">
                <a:gradFill>
                  <a:gsLst>
                    <a:gs pos="0">
                      <a:srgbClr val="004BAF">
                        <a:lumMod val="75000"/>
                      </a:srgbClr>
                    </a:gs>
                    <a:gs pos="100000">
                      <a:srgbClr val="64BBE3">
                        <a:lumMod val="75000"/>
                      </a:srgbClr>
                    </a:gs>
                  </a:gsLst>
                  <a:lin ang="5400000" scaled="1"/>
                </a:gradFill>
                <a:latin typeface="+mn-lt"/>
                <a:ea typeface="ＭＳ Ｐゴシック" charset="0"/>
                <a:cs typeface="CiscoSans"/>
              </a:rPr>
              <a:t>Features</a:t>
            </a:r>
            <a:endParaRPr lang="en-US" sz="1400" dirty="0" smtClean="0">
              <a:latin typeface="+mn-lt"/>
              <a:ea typeface="ＭＳ Ｐゴシック" charset="0"/>
              <a:cs typeface="CiscoSans"/>
            </a:endParaRPr>
          </a:p>
          <a:p>
            <a:pPr defTabSz="685891" fontAlgn="auto">
              <a:spcBef>
                <a:spcPts val="0"/>
              </a:spcBef>
              <a:spcAft>
                <a:spcPts val="0"/>
              </a:spcAft>
            </a:pPr>
            <a:r>
              <a:rPr lang="en-US" sz="900" b="1" dirty="0" smtClean="0">
                <a:latin typeface="+mn-lt"/>
                <a:ea typeface="Arial" charset="0"/>
                <a:cs typeface="Arial" charset="0"/>
              </a:rPr>
              <a:t>Target </a:t>
            </a:r>
            <a:r>
              <a:rPr lang="en-US" sz="900" b="1" dirty="0">
                <a:latin typeface="+mn-lt"/>
                <a:ea typeface="Arial" charset="0"/>
                <a:cs typeface="Arial" charset="0"/>
              </a:rPr>
              <a:t>Audience</a:t>
            </a:r>
            <a:r>
              <a:rPr lang="en-US" sz="900" dirty="0">
                <a:latin typeface="+mn-lt"/>
                <a:ea typeface="Arial Unicode MS" panose="020B0604020202020204" pitchFamily="34" charset="-128"/>
                <a:cs typeface="Arial Unicode MS" panose="020B0604020202020204" pitchFamily="34" charset="-128"/>
              </a:rPr>
              <a:t>:</a:t>
            </a:r>
            <a:r>
              <a:rPr lang="en-US" sz="900" b="1" dirty="0">
                <a:latin typeface="+mn-lt"/>
                <a:ea typeface="Arial Unicode MS" panose="020B0604020202020204" pitchFamily="34" charset="-128"/>
                <a:cs typeface="Arial Unicode MS" panose="020B0604020202020204" pitchFamily="34" charset="-128"/>
              </a:rPr>
              <a:t> </a:t>
            </a:r>
            <a:r>
              <a:rPr lang="en-US" sz="900" dirty="0" smtClean="0">
                <a:latin typeface="+mn-lt"/>
                <a:ea typeface="Arial Unicode MS" panose="020B0604020202020204" pitchFamily="34" charset="-128"/>
                <a:cs typeface="Arial Unicode MS" panose="020B0604020202020204" pitchFamily="34" charset="-128"/>
              </a:rPr>
              <a:t>Secondary and 2-year </a:t>
            </a:r>
            <a:r>
              <a:rPr lang="en-US" sz="900" dirty="0">
                <a:latin typeface="+mn-lt"/>
                <a:ea typeface="Arial Unicode MS" panose="020B0604020202020204" pitchFamily="34" charset="-128"/>
                <a:cs typeface="Arial Unicode MS" panose="020B0604020202020204" pitchFamily="34" charset="-128"/>
              </a:rPr>
              <a:t>college </a:t>
            </a:r>
            <a:r>
              <a:rPr lang="en-US" sz="900" dirty="0" smtClean="0">
                <a:latin typeface="+mn-lt"/>
                <a:ea typeface="Arial Unicode MS" panose="020B0604020202020204" pitchFamily="34" charset="-128"/>
                <a:cs typeface="Arial Unicode MS" panose="020B0604020202020204" pitchFamily="34" charset="-128"/>
              </a:rPr>
              <a:t>or vocational students</a:t>
            </a:r>
          </a:p>
          <a:p>
            <a:pPr defTabSz="685891" fontAlgn="auto">
              <a:lnSpc>
                <a:spcPct val="120000"/>
              </a:lnSpc>
              <a:spcBef>
                <a:spcPts val="600"/>
              </a:spcBef>
              <a:spcAft>
                <a:spcPts val="0"/>
              </a:spcAft>
            </a:pPr>
            <a:r>
              <a:rPr lang="en-US" sz="900" b="1" dirty="0" smtClean="0">
                <a:latin typeface="+mn-lt"/>
                <a:ea typeface="Arial Unicode MS" panose="020B0604020202020204" pitchFamily="34" charset="-128"/>
                <a:cs typeface="Arial Unicode MS" panose="020B0604020202020204" pitchFamily="34" charset="-128"/>
              </a:rPr>
              <a:t>Prerequisites</a:t>
            </a:r>
            <a:r>
              <a:rPr lang="en-US" sz="900" dirty="0" smtClean="0">
                <a:latin typeface="+mn-lt"/>
                <a:ea typeface="Arial Unicode MS" panose="020B0604020202020204" pitchFamily="34" charset="-128"/>
                <a:cs typeface="Arial Unicode MS" panose="020B0604020202020204" pitchFamily="34" charset="-128"/>
              </a:rPr>
              <a:t>: None</a:t>
            </a:r>
            <a:endParaRPr lang="en-US" sz="900" dirty="0">
              <a:latin typeface="+mn-lt"/>
              <a:ea typeface="Arial Unicode MS" panose="020B0604020202020204" pitchFamily="34" charset="-128"/>
              <a:cs typeface="Arial Unicode MS" panose="020B0604020202020204" pitchFamily="34" charset="-128"/>
            </a:endParaRPr>
          </a:p>
          <a:p>
            <a:pPr defTabSz="685891" fontAlgn="auto">
              <a:spcBef>
                <a:spcPts val="300"/>
              </a:spcBef>
              <a:spcAft>
                <a:spcPts val="0"/>
              </a:spcAft>
            </a:pPr>
            <a:r>
              <a:rPr lang="en-US" sz="900" b="1" dirty="0" smtClean="0">
                <a:latin typeface="+mn-lt"/>
                <a:ea typeface="Arial Unicode MS" panose="020B0604020202020204" pitchFamily="34" charset="-128"/>
                <a:cs typeface="Arial Unicode MS" panose="020B0604020202020204" pitchFamily="34" charset="-128"/>
              </a:rPr>
              <a:t>Languages Available</a:t>
            </a:r>
            <a:r>
              <a:rPr lang="en-US" sz="900" dirty="0" smtClean="0">
                <a:latin typeface="+mn-lt"/>
                <a:ea typeface="Arial Unicode MS" panose="020B0604020202020204" pitchFamily="34" charset="-128"/>
                <a:cs typeface="Arial Unicode MS" panose="020B0604020202020204" pitchFamily="34" charset="-128"/>
              </a:rPr>
              <a:t>: </a:t>
            </a:r>
            <a:r>
              <a:rPr lang="en-US" sz="900" dirty="0">
                <a:latin typeface="+mn-lt"/>
                <a:ea typeface="Arial Unicode MS" panose="020B0604020202020204" pitchFamily="34" charset="-128"/>
                <a:cs typeface="Arial Unicode MS" panose="020B0604020202020204" pitchFamily="34" charset="-128"/>
              </a:rPr>
              <a:t>Arabic, </a:t>
            </a:r>
            <a:r>
              <a:rPr lang="en-US" sz="900" dirty="0" smtClean="0">
                <a:latin typeface="+mn-lt"/>
                <a:ea typeface="Arial Unicode MS" panose="020B0604020202020204" pitchFamily="34" charset="-128"/>
                <a:cs typeface="Arial Unicode MS" panose="020B0604020202020204" pitchFamily="34" charset="-128"/>
              </a:rPr>
              <a:t>Chinese-S, </a:t>
            </a:r>
            <a:r>
              <a:rPr lang="en-US" sz="900" dirty="0">
                <a:latin typeface="+mn-lt"/>
                <a:ea typeface="Arial Unicode MS" panose="020B0604020202020204" pitchFamily="34" charset="-128"/>
                <a:cs typeface="Arial Unicode MS" panose="020B0604020202020204" pitchFamily="34" charset="-128"/>
              </a:rPr>
              <a:t>Chinese-T, Croatian, English, French, German, Hebrew, Hungarian, Italian, Japanese, </a:t>
            </a:r>
            <a:r>
              <a:rPr lang="en-US" sz="900" dirty="0" smtClean="0">
                <a:latin typeface="+mn-lt"/>
                <a:ea typeface="Arial Unicode MS" panose="020B0604020202020204" pitchFamily="34" charset="-128"/>
                <a:cs typeface="Arial Unicode MS" panose="020B0604020202020204" pitchFamily="34" charset="-128"/>
              </a:rPr>
              <a:t>Polish, Portuguese-Brazilian</a:t>
            </a:r>
            <a:r>
              <a:rPr lang="en-US" sz="900" dirty="0">
                <a:latin typeface="+mn-lt"/>
                <a:ea typeface="Arial Unicode MS" panose="020B0604020202020204" pitchFamily="34" charset="-128"/>
                <a:cs typeface="Arial Unicode MS" panose="020B0604020202020204" pitchFamily="34" charset="-128"/>
              </a:rPr>
              <a:t>, Romanian, Russian, Spanish, Turkish, Ukrainian </a:t>
            </a:r>
          </a:p>
          <a:p>
            <a:pPr defTabSz="685891" fontAlgn="auto">
              <a:spcBef>
                <a:spcPts val="300"/>
              </a:spcBef>
              <a:spcAft>
                <a:spcPts val="0"/>
              </a:spcAft>
            </a:pPr>
            <a:r>
              <a:rPr lang="en-US" sz="900" b="1" dirty="0" smtClean="0">
                <a:latin typeface="+mn-lt"/>
                <a:ea typeface="Arial Unicode MS" panose="020B0604020202020204" pitchFamily="34" charset="-128"/>
                <a:cs typeface="Arial Unicode MS" panose="020B0604020202020204" pitchFamily="34" charset="-128"/>
              </a:rPr>
              <a:t>Course </a:t>
            </a:r>
            <a:r>
              <a:rPr lang="en-US" sz="900" b="1" dirty="0">
                <a:latin typeface="+mn-lt"/>
                <a:ea typeface="Arial Unicode MS" panose="020B0604020202020204" pitchFamily="34" charset="-128"/>
                <a:cs typeface="Arial Unicode MS" panose="020B0604020202020204" pitchFamily="34" charset="-128"/>
              </a:rPr>
              <a:t>Delivery</a:t>
            </a:r>
            <a:r>
              <a:rPr lang="en-US" sz="900" dirty="0">
                <a:latin typeface="+mn-lt"/>
                <a:ea typeface="Arial Unicode MS" panose="020B0604020202020204" pitchFamily="34" charset="-128"/>
                <a:cs typeface="Arial Unicode MS" panose="020B0604020202020204" pitchFamily="34" charset="-128"/>
              </a:rPr>
              <a:t>: </a:t>
            </a:r>
            <a:r>
              <a:rPr lang="en-US" sz="900" dirty="0" smtClean="0">
                <a:latin typeface="+mn-lt"/>
                <a:ea typeface="Arial Unicode MS" panose="020B0604020202020204" pitchFamily="34" charset="-128"/>
                <a:cs typeface="Arial Unicode MS" panose="020B0604020202020204" pitchFamily="34" charset="-128"/>
              </a:rPr>
              <a:t>Instructor-led</a:t>
            </a:r>
          </a:p>
          <a:p>
            <a:pPr defTabSz="685891" fontAlgn="auto">
              <a:spcBef>
                <a:spcPts val="300"/>
              </a:spcBef>
              <a:spcAft>
                <a:spcPts val="0"/>
              </a:spcAft>
            </a:pPr>
            <a:r>
              <a:rPr lang="en-US" sz="900" b="1" dirty="0">
                <a:solidFill>
                  <a:srgbClr val="58585B"/>
                </a:solidFill>
                <a:latin typeface="+mn-lt"/>
                <a:ea typeface="Arial Unicode MS" panose="020B0604020202020204" pitchFamily="34" charset="-128"/>
                <a:cs typeface="Arial Unicode MS" panose="020B0604020202020204" pitchFamily="34" charset="-128"/>
              </a:rPr>
              <a:t>Estimated </a:t>
            </a:r>
            <a:r>
              <a:rPr lang="en-US" sz="900" b="1" dirty="0" smtClean="0">
                <a:solidFill>
                  <a:srgbClr val="58585B"/>
                </a:solidFill>
                <a:latin typeface="+mn-lt"/>
                <a:ea typeface="Arial Unicode MS" panose="020B0604020202020204" pitchFamily="34" charset="-128"/>
                <a:cs typeface="Arial Unicode MS" panose="020B0604020202020204" pitchFamily="34" charset="-128"/>
              </a:rPr>
              <a:t>Time </a:t>
            </a:r>
            <a:r>
              <a:rPr lang="en-US" sz="900" b="1" dirty="0">
                <a:solidFill>
                  <a:srgbClr val="58585B"/>
                </a:solidFill>
                <a:latin typeface="+mn-lt"/>
                <a:ea typeface="Arial Unicode MS" panose="020B0604020202020204" pitchFamily="34" charset="-128"/>
                <a:cs typeface="Arial Unicode MS" panose="020B0604020202020204" pitchFamily="34" charset="-128"/>
              </a:rPr>
              <a:t>to </a:t>
            </a:r>
            <a:r>
              <a:rPr lang="en-US" sz="900" b="1" dirty="0" smtClean="0">
                <a:solidFill>
                  <a:srgbClr val="58585B"/>
                </a:solidFill>
                <a:latin typeface="+mn-lt"/>
                <a:ea typeface="Arial Unicode MS" panose="020B0604020202020204" pitchFamily="34" charset="-128"/>
                <a:cs typeface="Arial Unicode MS" panose="020B0604020202020204" pitchFamily="34" charset="-128"/>
              </a:rPr>
              <a:t>Complete</a:t>
            </a:r>
            <a:r>
              <a:rPr lang="en-US" sz="900" dirty="0">
                <a:solidFill>
                  <a:srgbClr val="58585B"/>
                </a:solidFill>
                <a:latin typeface="+mn-lt"/>
                <a:ea typeface="Arial Unicode MS" panose="020B0604020202020204" pitchFamily="34" charset="-128"/>
                <a:cs typeface="Arial Unicode MS" panose="020B0604020202020204" pitchFamily="34" charset="-128"/>
              </a:rPr>
              <a:t>: 70 hours </a:t>
            </a:r>
            <a:endParaRPr lang="en-US" sz="900" dirty="0">
              <a:latin typeface="+mn-lt"/>
              <a:ea typeface="Arial Unicode MS" panose="020B0604020202020204" pitchFamily="34" charset="-128"/>
              <a:cs typeface="Arial Unicode MS" panose="020B0604020202020204" pitchFamily="34" charset="-128"/>
            </a:endParaRPr>
          </a:p>
          <a:p>
            <a:pPr defTabSz="685891" fontAlgn="auto">
              <a:spcBef>
                <a:spcPts val="300"/>
              </a:spcBef>
              <a:spcAft>
                <a:spcPts val="0"/>
              </a:spcAft>
            </a:pPr>
            <a:r>
              <a:rPr lang="en-US" sz="900" b="1" dirty="0" smtClean="0">
                <a:latin typeface="+mn-lt"/>
                <a:ea typeface="Arial Unicode MS" panose="020B0604020202020204" pitchFamily="34" charset="-128"/>
                <a:cs typeface="Arial Unicode MS" panose="020B0604020202020204" pitchFamily="34" charset="-128"/>
              </a:rPr>
              <a:t>Recommended </a:t>
            </a:r>
            <a:r>
              <a:rPr lang="en-US" sz="900" b="1" dirty="0">
                <a:latin typeface="+mn-lt"/>
                <a:ea typeface="Arial Unicode MS" panose="020B0604020202020204" pitchFamily="34" charset="-128"/>
                <a:cs typeface="Arial Unicode MS" panose="020B0604020202020204" pitchFamily="34" charset="-128"/>
              </a:rPr>
              <a:t>Next Course</a:t>
            </a:r>
            <a:r>
              <a:rPr lang="en-US" sz="900" dirty="0">
                <a:latin typeface="+mn-lt"/>
                <a:ea typeface="Arial Unicode MS" panose="020B0604020202020204" pitchFamily="34" charset="-128"/>
                <a:cs typeface="Arial Unicode MS" panose="020B0604020202020204" pitchFamily="34" charset="-128"/>
              </a:rPr>
              <a:t>: CCNA </a:t>
            </a:r>
            <a:r>
              <a:rPr lang="en-US" sz="900" dirty="0" smtClean="0">
                <a:latin typeface="+mn-lt"/>
                <a:ea typeface="Arial Unicode MS" panose="020B0604020202020204" pitchFamily="34" charset="-128"/>
                <a:cs typeface="Arial Unicode MS" panose="020B0604020202020204" pitchFamily="34" charset="-128"/>
              </a:rPr>
              <a:t>Routing &amp; Switching</a:t>
            </a:r>
            <a:endParaRPr lang="en-US" sz="900" dirty="0">
              <a:latin typeface="+mn-lt"/>
              <a:ea typeface="Arial Unicode MS" panose="020B0604020202020204" pitchFamily="34" charset="-128"/>
              <a:cs typeface="Arial Unicode MS" panose="020B0604020202020204" pitchFamily="34" charset="-128"/>
            </a:endParaRPr>
          </a:p>
        </p:txBody>
      </p:sp>
      <p:cxnSp>
        <p:nvCxnSpPr>
          <p:cNvPr id="11" name="Straight Connector 10"/>
          <p:cNvCxnSpPr/>
          <p:nvPr/>
        </p:nvCxnSpPr>
        <p:spPr>
          <a:xfrm>
            <a:off x="4875514" y="1136628"/>
            <a:ext cx="0" cy="380570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5951" y="331072"/>
            <a:ext cx="3442556" cy="2296158"/>
          </a:xfrm>
          <a:prstGeom prst="rect">
            <a:avLst/>
          </a:prstGeom>
        </p:spPr>
      </p:pic>
    </p:spTree>
    <p:extLst>
      <p:ext uri="{BB962C8B-B14F-4D97-AF65-F5344CB8AC3E}">
        <p14:creationId xmlns:p14="http://schemas.microsoft.com/office/powerpoint/2010/main" val="39016712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82991"/>
            <a:ext cx="9144000" cy="3956858"/>
          </a:xfrm>
          <a:prstGeom prst="rect">
            <a:avLst/>
          </a:prstGeom>
          <a:gradFill>
            <a:gsLst>
              <a:gs pos="0">
                <a:schemeClr val="bg1"/>
              </a:gs>
              <a:gs pos="100000">
                <a:schemeClr val="bg1">
                  <a:alpha val="70000"/>
                </a:schemeClr>
              </a:gs>
            </a:gsLst>
            <a:lin ang="5400000" scaled="0"/>
          </a:gradFill>
          <a:ln w="15875">
            <a:gradFill>
              <a:gsLst>
                <a:gs pos="0">
                  <a:schemeClr val="bg1">
                    <a:alpha val="60000"/>
                  </a:schemeClr>
                </a:gs>
                <a:gs pos="100000">
                  <a:schemeClr val="bg1">
                    <a:alpha val="2000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438150" y="452149"/>
            <a:ext cx="8345488" cy="731837"/>
          </a:xfrm>
        </p:spPr>
        <p:txBody>
          <a:bodyPr/>
          <a:lstStyle/>
          <a:p>
            <a:r>
              <a:rPr lang="en-US" dirty="0">
                <a:gradFill>
                  <a:gsLst>
                    <a:gs pos="0">
                      <a:schemeClr val="accent1">
                        <a:lumMod val="75000"/>
                      </a:schemeClr>
                    </a:gs>
                    <a:gs pos="100000">
                      <a:schemeClr val="accent2">
                        <a:lumMod val="75000"/>
                      </a:schemeClr>
                    </a:gs>
                  </a:gsLst>
                  <a:lin ang="5400000" scaled="1"/>
                </a:gradFill>
                <a:latin typeface="+mn-lt"/>
              </a:rPr>
              <a:t>CCNA Routing and Switching </a:t>
            </a:r>
            <a:r>
              <a:rPr lang="en-US" dirty="0" smtClean="0">
                <a:gradFill>
                  <a:gsLst>
                    <a:gs pos="0">
                      <a:schemeClr val="accent1">
                        <a:lumMod val="75000"/>
                      </a:schemeClr>
                    </a:gs>
                    <a:gs pos="100000">
                      <a:schemeClr val="accent2">
                        <a:lumMod val="75000"/>
                      </a:schemeClr>
                    </a:gs>
                  </a:gsLst>
                  <a:lin ang="5400000" scaled="1"/>
                </a:gradFill>
                <a:latin typeface="+mn-lt"/>
              </a:rPr>
              <a:t>Courses (1-4)</a:t>
            </a:r>
            <a:endParaRPr lang="en-US" dirty="0">
              <a:gradFill>
                <a:gsLst>
                  <a:gs pos="0">
                    <a:schemeClr val="accent1">
                      <a:lumMod val="75000"/>
                    </a:schemeClr>
                  </a:gs>
                  <a:gs pos="100000">
                    <a:schemeClr val="accent2">
                      <a:lumMod val="75000"/>
                    </a:schemeClr>
                  </a:gs>
                </a:gsLst>
                <a:lin ang="5400000" scaled="1"/>
              </a:gradFill>
              <a:latin typeface="+mn-lt"/>
            </a:endParaRPr>
          </a:p>
        </p:txBody>
      </p:sp>
      <p:sp>
        <p:nvSpPr>
          <p:cNvPr id="9" name="TextBox 8"/>
          <p:cNvSpPr txBox="1"/>
          <p:nvPr/>
        </p:nvSpPr>
        <p:spPr>
          <a:xfrm>
            <a:off x="522113" y="1241449"/>
            <a:ext cx="2426497" cy="1323439"/>
          </a:xfrm>
          <a:prstGeom prst="rect">
            <a:avLst/>
          </a:prstGeom>
          <a:noFill/>
        </p:spPr>
        <p:txBody>
          <a:bodyPr wrap="square" lIns="0" tIns="0" rIns="0" bIns="0" rtlCol="0">
            <a:spAutoFit/>
          </a:bodyPr>
          <a:lstStyle/>
          <a:p>
            <a:pPr>
              <a:spcBef>
                <a:spcPts val="600"/>
              </a:spcBef>
            </a:pPr>
            <a:r>
              <a:rPr lang="en-US" dirty="0">
                <a:gradFill>
                  <a:gsLst>
                    <a:gs pos="0">
                      <a:srgbClr val="004BAF">
                        <a:lumMod val="75000"/>
                      </a:srgbClr>
                    </a:gs>
                    <a:gs pos="100000">
                      <a:srgbClr val="64BBE3">
                        <a:lumMod val="75000"/>
                      </a:srgbClr>
                    </a:gs>
                  </a:gsLst>
                  <a:lin ang="5400000" scaled="1"/>
                </a:gradFill>
                <a:latin typeface="+mn-lt"/>
                <a:ea typeface="ＭＳ Ｐゴシック" charset="0"/>
                <a:cs typeface="CiscoSans"/>
              </a:rPr>
              <a:t>Curriculum Overview</a:t>
            </a:r>
          </a:p>
          <a:p>
            <a:pPr>
              <a:spcBef>
                <a:spcPts val="600"/>
              </a:spcBef>
            </a:pPr>
            <a:r>
              <a:rPr lang="en-US" sz="900" dirty="0">
                <a:solidFill>
                  <a:srgbClr val="58585B"/>
                </a:solidFill>
                <a:latin typeface="+mn-lt"/>
                <a:ea typeface="Arial Unicode MS" panose="020B0604020202020204" pitchFamily="34" charset="-128"/>
                <a:cs typeface="Arial Unicode MS" panose="020B0604020202020204" pitchFamily="34" charset="-128"/>
              </a:rPr>
              <a:t>The 4 courses in the CCNA R&amp;S </a:t>
            </a:r>
            <a:r>
              <a:rPr lang="en-US" sz="900" dirty="0" smtClean="0">
                <a:solidFill>
                  <a:srgbClr val="58585B"/>
                </a:solidFill>
                <a:latin typeface="+mn-lt"/>
                <a:ea typeface="Arial Unicode MS" panose="020B0604020202020204" pitchFamily="34" charset="-128"/>
                <a:cs typeface="Arial Unicode MS" panose="020B0604020202020204" pitchFamily="34" charset="-128"/>
              </a:rPr>
              <a:t>course series </a:t>
            </a:r>
            <a:r>
              <a:rPr lang="en-US" sz="900" dirty="0">
                <a:solidFill>
                  <a:srgbClr val="58585B"/>
                </a:solidFill>
                <a:latin typeface="+mn-lt"/>
                <a:ea typeface="Arial Unicode MS" panose="020B0604020202020204" pitchFamily="34" charset="-128"/>
                <a:cs typeface="Arial Unicode MS" panose="020B0604020202020204" pitchFamily="34" charset="-128"/>
              </a:rPr>
              <a:t>help students develop a comprehensive understanding of how networks operate, </a:t>
            </a:r>
            <a:r>
              <a:rPr lang="en-US" sz="900" dirty="0" smtClean="0">
                <a:solidFill>
                  <a:srgbClr val="58585B"/>
                </a:solidFill>
                <a:latin typeface="+mn-lt"/>
                <a:ea typeface="Arial Unicode MS" panose="020B0604020202020204" pitchFamily="34" charset="-128"/>
                <a:cs typeface="Arial Unicode MS" panose="020B0604020202020204" pitchFamily="34" charset="-128"/>
              </a:rPr>
              <a:t>from </a:t>
            </a:r>
            <a:r>
              <a:rPr lang="en-US" sz="900" dirty="0">
                <a:solidFill>
                  <a:srgbClr val="58585B"/>
                </a:solidFill>
                <a:latin typeface="+mn-lt"/>
                <a:ea typeface="Arial Unicode MS" panose="020B0604020202020204" pitchFamily="34" charset="-128"/>
                <a:cs typeface="Arial Unicode MS" panose="020B0604020202020204" pitchFamily="34" charset="-128"/>
              </a:rPr>
              <a:t>protocols and services to network management, with an emphasis on </a:t>
            </a:r>
            <a:r>
              <a:rPr lang="en-US" sz="900" dirty="0" smtClean="0">
                <a:solidFill>
                  <a:srgbClr val="58585B"/>
                </a:solidFill>
                <a:latin typeface="+mn-lt"/>
                <a:ea typeface="Arial Unicode MS" panose="020B0604020202020204" pitchFamily="34" charset="-128"/>
                <a:cs typeface="Arial Unicode MS" panose="020B0604020202020204" pitchFamily="34" charset="-128"/>
              </a:rPr>
              <a:t>hands-on </a:t>
            </a:r>
            <a:r>
              <a:rPr lang="en-US" sz="900" dirty="0">
                <a:solidFill>
                  <a:srgbClr val="58585B"/>
                </a:solidFill>
                <a:latin typeface="+mn-lt"/>
                <a:ea typeface="Arial Unicode MS" panose="020B0604020202020204" pitchFamily="34" charset="-128"/>
                <a:cs typeface="Arial Unicode MS" panose="020B0604020202020204" pitchFamily="34" charset="-128"/>
              </a:rPr>
              <a:t>learning and essential career </a:t>
            </a:r>
            <a:r>
              <a:rPr lang="en-US" sz="900" dirty="0" smtClean="0">
                <a:solidFill>
                  <a:srgbClr val="58585B"/>
                </a:solidFill>
                <a:latin typeface="+mn-lt"/>
                <a:ea typeface="Arial Unicode MS" panose="020B0604020202020204" pitchFamily="34" charset="-128"/>
                <a:cs typeface="Arial Unicode MS" panose="020B0604020202020204" pitchFamily="34" charset="-128"/>
              </a:rPr>
              <a:t>skills </a:t>
            </a:r>
            <a:r>
              <a:rPr lang="en-US" sz="900" dirty="0">
                <a:solidFill>
                  <a:srgbClr val="58585B"/>
                </a:solidFill>
                <a:latin typeface="+mn-lt"/>
                <a:ea typeface="Arial Unicode MS" panose="020B0604020202020204" pitchFamily="34" charset="-128"/>
                <a:cs typeface="Arial Unicode MS" panose="020B0604020202020204" pitchFamily="34" charset="-128"/>
              </a:rPr>
              <a:t>like problem solving and collaboration.</a:t>
            </a:r>
          </a:p>
        </p:txBody>
      </p:sp>
      <p:sp>
        <p:nvSpPr>
          <p:cNvPr id="16" name="TextBox 15"/>
          <p:cNvSpPr txBox="1"/>
          <p:nvPr/>
        </p:nvSpPr>
        <p:spPr>
          <a:xfrm>
            <a:off x="6042131" y="1218924"/>
            <a:ext cx="2857580" cy="1438855"/>
          </a:xfrm>
          <a:prstGeom prst="rect">
            <a:avLst/>
          </a:prstGeom>
          <a:noFill/>
        </p:spPr>
        <p:txBody>
          <a:bodyPr wrap="square" lIns="0" tIns="0" rIns="0" bIns="0" rtlCol="0">
            <a:spAutoFit/>
          </a:bodyPr>
          <a:lstStyle/>
          <a:p>
            <a:pPr>
              <a:spcBef>
                <a:spcPts val="600"/>
              </a:spcBef>
            </a:pPr>
            <a:r>
              <a:rPr lang="en-US" dirty="0">
                <a:gradFill>
                  <a:gsLst>
                    <a:gs pos="0">
                      <a:srgbClr val="004BAF">
                        <a:lumMod val="75000"/>
                      </a:srgbClr>
                    </a:gs>
                    <a:gs pos="100000">
                      <a:srgbClr val="64BBE3">
                        <a:lumMod val="75000"/>
                      </a:srgbClr>
                    </a:gs>
                  </a:gsLst>
                  <a:lin ang="5400000" scaled="1"/>
                </a:gradFill>
                <a:latin typeface="+mn-lt"/>
                <a:ea typeface="ＭＳ Ｐゴシック" charset="0"/>
                <a:cs typeface="CiscoSans"/>
              </a:rPr>
              <a:t>Learning Components</a:t>
            </a:r>
          </a:p>
          <a:p>
            <a:pPr marL="114300" indent="-114300">
              <a:spcBef>
                <a:spcPts val="600"/>
              </a:spcBef>
              <a:buFont typeface="Arial" panose="020B0604020202020204" pitchFamily="34" charset="0"/>
              <a:buChar char="•"/>
            </a:pPr>
            <a:r>
              <a:rPr lang="en-US" sz="900" dirty="0">
                <a:solidFill>
                  <a:srgbClr val="58585B"/>
                </a:solidFill>
                <a:latin typeface="+mn-lt"/>
                <a:ea typeface="Arial Unicode MS" panose="020B0604020202020204" pitchFamily="34" charset="-128"/>
                <a:cs typeface="Arial Unicode MS" panose="020B0604020202020204" pitchFamily="34" charset="-128"/>
              </a:rPr>
              <a:t>4 courses: Introduction to Networks, </a:t>
            </a:r>
            <a:br>
              <a:rPr lang="en-US" sz="900" dirty="0">
                <a:solidFill>
                  <a:srgbClr val="58585B"/>
                </a:solidFill>
                <a:latin typeface="+mn-lt"/>
                <a:ea typeface="Arial Unicode MS" panose="020B0604020202020204" pitchFamily="34" charset="-128"/>
                <a:cs typeface="Arial Unicode MS" panose="020B0604020202020204" pitchFamily="34" charset="-128"/>
              </a:rPr>
            </a:br>
            <a:r>
              <a:rPr lang="en-US" sz="900" dirty="0">
                <a:solidFill>
                  <a:srgbClr val="58585B"/>
                </a:solidFill>
                <a:latin typeface="+mn-lt"/>
                <a:ea typeface="Arial Unicode MS" panose="020B0604020202020204" pitchFamily="34" charset="-128"/>
                <a:cs typeface="Arial Unicode MS" panose="020B0604020202020204" pitchFamily="34" charset="-128"/>
              </a:rPr>
              <a:t>Routing and Switching Essentials, </a:t>
            </a:r>
            <a:br>
              <a:rPr lang="en-US" sz="900" dirty="0">
                <a:solidFill>
                  <a:srgbClr val="58585B"/>
                </a:solidFill>
                <a:latin typeface="+mn-lt"/>
                <a:ea typeface="Arial Unicode MS" panose="020B0604020202020204" pitchFamily="34" charset="-128"/>
                <a:cs typeface="Arial Unicode MS" panose="020B0604020202020204" pitchFamily="34" charset="-128"/>
              </a:rPr>
            </a:br>
            <a:r>
              <a:rPr lang="en-US" sz="900" dirty="0">
                <a:solidFill>
                  <a:srgbClr val="58585B"/>
                </a:solidFill>
                <a:latin typeface="+mn-lt"/>
                <a:ea typeface="Arial Unicode MS" panose="020B0604020202020204" pitchFamily="34" charset="-128"/>
                <a:cs typeface="Arial Unicode MS" panose="020B0604020202020204" pitchFamily="34" charset="-128"/>
              </a:rPr>
              <a:t>Scaling Networks, Connecting Network</a:t>
            </a:r>
          </a:p>
          <a:p>
            <a:pPr marL="114300" indent="-114300">
              <a:spcBef>
                <a:spcPts val="300"/>
              </a:spcBef>
              <a:buFont typeface="Arial" panose="020B0604020202020204" pitchFamily="34" charset="0"/>
              <a:buChar char="•"/>
            </a:pPr>
            <a:r>
              <a:rPr lang="en-US" sz="900" dirty="0">
                <a:solidFill>
                  <a:srgbClr val="58585B"/>
                </a:solidFill>
                <a:latin typeface="+mn-lt"/>
                <a:ea typeface="Arial Unicode MS" panose="020B0604020202020204" pitchFamily="34" charset="-128"/>
                <a:cs typeface="Arial Unicode MS" panose="020B0604020202020204" pitchFamily="34" charset="-128"/>
              </a:rPr>
              <a:t>Hands-on labs and Cisco Packet Tracer </a:t>
            </a:r>
            <a:br>
              <a:rPr lang="en-US" sz="900" dirty="0">
                <a:solidFill>
                  <a:srgbClr val="58585B"/>
                </a:solidFill>
                <a:latin typeface="+mn-lt"/>
                <a:ea typeface="Arial Unicode MS" panose="020B0604020202020204" pitchFamily="34" charset="-128"/>
                <a:cs typeface="Arial Unicode MS" panose="020B0604020202020204" pitchFamily="34" charset="-128"/>
              </a:rPr>
            </a:br>
            <a:r>
              <a:rPr lang="en-US" sz="900" dirty="0">
                <a:solidFill>
                  <a:srgbClr val="58585B"/>
                </a:solidFill>
                <a:latin typeface="+mn-lt"/>
                <a:ea typeface="Arial Unicode MS" panose="020B0604020202020204" pitchFamily="34" charset="-128"/>
                <a:cs typeface="Arial Unicode MS" panose="020B0604020202020204" pitchFamily="34" charset="-128"/>
              </a:rPr>
              <a:t>network simulation activities</a:t>
            </a:r>
          </a:p>
          <a:p>
            <a:pPr marL="114300" indent="-114300">
              <a:spcBef>
                <a:spcPts val="300"/>
              </a:spcBef>
              <a:buFont typeface="Arial" panose="020B0604020202020204" pitchFamily="34" charset="0"/>
              <a:buChar char="•"/>
            </a:pPr>
            <a:r>
              <a:rPr lang="en-US" sz="900" dirty="0">
                <a:solidFill>
                  <a:srgbClr val="58585B"/>
                </a:solidFill>
                <a:latin typeface="+mn-lt"/>
                <a:ea typeface="Arial Unicode MS" panose="020B0604020202020204" pitchFamily="34" charset="-128"/>
                <a:cs typeface="Arial Unicode MS" panose="020B0604020202020204" pitchFamily="34" charset="-128"/>
              </a:rPr>
              <a:t>Videos and activities to reinforce learning</a:t>
            </a:r>
          </a:p>
          <a:p>
            <a:pPr marL="114300" indent="-114300">
              <a:spcBef>
                <a:spcPts val="300"/>
              </a:spcBef>
              <a:buFont typeface="Arial" panose="020B0604020202020204" pitchFamily="34" charset="0"/>
              <a:buChar char="•"/>
            </a:pPr>
            <a:r>
              <a:rPr lang="en-US" sz="900" dirty="0">
                <a:solidFill>
                  <a:srgbClr val="58585B"/>
                </a:solidFill>
                <a:latin typeface="+mn-lt"/>
                <a:ea typeface="Arial Unicode MS" panose="020B0604020202020204" pitchFamily="34" charset="-128"/>
                <a:cs typeface="Arial Unicode MS" panose="020B0604020202020204" pitchFamily="34" charset="-128"/>
              </a:rPr>
              <a:t>Quizzes and exams to measure learning outcomes</a:t>
            </a:r>
          </a:p>
        </p:txBody>
      </p:sp>
      <p:sp>
        <p:nvSpPr>
          <p:cNvPr id="25" name="TextBox 24"/>
          <p:cNvSpPr txBox="1"/>
          <p:nvPr/>
        </p:nvSpPr>
        <p:spPr>
          <a:xfrm>
            <a:off x="3338086" y="1265413"/>
            <a:ext cx="2104286" cy="1184940"/>
          </a:xfrm>
          <a:prstGeom prst="rect">
            <a:avLst/>
          </a:prstGeom>
          <a:noFill/>
        </p:spPr>
        <p:txBody>
          <a:bodyPr wrap="square" lIns="0" tIns="0" rIns="0" bIns="0" rtlCol="0">
            <a:spAutoFit/>
          </a:bodyPr>
          <a:lstStyle/>
          <a:p>
            <a:pPr>
              <a:spcBef>
                <a:spcPts val="600"/>
              </a:spcBef>
            </a:pPr>
            <a:r>
              <a:rPr lang="en-US" dirty="0">
                <a:gradFill>
                  <a:gsLst>
                    <a:gs pos="0">
                      <a:srgbClr val="004BAF">
                        <a:lumMod val="75000"/>
                      </a:srgbClr>
                    </a:gs>
                    <a:gs pos="100000">
                      <a:srgbClr val="64BBE3">
                        <a:lumMod val="75000"/>
                      </a:srgbClr>
                    </a:gs>
                  </a:gsLst>
                  <a:lin ang="5400000" scaled="1"/>
                </a:gradFill>
                <a:latin typeface="+mn-lt"/>
                <a:ea typeface="ＭＳ Ｐゴシック" charset="0"/>
                <a:cs typeface="CiscoSans"/>
              </a:rPr>
              <a:t>Career </a:t>
            </a:r>
            <a:r>
              <a:rPr lang="en-US" dirty="0" smtClean="0">
                <a:gradFill>
                  <a:gsLst>
                    <a:gs pos="0">
                      <a:srgbClr val="004BAF">
                        <a:lumMod val="75000"/>
                      </a:srgbClr>
                    </a:gs>
                    <a:gs pos="100000">
                      <a:srgbClr val="64BBE3">
                        <a:lumMod val="75000"/>
                      </a:srgbClr>
                    </a:gs>
                  </a:gsLst>
                  <a:lin ang="5400000" scaled="1"/>
                </a:gradFill>
                <a:latin typeface="+mn-lt"/>
                <a:ea typeface="ＭＳ Ｐゴシック" charset="0"/>
                <a:cs typeface="CiscoSans"/>
              </a:rPr>
              <a:t>Preparation</a:t>
            </a:r>
            <a:endParaRPr lang="en-US" dirty="0">
              <a:gradFill>
                <a:gsLst>
                  <a:gs pos="0">
                    <a:srgbClr val="004BAF">
                      <a:lumMod val="75000"/>
                    </a:srgbClr>
                  </a:gs>
                  <a:gs pos="100000">
                    <a:srgbClr val="64BBE3">
                      <a:lumMod val="75000"/>
                    </a:srgbClr>
                  </a:gs>
                </a:gsLst>
                <a:lin ang="5400000" scaled="1"/>
              </a:gradFill>
              <a:latin typeface="+mn-lt"/>
              <a:ea typeface="ＭＳ Ｐゴシック" charset="0"/>
              <a:cs typeface="CiscoSans"/>
            </a:endParaRPr>
          </a:p>
          <a:p>
            <a:pPr>
              <a:spcBef>
                <a:spcPts val="600"/>
              </a:spcBef>
            </a:pPr>
            <a:r>
              <a:rPr lang="en-US" sz="900" dirty="0">
                <a:solidFill>
                  <a:srgbClr val="58585B"/>
                </a:solidFill>
                <a:latin typeface="+mn-lt"/>
                <a:ea typeface="Arial Unicode MS" panose="020B0604020202020204" pitchFamily="34" charset="-128"/>
                <a:cs typeface="Arial Unicode MS" panose="020B0604020202020204" pitchFamily="34" charset="-128"/>
              </a:rPr>
              <a:t>Courses 1-2 align with the Cisco CCENT </a:t>
            </a:r>
            <a:r>
              <a:rPr lang="en-US" sz="900" dirty="0" smtClean="0">
                <a:solidFill>
                  <a:srgbClr val="58585B"/>
                </a:solidFill>
                <a:latin typeface="+mn-lt"/>
                <a:ea typeface="Arial Unicode MS" panose="020B0604020202020204" pitchFamily="34" charset="-128"/>
                <a:cs typeface="Arial Unicode MS" panose="020B0604020202020204" pitchFamily="34" charset="-128"/>
              </a:rPr>
              <a:t>certification, </a:t>
            </a:r>
            <a:r>
              <a:rPr lang="en-US" sz="900" dirty="0">
                <a:solidFill>
                  <a:srgbClr val="58585B"/>
                </a:solidFill>
                <a:latin typeface="+mn-lt"/>
                <a:ea typeface="Arial Unicode MS" panose="020B0604020202020204" pitchFamily="34" charset="-128"/>
                <a:cs typeface="Arial Unicode MS" panose="020B0604020202020204" pitchFamily="34" charset="-128"/>
              </a:rPr>
              <a:t>and courses 3-4 align with the Cisco CCNA R&amp;S certification. Students gain the skills needed to become network administrators, technicians, or managers.</a:t>
            </a:r>
          </a:p>
        </p:txBody>
      </p:sp>
      <p:cxnSp>
        <p:nvCxnSpPr>
          <p:cNvPr id="4" name="Straight Connector 3"/>
          <p:cNvCxnSpPr/>
          <p:nvPr/>
        </p:nvCxnSpPr>
        <p:spPr>
          <a:xfrm>
            <a:off x="3089797" y="1218924"/>
            <a:ext cx="0" cy="142829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33941" y="1218924"/>
            <a:ext cx="0" cy="142829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5038" y="2708578"/>
            <a:ext cx="5147618" cy="1831271"/>
          </a:xfrm>
          <a:prstGeom prst="rect">
            <a:avLst/>
          </a:prstGeom>
          <a:noFill/>
        </p:spPr>
        <p:txBody>
          <a:bodyPr wrap="square" lIns="0" tIns="0" rIns="0" bIns="0" rtlCol="0">
            <a:spAutoFit/>
          </a:bodyPr>
          <a:lstStyle/>
          <a:p>
            <a:r>
              <a:rPr lang="en-US" dirty="0">
                <a:gradFill>
                  <a:gsLst>
                    <a:gs pos="0">
                      <a:srgbClr val="004BAF">
                        <a:lumMod val="75000"/>
                      </a:srgbClr>
                    </a:gs>
                    <a:gs pos="100000">
                      <a:srgbClr val="64BBE3">
                        <a:lumMod val="75000"/>
                      </a:srgbClr>
                    </a:gs>
                  </a:gsLst>
                  <a:lin ang="5400000" scaled="1"/>
                </a:gradFill>
                <a:latin typeface="+mn-lt"/>
                <a:ea typeface="ＭＳ Ｐゴシック" charset="0"/>
                <a:cs typeface="CiscoSans"/>
              </a:rPr>
              <a:t>Features</a:t>
            </a:r>
          </a:p>
          <a:p>
            <a:pPr>
              <a:spcBef>
                <a:spcPts val="600"/>
              </a:spcBef>
            </a:pPr>
            <a:r>
              <a:rPr lang="en-US" sz="900" b="1" dirty="0" smtClean="0">
                <a:latin typeface="+mn-lt"/>
                <a:ea typeface="Arial" charset="0"/>
                <a:cs typeface="Arial" charset="0"/>
              </a:rPr>
              <a:t>Target </a:t>
            </a:r>
            <a:r>
              <a:rPr lang="en-US" sz="900" b="1" dirty="0">
                <a:latin typeface="+mn-lt"/>
                <a:ea typeface="Arial" charset="0"/>
                <a:cs typeface="Arial" charset="0"/>
              </a:rPr>
              <a:t>Audience</a:t>
            </a:r>
            <a:r>
              <a:rPr lang="en-US" sz="900" dirty="0">
                <a:latin typeface="+mn-lt"/>
                <a:ea typeface="Arial Unicode MS" panose="020B0604020202020204" pitchFamily="34" charset="-128"/>
                <a:cs typeface="Arial Unicode MS" panose="020B0604020202020204" pitchFamily="34" charset="-128"/>
              </a:rPr>
              <a:t>:</a:t>
            </a:r>
            <a:r>
              <a:rPr lang="en-US" sz="900" b="1" dirty="0">
                <a:latin typeface="+mn-lt"/>
                <a:ea typeface="Arial Unicode MS" panose="020B0604020202020204" pitchFamily="34" charset="-128"/>
                <a:cs typeface="Arial Unicode MS" panose="020B0604020202020204" pitchFamily="34" charset="-128"/>
              </a:rPr>
              <a:t> </a:t>
            </a:r>
            <a:r>
              <a:rPr lang="en-US" sz="900" dirty="0" smtClean="0">
                <a:latin typeface="+mn-lt"/>
                <a:ea typeface="Arial Unicode MS" panose="020B0604020202020204" pitchFamily="34" charset="-128"/>
                <a:cs typeface="Arial Unicode MS" panose="020B0604020202020204" pitchFamily="34" charset="-128"/>
              </a:rPr>
              <a:t>Students interested in pursuing an IT-related career</a:t>
            </a:r>
            <a:endParaRPr lang="en-US" sz="900" dirty="0">
              <a:latin typeface="+mn-lt"/>
              <a:ea typeface="Arial Unicode MS" panose="020B0604020202020204" pitchFamily="34" charset="-128"/>
              <a:cs typeface="Arial Unicode MS" panose="020B0604020202020204" pitchFamily="34" charset="-128"/>
            </a:endParaRPr>
          </a:p>
          <a:p>
            <a:pPr>
              <a:spcBef>
                <a:spcPts val="600"/>
              </a:spcBef>
            </a:pPr>
            <a:r>
              <a:rPr lang="en-US" sz="900" b="1" dirty="0" smtClean="0">
                <a:latin typeface="+mn-lt"/>
                <a:ea typeface="Arial Unicode MS" panose="020B0604020202020204" pitchFamily="34" charset="-128"/>
                <a:cs typeface="Arial Unicode MS" panose="020B0604020202020204" pitchFamily="34" charset="-128"/>
              </a:rPr>
              <a:t>Prerequisites</a:t>
            </a:r>
            <a:r>
              <a:rPr lang="en-US" sz="900" dirty="0">
                <a:latin typeface="+mn-lt"/>
                <a:ea typeface="Arial Unicode MS" panose="020B0604020202020204" pitchFamily="34" charset="-128"/>
                <a:cs typeface="Arial Unicode MS" panose="020B0604020202020204" pitchFamily="34" charset="-128"/>
              </a:rPr>
              <a:t>: </a:t>
            </a:r>
            <a:r>
              <a:rPr lang="en-US" sz="900" dirty="0" smtClean="0">
                <a:latin typeface="+mn-lt"/>
                <a:ea typeface="Arial Unicode MS" panose="020B0604020202020204" pitchFamily="34" charset="-128"/>
                <a:cs typeface="Arial Unicode MS" panose="020B0604020202020204" pitchFamily="34" charset="-128"/>
              </a:rPr>
              <a:t>None, vocational students often take IT </a:t>
            </a:r>
            <a:r>
              <a:rPr lang="en-US" sz="900" dirty="0">
                <a:latin typeface="+mn-lt"/>
                <a:ea typeface="Arial Unicode MS" panose="020B0604020202020204" pitchFamily="34" charset="-128"/>
                <a:cs typeface="Arial Unicode MS" panose="020B0604020202020204" pitchFamily="34" charset="-128"/>
              </a:rPr>
              <a:t>Essentials or equivalent </a:t>
            </a:r>
            <a:r>
              <a:rPr lang="en-US" sz="900" dirty="0" smtClean="0">
                <a:latin typeface="+mn-lt"/>
                <a:ea typeface="Arial Unicode MS" panose="020B0604020202020204" pitchFamily="34" charset="-128"/>
                <a:cs typeface="Arial Unicode MS" panose="020B0604020202020204" pitchFamily="34" charset="-128"/>
              </a:rPr>
              <a:t>knowledge prior to CCNA R&amp;S</a:t>
            </a:r>
            <a:endParaRPr lang="en-US" sz="900" dirty="0">
              <a:latin typeface="+mn-lt"/>
              <a:ea typeface="Arial Unicode MS" panose="020B0604020202020204" pitchFamily="34" charset="-128"/>
              <a:cs typeface="Arial Unicode MS" panose="020B0604020202020204" pitchFamily="34" charset="-128"/>
            </a:endParaRPr>
          </a:p>
          <a:p>
            <a:pPr>
              <a:spcBef>
                <a:spcPts val="300"/>
              </a:spcBef>
            </a:pPr>
            <a:r>
              <a:rPr lang="en-US" sz="900" b="1" dirty="0" smtClean="0">
                <a:latin typeface="+mn-lt"/>
                <a:ea typeface="Arial Unicode MS" panose="020B0604020202020204" pitchFamily="34" charset="-128"/>
                <a:cs typeface="Arial Unicode MS" panose="020B0604020202020204" pitchFamily="34" charset="-128"/>
              </a:rPr>
              <a:t>Languages Available</a:t>
            </a:r>
            <a:r>
              <a:rPr lang="en-US" sz="900" dirty="0" smtClean="0">
                <a:latin typeface="+mn-lt"/>
                <a:ea typeface="Arial Unicode MS" panose="020B0604020202020204" pitchFamily="34" charset="-128"/>
                <a:cs typeface="Arial Unicode MS" panose="020B0604020202020204" pitchFamily="34" charset="-128"/>
              </a:rPr>
              <a:t>: </a:t>
            </a:r>
            <a:r>
              <a:rPr lang="en-US" sz="900" dirty="0">
                <a:latin typeface="+mn-lt"/>
                <a:ea typeface="Arial Unicode MS" panose="020B0604020202020204" pitchFamily="34" charset="-128"/>
                <a:cs typeface="Arial Unicode MS" panose="020B0604020202020204" pitchFamily="34" charset="-128"/>
              </a:rPr>
              <a:t>Arabic, </a:t>
            </a:r>
            <a:r>
              <a:rPr lang="en-US" sz="900" dirty="0" smtClean="0">
                <a:latin typeface="+mn-lt"/>
                <a:ea typeface="Arial Unicode MS" panose="020B0604020202020204" pitchFamily="34" charset="-128"/>
                <a:cs typeface="Arial Unicode MS" panose="020B0604020202020204" pitchFamily="34" charset="-128"/>
              </a:rPr>
              <a:t>Chinese-Simplified, English</a:t>
            </a:r>
            <a:r>
              <a:rPr lang="en-US" sz="900" dirty="0">
                <a:latin typeface="+mn-lt"/>
                <a:ea typeface="Arial Unicode MS" panose="020B0604020202020204" pitchFamily="34" charset="-128"/>
                <a:cs typeface="Arial Unicode MS" panose="020B0604020202020204" pitchFamily="34" charset="-128"/>
              </a:rPr>
              <a:t>, French, </a:t>
            </a:r>
            <a:r>
              <a:rPr lang="en-US" sz="900" dirty="0" smtClean="0">
                <a:latin typeface="+mn-lt"/>
                <a:ea typeface="Arial Unicode MS" panose="020B0604020202020204" pitchFamily="34" charset="-128"/>
                <a:cs typeface="Arial Unicode MS" panose="020B0604020202020204" pitchFamily="34" charset="-128"/>
              </a:rPr>
              <a:t>Japanese</a:t>
            </a:r>
            <a:r>
              <a:rPr lang="en-US" sz="900" dirty="0">
                <a:latin typeface="+mn-lt"/>
                <a:ea typeface="Arial Unicode MS" panose="020B0604020202020204" pitchFamily="34" charset="-128"/>
                <a:cs typeface="Arial Unicode MS" panose="020B0604020202020204" pitchFamily="34" charset="-128"/>
              </a:rPr>
              <a:t>, Portuguese-Brazilian, Russian, Spanish </a:t>
            </a:r>
            <a:r>
              <a:rPr lang="en-US" sz="900" dirty="0" smtClean="0">
                <a:latin typeface="+mn-lt"/>
                <a:ea typeface="Arial Unicode MS" panose="020B0604020202020204" pitchFamily="34" charset="-128"/>
                <a:cs typeface="Arial Unicode MS" panose="020B0604020202020204" pitchFamily="34" charset="-128"/>
              </a:rPr>
              <a:t>(</a:t>
            </a:r>
            <a:r>
              <a:rPr lang="en-US" sz="900" dirty="0">
                <a:latin typeface="+mn-lt"/>
                <a:ea typeface="Arial Unicode MS" panose="020B0604020202020204" pitchFamily="34" charset="-128"/>
                <a:cs typeface="Arial Unicode MS" panose="020B0604020202020204" pitchFamily="34" charset="-128"/>
              </a:rPr>
              <a:t>courses 1 and 2 also available in German, Hungarian, and Turkish; course 1 available in Romanian)</a:t>
            </a:r>
          </a:p>
          <a:p>
            <a:pPr>
              <a:spcBef>
                <a:spcPts val="300"/>
              </a:spcBef>
            </a:pPr>
            <a:r>
              <a:rPr lang="en-US" sz="900" b="1" dirty="0">
                <a:latin typeface="+mn-lt"/>
                <a:ea typeface="Arial Unicode MS" panose="020B0604020202020204" pitchFamily="34" charset="-128"/>
                <a:cs typeface="Arial Unicode MS" panose="020B0604020202020204" pitchFamily="34" charset="-128"/>
              </a:rPr>
              <a:t>Course Delivery</a:t>
            </a:r>
            <a:r>
              <a:rPr lang="en-US" sz="900" dirty="0">
                <a:latin typeface="+mn-lt"/>
                <a:ea typeface="Arial Unicode MS" panose="020B0604020202020204" pitchFamily="34" charset="-128"/>
                <a:cs typeface="Arial Unicode MS" panose="020B0604020202020204" pitchFamily="34" charset="-128"/>
              </a:rPr>
              <a:t>: Instructor led</a:t>
            </a:r>
          </a:p>
          <a:p>
            <a:pPr>
              <a:spcBef>
                <a:spcPts val="300"/>
              </a:spcBef>
            </a:pPr>
            <a:r>
              <a:rPr lang="en-US" sz="900" b="1" dirty="0">
                <a:latin typeface="+mn-lt"/>
                <a:ea typeface="Arial Unicode MS" panose="020B0604020202020204" pitchFamily="34" charset="-128"/>
                <a:cs typeface="Arial Unicode MS" panose="020B0604020202020204" pitchFamily="34" charset="-128"/>
              </a:rPr>
              <a:t>Estimated Time to Complete</a:t>
            </a:r>
            <a:r>
              <a:rPr lang="en-US" sz="900" dirty="0">
                <a:latin typeface="+mn-lt"/>
                <a:ea typeface="Arial Unicode MS" panose="020B0604020202020204" pitchFamily="34" charset="-128"/>
                <a:cs typeface="Arial Unicode MS" panose="020B0604020202020204" pitchFamily="34" charset="-128"/>
              </a:rPr>
              <a:t>: 280 hours</a:t>
            </a:r>
          </a:p>
          <a:p>
            <a:pPr>
              <a:spcBef>
                <a:spcPts val="300"/>
              </a:spcBef>
            </a:pPr>
            <a:r>
              <a:rPr lang="en-US" sz="900" b="1" dirty="0">
                <a:latin typeface="+mn-lt"/>
                <a:ea typeface="Arial Unicode MS" panose="020B0604020202020204" pitchFamily="34" charset="-128"/>
                <a:cs typeface="Arial Unicode MS" panose="020B0604020202020204" pitchFamily="34" charset="-128"/>
              </a:rPr>
              <a:t>Recommended Next Course</a:t>
            </a:r>
            <a:r>
              <a:rPr lang="en-US" sz="900" dirty="0">
                <a:latin typeface="+mn-lt"/>
                <a:ea typeface="Arial Unicode MS" panose="020B0604020202020204" pitchFamily="34" charset="-128"/>
                <a:cs typeface="Arial Unicode MS" panose="020B0604020202020204" pitchFamily="34" charset="-128"/>
              </a:rPr>
              <a:t>: CCNA Security or </a:t>
            </a:r>
            <a:r>
              <a:rPr lang="en-US" sz="900" dirty="0" smtClean="0">
                <a:latin typeface="+mn-lt"/>
                <a:ea typeface="Arial Unicode MS" panose="020B0604020202020204" pitchFamily="34" charset="-128"/>
                <a:cs typeface="Arial Unicode MS" panose="020B0604020202020204" pitchFamily="34" charset="-128"/>
              </a:rPr>
              <a:t>CCNP R&amp;S</a:t>
            </a:r>
            <a:endParaRPr lang="en-US" sz="900" dirty="0">
              <a:latin typeface="+mn-lt"/>
              <a:ea typeface="Arial Unicode MS" panose="020B0604020202020204" pitchFamily="34" charset="-128"/>
              <a:cs typeface="Arial Unicode MS" panose="020B0604020202020204" pitchFamily="34" charset="-128"/>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2131" y="2992805"/>
            <a:ext cx="2578407" cy="1547044"/>
          </a:xfrm>
          <a:prstGeom prst="rect">
            <a:avLst/>
          </a:prstGeom>
        </p:spPr>
      </p:pic>
    </p:spTree>
    <p:extLst>
      <p:ext uri="{BB962C8B-B14F-4D97-AF65-F5344CB8AC3E}">
        <p14:creationId xmlns:p14="http://schemas.microsoft.com/office/powerpoint/2010/main" val="32229085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CCNA </a:t>
            </a:r>
            <a:r>
              <a:rPr lang="en-US" dirty="0" smtClean="0">
                <a:latin typeface="+mn-lt"/>
              </a:rPr>
              <a:t>R&amp;S 1: Introduction to Networks</a:t>
            </a:r>
            <a:endParaRPr lang="en-US" dirty="0">
              <a:latin typeface="+mn-lt"/>
            </a:endParaRPr>
          </a:p>
        </p:txBody>
      </p:sp>
      <p:sp>
        <p:nvSpPr>
          <p:cNvPr id="9" name="TextBox 8"/>
          <p:cNvSpPr txBox="1"/>
          <p:nvPr/>
        </p:nvSpPr>
        <p:spPr>
          <a:xfrm>
            <a:off x="552450" y="1152091"/>
            <a:ext cx="4289102" cy="1164421"/>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mn-lt"/>
                <a:ea typeface="ＭＳ Ｐゴシック" charset="0"/>
                <a:cs typeface="CiscoSans"/>
              </a:rPr>
              <a:t>Course Overview</a:t>
            </a:r>
          </a:p>
          <a:p>
            <a:pPr>
              <a:spcAft>
                <a:spcPts val="700"/>
              </a:spcAft>
            </a:pPr>
            <a:r>
              <a:rPr lang="en-US" sz="1000" dirty="0">
                <a:solidFill>
                  <a:srgbClr val="58585B"/>
                </a:solidFill>
                <a:latin typeface="+mn-lt"/>
                <a:ea typeface="Arial Unicode MS" panose="020B0604020202020204" pitchFamily="34" charset="-128"/>
                <a:cs typeface="Arial Unicode MS" panose="020B0604020202020204" pitchFamily="34" charset="-128"/>
              </a:rPr>
              <a:t>The first course in the Cisco CCNA Routing and Switching </a:t>
            </a:r>
            <a:r>
              <a:rPr lang="en-US" sz="1000" dirty="0" smtClean="0">
                <a:solidFill>
                  <a:srgbClr val="58585B"/>
                </a:solidFill>
                <a:latin typeface="+mn-lt"/>
                <a:ea typeface="Arial Unicode MS" panose="020B0604020202020204" pitchFamily="34" charset="-128"/>
                <a:cs typeface="Arial Unicode MS" panose="020B0604020202020204" pitchFamily="34" charset="-128"/>
              </a:rPr>
              <a:t>course series (1-4) </a:t>
            </a:r>
            <a:r>
              <a:rPr lang="en-US" sz="1000" dirty="0">
                <a:solidFill>
                  <a:srgbClr val="58585B"/>
                </a:solidFill>
                <a:latin typeface="+mn-lt"/>
                <a:ea typeface="Arial Unicode MS" panose="020B0604020202020204" pitchFamily="34" charset="-128"/>
                <a:cs typeface="Arial Unicode MS" panose="020B0604020202020204" pitchFamily="34" charset="-128"/>
              </a:rPr>
              <a:t>teaches students about the architecture, structure, functions and components of </a:t>
            </a:r>
            <a:r>
              <a:rPr lang="en-US" sz="1000" dirty="0" smtClean="0">
                <a:solidFill>
                  <a:srgbClr val="58585B"/>
                </a:solidFill>
                <a:latin typeface="+mn-lt"/>
                <a:ea typeface="Arial Unicode MS" panose="020B0604020202020204" pitchFamily="34" charset="-128"/>
                <a:cs typeface="Arial Unicode MS" panose="020B0604020202020204" pitchFamily="34" charset="-128"/>
              </a:rPr>
              <a:t>computer </a:t>
            </a:r>
            <a:r>
              <a:rPr lang="en-US" sz="1000" dirty="0">
                <a:solidFill>
                  <a:srgbClr val="58585B"/>
                </a:solidFill>
                <a:latin typeface="+mn-lt"/>
                <a:ea typeface="Arial Unicode MS" panose="020B0604020202020204" pitchFamily="34" charset="-128"/>
                <a:cs typeface="Arial Unicode MS" panose="020B0604020202020204" pitchFamily="34" charset="-128"/>
              </a:rPr>
              <a:t>networks. </a:t>
            </a:r>
            <a:endParaRPr lang="en-US" sz="1000" dirty="0" smtClean="0">
              <a:solidFill>
                <a:srgbClr val="58585B"/>
              </a:solidFill>
              <a:latin typeface="+mn-lt"/>
              <a:ea typeface="Arial Unicode MS" panose="020B0604020202020204" pitchFamily="34" charset="-128"/>
              <a:cs typeface="Arial Unicode MS" panose="020B0604020202020204" pitchFamily="34" charset="-128"/>
            </a:endParaRPr>
          </a:p>
          <a:p>
            <a:pPr>
              <a:spcAft>
                <a:spcPts val="700"/>
              </a:spcAft>
            </a:pPr>
            <a:r>
              <a:rPr lang="en-US" sz="1000" dirty="0">
                <a:solidFill>
                  <a:srgbClr val="58585B"/>
                </a:solidFill>
                <a:latin typeface="+mn-lt"/>
                <a:ea typeface="Arial Unicode MS" panose="020B0604020202020204" pitchFamily="34" charset="-128"/>
                <a:cs typeface="Arial Unicode MS" panose="020B0604020202020204" pitchFamily="34" charset="-128"/>
              </a:rPr>
              <a:t>Students </a:t>
            </a:r>
            <a:r>
              <a:rPr lang="en-US" sz="1000" dirty="0" smtClean="0">
                <a:solidFill>
                  <a:srgbClr val="58585B"/>
                </a:solidFill>
                <a:latin typeface="+mn-lt"/>
                <a:ea typeface="Arial Unicode MS" panose="020B0604020202020204" pitchFamily="34" charset="-128"/>
                <a:cs typeface="Arial Unicode MS" panose="020B0604020202020204" pitchFamily="34" charset="-128"/>
              </a:rPr>
              <a:t>achieve a basic understanding </a:t>
            </a:r>
            <a:r>
              <a:rPr lang="en-US" sz="1000" dirty="0">
                <a:solidFill>
                  <a:srgbClr val="58585B"/>
                </a:solidFill>
                <a:latin typeface="+mn-lt"/>
                <a:ea typeface="Arial Unicode MS" panose="020B0604020202020204" pitchFamily="34" charset="-128"/>
                <a:cs typeface="Arial Unicode MS" panose="020B0604020202020204" pitchFamily="34" charset="-128"/>
              </a:rPr>
              <a:t>of how networks operate.</a:t>
            </a:r>
          </a:p>
          <a:p>
            <a:pPr>
              <a:spcAft>
                <a:spcPts val="700"/>
              </a:spcAft>
            </a:pPr>
            <a:endParaRPr lang="en-US" sz="1000" dirty="0">
              <a:solidFill>
                <a:srgbClr val="58585B"/>
              </a:solidFill>
              <a:latin typeface="+mn-lt"/>
              <a:ea typeface="Arial Unicode MS" panose="020B0604020202020204" pitchFamily="34" charset="-128"/>
              <a:cs typeface="Arial Unicode MS" panose="020B0604020202020204" pitchFamily="34" charset="-128"/>
            </a:endParaRPr>
          </a:p>
        </p:txBody>
      </p:sp>
      <p:sp>
        <p:nvSpPr>
          <p:cNvPr id="16" name="TextBox 15"/>
          <p:cNvSpPr txBox="1"/>
          <p:nvPr/>
        </p:nvSpPr>
        <p:spPr>
          <a:xfrm>
            <a:off x="552450" y="3074755"/>
            <a:ext cx="4155177" cy="1254189"/>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mn-lt"/>
                <a:ea typeface="ＭＳ Ｐゴシック" charset="0"/>
                <a:cs typeface="CiscoSans"/>
              </a:rPr>
              <a:t>Learning Components</a:t>
            </a:r>
          </a:p>
          <a:p>
            <a:pPr marL="171443" indent="-171443" defTabSz="914361" fontAlgn="auto">
              <a:spcBef>
                <a:spcPts val="600"/>
              </a:spcBef>
              <a:spcAft>
                <a:spcPts val="500"/>
              </a:spcAft>
              <a:buFont typeface="Arial" panose="020B0604020202020204" pitchFamily="34" charset="0"/>
              <a:buChar char="•"/>
            </a:pPr>
            <a:r>
              <a:rPr lang="en-US" sz="1000" dirty="0">
                <a:solidFill>
                  <a:srgbClr val="58585B"/>
                </a:solidFill>
                <a:latin typeface="+mn-lt"/>
                <a:ea typeface="Arial Unicode MS" panose="020B0604020202020204" pitchFamily="34" charset="-128"/>
                <a:cs typeface="Arial Unicode MS" panose="020B0604020202020204" pitchFamily="34" charset="-128"/>
              </a:rPr>
              <a:t>11 chapters</a:t>
            </a:r>
          </a:p>
          <a:p>
            <a:pPr marL="171443" indent="-171443" defTabSz="914361" fontAlgn="auto">
              <a:spcBef>
                <a:spcPts val="0"/>
              </a:spcBef>
              <a:spcAft>
                <a:spcPts val="500"/>
              </a:spcAft>
              <a:buFont typeface="Arial" panose="020B0604020202020204" pitchFamily="34" charset="0"/>
              <a:buChar char="•"/>
            </a:pPr>
            <a:r>
              <a:rPr lang="en-US" sz="1000" dirty="0">
                <a:solidFill>
                  <a:srgbClr val="58585B"/>
                </a:solidFill>
                <a:latin typeface="+mn-lt"/>
                <a:ea typeface="Arial Unicode MS" panose="020B0604020202020204" pitchFamily="34" charset="-128"/>
                <a:cs typeface="Arial Unicode MS" panose="020B0604020202020204" pitchFamily="34" charset="-128"/>
              </a:rPr>
              <a:t>33 hands-on labs and 1 hands-on skills assessment</a:t>
            </a:r>
          </a:p>
          <a:p>
            <a:pPr marL="171443" indent="-171443" defTabSz="914361" fontAlgn="auto">
              <a:spcBef>
                <a:spcPts val="0"/>
              </a:spcBef>
              <a:spcAft>
                <a:spcPts val="500"/>
              </a:spcAft>
              <a:buFont typeface="Arial" panose="020B0604020202020204" pitchFamily="34" charset="0"/>
              <a:buChar char="•"/>
            </a:pPr>
            <a:r>
              <a:rPr lang="en-US" sz="1000" dirty="0">
                <a:solidFill>
                  <a:srgbClr val="58585B"/>
                </a:solidFill>
                <a:latin typeface="+mn-lt"/>
                <a:ea typeface="Arial Unicode MS" panose="020B0604020202020204" pitchFamily="34" charset="-128"/>
                <a:cs typeface="Arial Unicode MS" panose="020B0604020202020204" pitchFamily="34" charset="-128"/>
              </a:rPr>
              <a:t>Pre-test, 11 chapter quizzes, 2 sectional quizzes, 11 chapter exams, and 1 final exam </a:t>
            </a:r>
          </a:p>
          <a:p>
            <a:pPr marL="171443" indent="-171443" defTabSz="914361" fontAlgn="auto">
              <a:spcBef>
                <a:spcPts val="0"/>
              </a:spcBef>
              <a:spcAft>
                <a:spcPts val="500"/>
              </a:spcAft>
              <a:buFont typeface="Arial" panose="020B0604020202020204" pitchFamily="34" charset="0"/>
              <a:buChar char="•"/>
            </a:pPr>
            <a:r>
              <a:rPr lang="en-US" sz="1000" dirty="0">
                <a:solidFill>
                  <a:srgbClr val="58585B"/>
                </a:solidFill>
                <a:latin typeface="+mn-lt"/>
                <a:ea typeface="Arial Unicode MS" panose="020B0604020202020204" pitchFamily="34" charset="-128"/>
                <a:cs typeface="Arial Unicode MS" panose="020B0604020202020204" pitchFamily="34" charset="-128"/>
              </a:rPr>
              <a:t>2 Cisco Packet Tracer Skills Based Assessments</a:t>
            </a:r>
          </a:p>
        </p:txBody>
      </p:sp>
      <p:sp>
        <p:nvSpPr>
          <p:cNvPr id="25" name="TextBox 24"/>
          <p:cNvSpPr txBox="1"/>
          <p:nvPr/>
        </p:nvSpPr>
        <p:spPr>
          <a:xfrm>
            <a:off x="552450" y="2189623"/>
            <a:ext cx="4155177" cy="677108"/>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mn-lt"/>
                <a:ea typeface="ＭＳ Ｐゴシック" charset="0"/>
                <a:cs typeface="CiscoSans"/>
              </a:rPr>
              <a:t>Benefits</a:t>
            </a:r>
          </a:p>
          <a:p>
            <a:r>
              <a:rPr lang="en-US" sz="1000" dirty="0">
                <a:solidFill>
                  <a:srgbClr val="58585B"/>
                </a:solidFill>
                <a:latin typeface="+mn-lt"/>
              </a:rPr>
              <a:t>By the end of the course, </a:t>
            </a:r>
            <a:r>
              <a:rPr lang="en-US" sz="1000" dirty="0" smtClean="0">
                <a:solidFill>
                  <a:srgbClr val="58585B"/>
                </a:solidFill>
                <a:latin typeface="+mn-lt"/>
              </a:rPr>
              <a:t>students will </a:t>
            </a:r>
            <a:r>
              <a:rPr lang="en-US" sz="1000" dirty="0">
                <a:solidFill>
                  <a:srgbClr val="58585B"/>
                </a:solidFill>
                <a:latin typeface="+mn-lt"/>
              </a:rPr>
              <a:t>be able to build simple LANs, perform basic configurations for routers and switches, and implement IP</a:t>
            </a:r>
          </a:p>
          <a:p>
            <a:r>
              <a:rPr lang="en-US" sz="1000" dirty="0">
                <a:solidFill>
                  <a:srgbClr val="58585B"/>
                </a:solidFill>
                <a:latin typeface="+mn-lt"/>
              </a:rPr>
              <a:t>addressing schemes.</a:t>
            </a:r>
            <a:endParaRPr lang="en-US" sz="1000" dirty="0">
              <a:solidFill>
                <a:srgbClr val="58585B"/>
              </a:solidFill>
              <a:latin typeface="+mn-lt"/>
              <a:ea typeface="Arial Unicode MS" panose="020B0604020202020204" pitchFamily="34" charset="-128"/>
              <a:cs typeface="Arial Unicode MS" panose="020B0604020202020204" pitchFamily="34" charset="-128"/>
            </a:endParaRPr>
          </a:p>
        </p:txBody>
      </p:sp>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57690" y="1152091"/>
            <a:ext cx="3433388" cy="1370860"/>
          </a:xfrm>
          <a:prstGeom prst="rect">
            <a:avLst/>
          </a:prstGeom>
        </p:spPr>
      </p:pic>
      <p:sp>
        <p:nvSpPr>
          <p:cNvPr id="18" name="TextBox 17"/>
          <p:cNvSpPr txBox="1"/>
          <p:nvPr/>
        </p:nvSpPr>
        <p:spPr>
          <a:xfrm>
            <a:off x="5206841" y="2637875"/>
            <a:ext cx="3195288" cy="2129814"/>
          </a:xfrm>
          <a:prstGeom prst="rect">
            <a:avLst/>
          </a:prstGeom>
          <a:noFill/>
        </p:spPr>
        <p:txBody>
          <a:bodyPr wrap="square" lIns="0" tIns="0" rIns="0" bIns="0" rtlCol="0">
            <a:spAutoFit/>
          </a:bodyPr>
          <a:lstStyle/>
          <a:p>
            <a:r>
              <a:rPr lang="en-US" sz="1400" dirty="0">
                <a:gradFill>
                  <a:gsLst>
                    <a:gs pos="0">
                      <a:srgbClr val="004BAF">
                        <a:lumMod val="75000"/>
                      </a:srgbClr>
                    </a:gs>
                    <a:gs pos="100000">
                      <a:srgbClr val="64BBE3">
                        <a:lumMod val="75000"/>
                      </a:srgbClr>
                    </a:gs>
                  </a:gsLst>
                  <a:lin ang="5400000" scaled="1"/>
                </a:gradFill>
                <a:latin typeface="+mn-lt"/>
                <a:ea typeface="ＭＳ Ｐゴシック" charset="0"/>
                <a:cs typeface="CiscoSans"/>
              </a:rPr>
              <a:t>Features</a:t>
            </a:r>
          </a:p>
          <a:p>
            <a:pPr>
              <a:lnSpc>
                <a:spcPct val="120000"/>
              </a:lnSpc>
              <a:spcBef>
                <a:spcPts val="600"/>
              </a:spcBef>
            </a:pPr>
            <a:r>
              <a:rPr lang="en-US" sz="900" b="1" dirty="0" smtClean="0">
                <a:latin typeface="+mn-lt"/>
                <a:ea typeface="Arial" charset="0"/>
                <a:cs typeface="Arial" charset="0"/>
              </a:rPr>
              <a:t>Target </a:t>
            </a:r>
            <a:r>
              <a:rPr lang="en-US" sz="900" b="1" dirty="0">
                <a:latin typeface="+mn-lt"/>
                <a:ea typeface="Arial" charset="0"/>
                <a:cs typeface="Arial" charset="0"/>
              </a:rPr>
              <a:t>Audience</a:t>
            </a:r>
            <a:r>
              <a:rPr lang="en-US" sz="900" dirty="0">
                <a:latin typeface="+mn-lt"/>
                <a:ea typeface="Arial Unicode MS" panose="020B0604020202020204" pitchFamily="34" charset="-128"/>
                <a:cs typeface="Arial Unicode MS" panose="020B0604020202020204" pitchFamily="34" charset="-128"/>
              </a:rPr>
              <a:t>:</a:t>
            </a:r>
            <a:r>
              <a:rPr lang="en-US" sz="900" b="1" dirty="0">
                <a:latin typeface="+mn-lt"/>
                <a:ea typeface="Arial Unicode MS" panose="020B0604020202020204" pitchFamily="34" charset="-128"/>
                <a:cs typeface="Arial Unicode MS" panose="020B0604020202020204" pitchFamily="34" charset="-128"/>
              </a:rPr>
              <a:t> </a:t>
            </a:r>
            <a:r>
              <a:rPr lang="en-US" sz="900" dirty="0" smtClean="0">
                <a:latin typeface="+mn-lt"/>
                <a:ea typeface="Arial Unicode MS" panose="020B0604020202020204" pitchFamily="34" charset="-128"/>
                <a:cs typeface="Arial Unicode MS" panose="020B0604020202020204" pitchFamily="34" charset="-128"/>
              </a:rPr>
              <a:t>Secondary, vocational students, 2-year and 4-year college aged students </a:t>
            </a:r>
          </a:p>
          <a:p>
            <a:pPr>
              <a:lnSpc>
                <a:spcPct val="120000"/>
              </a:lnSpc>
              <a:spcBef>
                <a:spcPts val="600"/>
              </a:spcBef>
            </a:pPr>
            <a:r>
              <a:rPr lang="en-US" sz="900" b="1" dirty="0" smtClean="0">
                <a:latin typeface="+mn-lt"/>
                <a:ea typeface="Arial Unicode MS" panose="020B0604020202020204" pitchFamily="34" charset="-128"/>
                <a:cs typeface="Arial Unicode MS" panose="020B0604020202020204" pitchFamily="34" charset="-128"/>
              </a:rPr>
              <a:t>Prerequisites</a:t>
            </a:r>
            <a:r>
              <a:rPr lang="en-US" sz="900" dirty="0" smtClean="0">
                <a:latin typeface="+mn-lt"/>
                <a:ea typeface="Arial Unicode MS" panose="020B0604020202020204" pitchFamily="34" charset="-128"/>
                <a:cs typeface="Arial Unicode MS" panose="020B0604020202020204" pitchFamily="34" charset="-128"/>
              </a:rPr>
              <a:t>: None</a:t>
            </a:r>
            <a:endParaRPr lang="en-US" sz="900" dirty="0">
              <a:latin typeface="+mn-lt"/>
              <a:ea typeface="Arial Unicode MS" panose="020B0604020202020204" pitchFamily="34" charset="-128"/>
              <a:cs typeface="Arial Unicode MS" panose="020B0604020202020204" pitchFamily="34" charset="-128"/>
            </a:endParaRPr>
          </a:p>
          <a:p>
            <a:pPr>
              <a:spcBef>
                <a:spcPts val="300"/>
              </a:spcBef>
            </a:pPr>
            <a:r>
              <a:rPr lang="en-US" sz="900" b="1" dirty="0" smtClean="0">
                <a:latin typeface="+mn-lt"/>
                <a:ea typeface="Arial Unicode MS" panose="020B0604020202020204" pitchFamily="34" charset="-128"/>
                <a:cs typeface="Arial Unicode MS" panose="020B0604020202020204" pitchFamily="34" charset="-128"/>
              </a:rPr>
              <a:t>Languages available</a:t>
            </a:r>
            <a:r>
              <a:rPr lang="en-US" sz="900" dirty="0" smtClean="0">
                <a:latin typeface="+mn-lt"/>
                <a:ea typeface="Arial Unicode MS" panose="020B0604020202020204" pitchFamily="34" charset="-128"/>
                <a:cs typeface="Arial Unicode MS" panose="020B0604020202020204" pitchFamily="34" charset="-128"/>
              </a:rPr>
              <a:t>: </a:t>
            </a:r>
            <a:r>
              <a:rPr lang="en-US" sz="900" dirty="0">
                <a:latin typeface="+mn-lt"/>
                <a:ea typeface="Arial Unicode MS" panose="020B0604020202020204" pitchFamily="34" charset="-128"/>
                <a:cs typeface="Arial Unicode MS" panose="020B0604020202020204" pitchFamily="34" charset="-128"/>
              </a:rPr>
              <a:t>Arabic, Chinese-Simplified and Traditional Croatian, English, French, German, Hungarian, Japanese, Portuguese-Brazilian, Polish, Romanian, Russian, Spanish, Turkish </a:t>
            </a:r>
          </a:p>
          <a:p>
            <a:pPr>
              <a:spcBef>
                <a:spcPts val="300"/>
              </a:spcBef>
            </a:pPr>
            <a:r>
              <a:rPr lang="en-US" sz="900" b="1" dirty="0" smtClean="0">
                <a:latin typeface="+mn-lt"/>
                <a:ea typeface="Arial Unicode MS" panose="020B0604020202020204" pitchFamily="34" charset="-128"/>
                <a:cs typeface="Arial Unicode MS" panose="020B0604020202020204" pitchFamily="34" charset="-128"/>
              </a:rPr>
              <a:t>Course </a:t>
            </a:r>
            <a:r>
              <a:rPr lang="en-US" sz="900" b="1" dirty="0">
                <a:latin typeface="+mn-lt"/>
                <a:ea typeface="Arial Unicode MS" panose="020B0604020202020204" pitchFamily="34" charset="-128"/>
                <a:cs typeface="Arial Unicode MS" panose="020B0604020202020204" pitchFamily="34" charset="-128"/>
              </a:rPr>
              <a:t>Delivery</a:t>
            </a:r>
            <a:r>
              <a:rPr lang="en-US" sz="900" dirty="0">
                <a:latin typeface="+mn-lt"/>
                <a:ea typeface="Arial Unicode MS" panose="020B0604020202020204" pitchFamily="34" charset="-128"/>
                <a:cs typeface="Arial Unicode MS" panose="020B0604020202020204" pitchFamily="34" charset="-128"/>
              </a:rPr>
              <a:t>: Instructor led</a:t>
            </a:r>
          </a:p>
          <a:p>
            <a:pPr>
              <a:spcBef>
                <a:spcPts val="300"/>
              </a:spcBef>
            </a:pPr>
            <a:r>
              <a:rPr lang="en-US" sz="900" b="1" dirty="0">
                <a:latin typeface="+mn-lt"/>
                <a:ea typeface="Arial Unicode MS" panose="020B0604020202020204" pitchFamily="34" charset="-128"/>
                <a:cs typeface="Arial Unicode MS" panose="020B0604020202020204" pitchFamily="34" charset="-128"/>
              </a:rPr>
              <a:t>Estimated Time to Complete</a:t>
            </a:r>
            <a:r>
              <a:rPr lang="en-US" sz="900" dirty="0">
                <a:latin typeface="+mn-lt"/>
                <a:ea typeface="Arial Unicode MS" panose="020B0604020202020204" pitchFamily="34" charset="-128"/>
                <a:cs typeface="Arial Unicode MS" panose="020B0604020202020204" pitchFamily="34" charset="-128"/>
              </a:rPr>
              <a:t>: </a:t>
            </a:r>
            <a:r>
              <a:rPr lang="en-US" sz="900" dirty="0" smtClean="0">
                <a:latin typeface="+mn-lt"/>
                <a:ea typeface="Arial Unicode MS" panose="020B0604020202020204" pitchFamily="34" charset="-128"/>
                <a:cs typeface="Arial Unicode MS" panose="020B0604020202020204" pitchFamily="34" charset="-128"/>
              </a:rPr>
              <a:t>70 </a:t>
            </a:r>
            <a:r>
              <a:rPr lang="en-US" sz="900" dirty="0">
                <a:latin typeface="+mn-lt"/>
                <a:ea typeface="Arial Unicode MS" panose="020B0604020202020204" pitchFamily="34" charset="-128"/>
                <a:cs typeface="Arial Unicode MS" panose="020B0604020202020204" pitchFamily="34" charset="-128"/>
              </a:rPr>
              <a:t>hours</a:t>
            </a:r>
          </a:p>
          <a:p>
            <a:pPr>
              <a:spcBef>
                <a:spcPts val="300"/>
              </a:spcBef>
            </a:pPr>
            <a:r>
              <a:rPr lang="en-US" sz="900" b="1" dirty="0">
                <a:latin typeface="+mn-lt"/>
                <a:ea typeface="Arial Unicode MS" panose="020B0604020202020204" pitchFamily="34" charset="-128"/>
                <a:cs typeface="Arial Unicode MS" panose="020B0604020202020204" pitchFamily="34" charset="-128"/>
              </a:rPr>
              <a:t>Recommended Next Course</a:t>
            </a:r>
            <a:r>
              <a:rPr lang="en-US" sz="900" dirty="0">
                <a:latin typeface="+mn-lt"/>
                <a:ea typeface="Arial Unicode MS" panose="020B0604020202020204" pitchFamily="34" charset="-128"/>
                <a:cs typeface="Arial Unicode MS" panose="020B0604020202020204" pitchFamily="34" charset="-128"/>
              </a:rPr>
              <a:t>: CCNA </a:t>
            </a:r>
            <a:r>
              <a:rPr lang="en-US" sz="900" dirty="0" smtClean="0">
                <a:latin typeface="+mn-lt"/>
                <a:ea typeface="Arial Unicode MS" panose="020B0604020202020204" pitchFamily="34" charset="-128"/>
                <a:cs typeface="Arial Unicode MS" panose="020B0604020202020204" pitchFamily="34" charset="-128"/>
              </a:rPr>
              <a:t>R&amp;S Routing &amp; Switching Essentials</a:t>
            </a:r>
            <a:endParaRPr lang="en-US" sz="900" dirty="0">
              <a:latin typeface="+mn-lt"/>
              <a:ea typeface="Arial Unicode MS" panose="020B0604020202020204" pitchFamily="34" charset="-128"/>
              <a:cs typeface="Arial Unicode MS" panose="020B0604020202020204" pitchFamily="34" charset="-128"/>
            </a:endParaRPr>
          </a:p>
        </p:txBody>
      </p:sp>
      <p:cxnSp>
        <p:nvCxnSpPr>
          <p:cNvPr id="11" name="Straight Connector 10"/>
          <p:cNvCxnSpPr/>
          <p:nvPr/>
        </p:nvCxnSpPr>
        <p:spPr>
          <a:xfrm>
            <a:off x="4875514" y="1136628"/>
            <a:ext cx="0" cy="380570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4310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313"/>
            <a:ext cx="9144000" cy="731837"/>
          </a:xfrm>
        </p:spPr>
        <p:txBody>
          <a:bodyPr/>
          <a:lstStyle/>
          <a:p>
            <a:pPr algn="ctr"/>
            <a:r>
              <a:rPr lang="en-US" dirty="0">
                <a:latin typeface="+mn-lt"/>
              </a:rPr>
              <a:t>CCNA </a:t>
            </a:r>
            <a:r>
              <a:rPr lang="en-US" dirty="0" smtClean="0">
                <a:latin typeface="+mn-lt"/>
              </a:rPr>
              <a:t>R&amp;S 2: Routing and Switching Essentials</a:t>
            </a:r>
            <a:endParaRPr lang="en-US" dirty="0">
              <a:latin typeface="+mn-lt"/>
            </a:endParaRPr>
          </a:p>
        </p:txBody>
      </p:sp>
      <p:sp>
        <p:nvSpPr>
          <p:cNvPr id="9" name="TextBox 8"/>
          <p:cNvSpPr txBox="1"/>
          <p:nvPr/>
        </p:nvSpPr>
        <p:spPr>
          <a:xfrm>
            <a:off x="552450" y="1152091"/>
            <a:ext cx="4289102" cy="920765"/>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mn-lt"/>
                <a:ea typeface="ＭＳ Ｐゴシック" charset="0"/>
                <a:cs typeface="CiscoSans"/>
              </a:rPr>
              <a:t>Course Overview</a:t>
            </a:r>
          </a:p>
          <a:p>
            <a:pPr>
              <a:spcAft>
                <a:spcPts val="700"/>
              </a:spcAft>
            </a:pPr>
            <a:r>
              <a:rPr lang="en-US" sz="1000" dirty="0">
                <a:solidFill>
                  <a:srgbClr val="58585B"/>
                </a:solidFill>
                <a:latin typeface="+mn-lt"/>
              </a:rPr>
              <a:t>The second course in the CCNA Routing and Switching </a:t>
            </a:r>
            <a:r>
              <a:rPr lang="en-US" sz="1000" dirty="0" smtClean="0">
                <a:solidFill>
                  <a:srgbClr val="58585B"/>
                </a:solidFill>
                <a:latin typeface="+mn-lt"/>
              </a:rPr>
              <a:t>course series (1-4) </a:t>
            </a:r>
            <a:r>
              <a:rPr lang="en-US" sz="1000" dirty="0">
                <a:solidFill>
                  <a:srgbClr val="58585B"/>
                </a:solidFill>
                <a:latin typeface="+mn-lt"/>
              </a:rPr>
              <a:t>describes the architecture, components, and operations of routers and switches in a small network.</a:t>
            </a:r>
          </a:p>
          <a:p>
            <a:pPr>
              <a:spcAft>
                <a:spcPts val="700"/>
              </a:spcAft>
            </a:pPr>
            <a:r>
              <a:rPr lang="en-US" sz="1000" dirty="0">
                <a:solidFill>
                  <a:srgbClr val="58585B"/>
                </a:solidFill>
                <a:latin typeface="+mn-lt"/>
              </a:rPr>
              <a:t>Students learn how to configure a router and a switch for basic functionality.</a:t>
            </a:r>
          </a:p>
        </p:txBody>
      </p:sp>
      <p:sp>
        <p:nvSpPr>
          <p:cNvPr id="16" name="TextBox 15"/>
          <p:cNvSpPr txBox="1"/>
          <p:nvPr/>
        </p:nvSpPr>
        <p:spPr>
          <a:xfrm>
            <a:off x="552450" y="3074755"/>
            <a:ext cx="4155177" cy="1254189"/>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mn-lt"/>
                <a:ea typeface="ＭＳ Ｐゴシック" charset="0"/>
                <a:cs typeface="CiscoSans"/>
              </a:rPr>
              <a:t>Learning Components</a:t>
            </a:r>
          </a:p>
          <a:p>
            <a:pPr marL="171443" indent="-171443" defTabSz="914361" fontAlgn="auto">
              <a:spcBef>
                <a:spcPts val="600"/>
              </a:spcBef>
              <a:spcAft>
                <a:spcPts val="500"/>
              </a:spcAft>
              <a:buFont typeface="Arial" panose="020B0604020202020204" pitchFamily="34" charset="0"/>
              <a:buChar char="•"/>
            </a:pPr>
            <a:r>
              <a:rPr lang="en-US" sz="1000" dirty="0" smtClean="0">
                <a:solidFill>
                  <a:srgbClr val="58585B"/>
                </a:solidFill>
                <a:latin typeface="+mn-lt"/>
                <a:ea typeface="Arial Unicode MS" panose="020B0604020202020204" pitchFamily="34" charset="-128"/>
                <a:cs typeface="Arial Unicode MS" panose="020B0604020202020204" pitchFamily="34" charset="-128"/>
              </a:rPr>
              <a:t>9 </a:t>
            </a:r>
            <a:r>
              <a:rPr lang="en-US" sz="1000" dirty="0">
                <a:solidFill>
                  <a:srgbClr val="58585B"/>
                </a:solidFill>
                <a:latin typeface="+mn-lt"/>
                <a:ea typeface="Arial Unicode MS" panose="020B0604020202020204" pitchFamily="34" charset="-128"/>
                <a:cs typeface="Arial Unicode MS" panose="020B0604020202020204" pitchFamily="34" charset="-128"/>
              </a:rPr>
              <a:t>chapters</a:t>
            </a:r>
          </a:p>
          <a:p>
            <a:pPr marL="171443" indent="-171443" defTabSz="914361" fontAlgn="auto">
              <a:spcBef>
                <a:spcPts val="0"/>
              </a:spcBef>
              <a:spcAft>
                <a:spcPts val="500"/>
              </a:spcAft>
              <a:buFont typeface="Arial" panose="020B0604020202020204" pitchFamily="34" charset="0"/>
              <a:buChar char="•"/>
            </a:pPr>
            <a:r>
              <a:rPr lang="en-US" sz="1000" dirty="0" smtClean="0">
                <a:solidFill>
                  <a:srgbClr val="58585B"/>
                </a:solidFill>
                <a:latin typeface="+mn-lt"/>
                <a:ea typeface="Arial Unicode MS" panose="020B0604020202020204" pitchFamily="34" charset="-128"/>
                <a:cs typeface="Arial Unicode MS" panose="020B0604020202020204" pitchFamily="34" charset="-128"/>
              </a:rPr>
              <a:t>19 </a:t>
            </a:r>
            <a:r>
              <a:rPr lang="en-US" sz="1000" dirty="0">
                <a:solidFill>
                  <a:srgbClr val="58585B"/>
                </a:solidFill>
                <a:latin typeface="+mn-lt"/>
                <a:ea typeface="Arial Unicode MS" panose="020B0604020202020204" pitchFamily="34" charset="-128"/>
                <a:cs typeface="Arial Unicode MS" panose="020B0604020202020204" pitchFamily="34" charset="-128"/>
              </a:rPr>
              <a:t>hands-on labs and </a:t>
            </a:r>
            <a:r>
              <a:rPr lang="en-US" sz="1000" dirty="0" smtClean="0">
                <a:solidFill>
                  <a:srgbClr val="58585B"/>
                </a:solidFill>
                <a:latin typeface="+mn-lt"/>
                <a:ea typeface="Arial Unicode MS" panose="020B0604020202020204" pitchFamily="34" charset="-128"/>
                <a:cs typeface="Arial Unicode MS" panose="020B0604020202020204" pitchFamily="34" charset="-128"/>
              </a:rPr>
              <a:t>2 </a:t>
            </a:r>
            <a:r>
              <a:rPr lang="en-US" sz="1000" dirty="0">
                <a:solidFill>
                  <a:srgbClr val="58585B"/>
                </a:solidFill>
                <a:latin typeface="+mn-lt"/>
                <a:ea typeface="Arial Unicode MS" panose="020B0604020202020204" pitchFamily="34" charset="-128"/>
                <a:cs typeface="Arial Unicode MS" panose="020B0604020202020204" pitchFamily="34" charset="-128"/>
              </a:rPr>
              <a:t>hands-on skills assessment</a:t>
            </a:r>
          </a:p>
          <a:p>
            <a:pPr marL="171443" indent="-171443" defTabSz="914361" fontAlgn="auto">
              <a:spcBef>
                <a:spcPts val="0"/>
              </a:spcBef>
              <a:spcAft>
                <a:spcPts val="500"/>
              </a:spcAft>
              <a:buFont typeface="Arial" panose="020B0604020202020204" pitchFamily="34" charset="0"/>
              <a:buChar char="•"/>
            </a:pPr>
            <a:r>
              <a:rPr lang="en-US" sz="1000" dirty="0">
                <a:solidFill>
                  <a:srgbClr val="58585B"/>
                </a:solidFill>
                <a:latin typeface="+mn-lt"/>
                <a:ea typeface="Arial Unicode MS" panose="020B0604020202020204" pitchFamily="34" charset="-128"/>
                <a:cs typeface="Arial Unicode MS" panose="020B0604020202020204" pitchFamily="34" charset="-128"/>
              </a:rPr>
              <a:t>Pre-test, </a:t>
            </a:r>
            <a:r>
              <a:rPr lang="en-US" sz="1000" dirty="0" smtClean="0">
                <a:solidFill>
                  <a:srgbClr val="58585B"/>
                </a:solidFill>
                <a:latin typeface="+mn-lt"/>
                <a:ea typeface="Arial Unicode MS" panose="020B0604020202020204" pitchFamily="34" charset="-128"/>
                <a:cs typeface="Arial Unicode MS" panose="020B0604020202020204" pitchFamily="34" charset="-128"/>
              </a:rPr>
              <a:t>9 </a:t>
            </a:r>
            <a:r>
              <a:rPr lang="en-US" sz="1000" dirty="0">
                <a:solidFill>
                  <a:srgbClr val="58585B"/>
                </a:solidFill>
                <a:latin typeface="+mn-lt"/>
                <a:ea typeface="Arial Unicode MS" panose="020B0604020202020204" pitchFamily="34" charset="-128"/>
                <a:cs typeface="Arial Unicode MS" panose="020B0604020202020204" pitchFamily="34" charset="-128"/>
              </a:rPr>
              <a:t>chapter quizzes, 2 sectional quizzes, </a:t>
            </a:r>
            <a:r>
              <a:rPr lang="en-US" sz="1000" dirty="0" smtClean="0">
                <a:solidFill>
                  <a:srgbClr val="58585B"/>
                </a:solidFill>
                <a:latin typeface="+mn-lt"/>
                <a:ea typeface="Arial Unicode MS" panose="020B0604020202020204" pitchFamily="34" charset="-128"/>
                <a:cs typeface="Arial Unicode MS" panose="020B0604020202020204" pitchFamily="34" charset="-128"/>
              </a:rPr>
              <a:t>9 </a:t>
            </a:r>
            <a:r>
              <a:rPr lang="en-US" sz="1000" dirty="0">
                <a:solidFill>
                  <a:srgbClr val="58585B"/>
                </a:solidFill>
                <a:latin typeface="+mn-lt"/>
                <a:ea typeface="Arial Unicode MS" panose="020B0604020202020204" pitchFamily="34" charset="-128"/>
                <a:cs typeface="Arial Unicode MS" panose="020B0604020202020204" pitchFamily="34" charset="-128"/>
              </a:rPr>
              <a:t>chapter exams, and 1 final exam </a:t>
            </a:r>
          </a:p>
          <a:p>
            <a:pPr marL="171443" indent="-171443" defTabSz="914361" fontAlgn="auto">
              <a:spcBef>
                <a:spcPts val="0"/>
              </a:spcBef>
              <a:spcAft>
                <a:spcPts val="500"/>
              </a:spcAft>
              <a:buFont typeface="Arial" panose="020B0604020202020204" pitchFamily="34" charset="0"/>
              <a:buChar char="•"/>
            </a:pPr>
            <a:r>
              <a:rPr lang="en-US" sz="1000" dirty="0">
                <a:solidFill>
                  <a:srgbClr val="58585B"/>
                </a:solidFill>
                <a:latin typeface="+mn-lt"/>
                <a:ea typeface="Arial Unicode MS" panose="020B0604020202020204" pitchFamily="34" charset="-128"/>
                <a:cs typeface="Arial Unicode MS" panose="020B0604020202020204" pitchFamily="34" charset="-128"/>
              </a:rPr>
              <a:t>2 Cisco Packet Tracer Skills Based Assessments</a:t>
            </a:r>
          </a:p>
        </p:txBody>
      </p:sp>
      <p:sp>
        <p:nvSpPr>
          <p:cNvPr id="25" name="TextBox 24"/>
          <p:cNvSpPr txBox="1"/>
          <p:nvPr/>
        </p:nvSpPr>
        <p:spPr>
          <a:xfrm>
            <a:off x="552450" y="2189623"/>
            <a:ext cx="4155177" cy="677108"/>
          </a:xfrm>
          <a:prstGeom prst="rect">
            <a:avLst/>
          </a:prstGeom>
          <a:noFill/>
        </p:spPr>
        <p:txBody>
          <a:bodyPr wrap="square" lIns="0" tIns="0" rIns="0" bIns="0" rtlCol="0">
            <a:spAutoFit/>
          </a:bodyPr>
          <a:lstStyle/>
          <a:p>
            <a:pPr>
              <a:spcBef>
                <a:spcPts val="600"/>
              </a:spcBef>
            </a:pPr>
            <a:r>
              <a:rPr lang="en-US" sz="1400" dirty="0">
                <a:gradFill>
                  <a:gsLst>
                    <a:gs pos="0">
                      <a:srgbClr val="004BAF">
                        <a:lumMod val="75000"/>
                      </a:srgbClr>
                    </a:gs>
                    <a:gs pos="100000">
                      <a:srgbClr val="64BBE3">
                        <a:lumMod val="75000"/>
                      </a:srgbClr>
                    </a:gs>
                  </a:gsLst>
                  <a:lin ang="5400000" scaled="1"/>
                </a:gradFill>
                <a:latin typeface="+mn-lt"/>
                <a:ea typeface="ＭＳ Ｐゴシック" charset="0"/>
                <a:cs typeface="CiscoSans"/>
              </a:rPr>
              <a:t>Benefits</a:t>
            </a:r>
          </a:p>
          <a:p>
            <a:r>
              <a:rPr lang="en-US" sz="1000" dirty="0" smtClean="0">
                <a:solidFill>
                  <a:srgbClr val="58585B"/>
                </a:solidFill>
                <a:latin typeface="+mn-lt"/>
              </a:rPr>
              <a:t>Students are ready to prepare for </a:t>
            </a:r>
            <a:r>
              <a:rPr lang="en-US" sz="1000" dirty="0">
                <a:solidFill>
                  <a:srgbClr val="58585B"/>
                </a:solidFill>
                <a:latin typeface="+mn-lt"/>
              </a:rPr>
              <a:t>CCENT </a:t>
            </a:r>
            <a:r>
              <a:rPr lang="en-US" sz="1000" dirty="0" smtClean="0">
                <a:solidFill>
                  <a:srgbClr val="58585B"/>
                </a:solidFill>
                <a:latin typeface="+mn-lt"/>
              </a:rPr>
              <a:t>certification, skilled to apply for entry-level </a:t>
            </a:r>
            <a:r>
              <a:rPr lang="en-US" sz="1000" dirty="0">
                <a:solidFill>
                  <a:srgbClr val="58585B"/>
                </a:solidFill>
                <a:latin typeface="+mn-lt"/>
              </a:rPr>
              <a:t>network technician </a:t>
            </a:r>
            <a:r>
              <a:rPr lang="en-US" sz="1000" dirty="0" smtClean="0">
                <a:solidFill>
                  <a:srgbClr val="58585B"/>
                </a:solidFill>
                <a:latin typeface="+mn-lt"/>
              </a:rPr>
              <a:t>jobs, and able to move on to advanced certifications.</a:t>
            </a:r>
            <a:endParaRPr lang="en-US" sz="1000" dirty="0">
              <a:solidFill>
                <a:srgbClr val="58585B"/>
              </a:solidFill>
              <a:latin typeface="+mn-lt"/>
            </a:endParaRPr>
          </a:p>
        </p:txBody>
      </p:sp>
      <p:sp>
        <p:nvSpPr>
          <p:cNvPr id="18" name="TextBox 17"/>
          <p:cNvSpPr txBox="1"/>
          <p:nvPr/>
        </p:nvSpPr>
        <p:spPr>
          <a:xfrm>
            <a:off x="5206841" y="2837900"/>
            <a:ext cx="3195288" cy="1851789"/>
          </a:xfrm>
          <a:prstGeom prst="rect">
            <a:avLst/>
          </a:prstGeom>
          <a:noFill/>
        </p:spPr>
        <p:txBody>
          <a:bodyPr wrap="square" lIns="0" tIns="0" rIns="0" bIns="0" rtlCol="0">
            <a:spAutoFit/>
          </a:bodyPr>
          <a:lstStyle/>
          <a:p>
            <a:r>
              <a:rPr lang="en-US" sz="1400" dirty="0" smtClean="0">
                <a:gradFill>
                  <a:gsLst>
                    <a:gs pos="0">
                      <a:srgbClr val="004BAF">
                        <a:lumMod val="75000"/>
                      </a:srgbClr>
                    </a:gs>
                    <a:gs pos="100000">
                      <a:srgbClr val="64BBE3">
                        <a:lumMod val="75000"/>
                      </a:srgbClr>
                    </a:gs>
                  </a:gsLst>
                  <a:lin ang="5400000" scaled="1"/>
                </a:gradFill>
                <a:latin typeface="+mn-lt"/>
                <a:ea typeface="ＭＳ Ｐゴシック" charset="0"/>
                <a:cs typeface="CiscoSans"/>
              </a:rPr>
              <a:t>Features</a:t>
            </a:r>
            <a:endParaRPr lang="en-US" sz="1400" dirty="0" smtClean="0">
              <a:latin typeface="+mn-lt"/>
              <a:ea typeface="ＭＳ Ｐゴシック" charset="0"/>
              <a:cs typeface="CiscoSans"/>
            </a:endParaRPr>
          </a:p>
          <a:p>
            <a:endParaRPr lang="en-US" sz="700" dirty="0">
              <a:latin typeface="+mn-lt"/>
              <a:ea typeface="ＭＳ Ｐゴシック" charset="0"/>
              <a:cs typeface="CiscoSans"/>
            </a:endParaRPr>
          </a:p>
          <a:p>
            <a:pPr>
              <a:spcAft>
                <a:spcPts val="500"/>
              </a:spcAft>
            </a:pPr>
            <a:r>
              <a:rPr lang="en-US" sz="900" b="1" dirty="0" smtClean="0">
                <a:latin typeface="+mn-lt"/>
                <a:ea typeface="Arial" charset="0"/>
                <a:cs typeface="Arial" charset="0"/>
              </a:rPr>
              <a:t>Target </a:t>
            </a:r>
            <a:r>
              <a:rPr lang="en-US" sz="900" b="1" dirty="0">
                <a:latin typeface="+mn-lt"/>
                <a:ea typeface="Arial" charset="0"/>
                <a:cs typeface="Arial" charset="0"/>
              </a:rPr>
              <a:t>Audience</a:t>
            </a:r>
            <a:r>
              <a:rPr lang="en-US" sz="900" dirty="0">
                <a:latin typeface="+mn-lt"/>
                <a:ea typeface="Arial Unicode MS" panose="020B0604020202020204" pitchFamily="34" charset="-128"/>
                <a:cs typeface="Arial Unicode MS" panose="020B0604020202020204" pitchFamily="34" charset="-128"/>
              </a:rPr>
              <a:t>:</a:t>
            </a:r>
            <a:r>
              <a:rPr lang="en-US" sz="900" b="1" dirty="0">
                <a:latin typeface="+mn-lt"/>
                <a:ea typeface="Arial Unicode MS" panose="020B0604020202020204" pitchFamily="34" charset="-128"/>
                <a:cs typeface="Arial Unicode MS" panose="020B0604020202020204" pitchFamily="34" charset="-128"/>
              </a:rPr>
              <a:t> </a:t>
            </a:r>
            <a:r>
              <a:rPr lang="en-US" sz="900" dirty="0" smtClean="0">
                <a:latin typeface="+mn-lt"/>
                <a:ea typeface="Arial Unicode MS" panose="020B0604020202020204" pitchFamily="34" charset="-128"/>
                <a:cs typeface="Arial Unicode MS" panose="020B0604020202020204" pitchFamily="34" charset="-128"/>
              </a:rPr>
              <a:t>Secondary, </a:t>
            </a:r>
            <a:r>
              <a:rPr lang="en-US" sz="900" dirty="0">
                <a:latin typeface="+mn-lt"/>
                <a:ea typeface="Arial Unicode MS" panose="020B0604020202020204" pitchFamily="34" charset="-128"/>
                <a:cs typeface="Arial Unicode MS" panose="020B0604020202020204" pitchFamily="34" charset="-128"/>
              </a:rPr>
              <a:t>vocational students, 2-year and 4-year </a:t>
            </a:r>
            <a:r>
              <a:rPr lang="en-US" sz="900" dirty="0" smtClean="0">
                <a:latin typeface="+mn-lt"/>
                <a:ea typeface="Arial Unicode MS" panose="020B0604020202020204" pitchFamily="34" charset="-128"/>
                <a:cs typeface="Arial Unicode MS" panose="020B0604020202020204" pitchFamily="34" charset="-128"/>
              </a:rPr>
              <a:t>college aged </a:t>
            </a:r>
            <a:r>
              <a:rPr lang="en-US" sz="900" dirty="0">
                <a:latin typeface="+mn-lt"/>
                <a:ea typeface="Arial Unicode MS" panose="020B0604020202020204" pitchFamily="34" charset="-128"/>
                <a:cs typeface="Arial Unicode MS" panose="020B0604020202020204" pitchFamily="34" charset="-128"/>
              </a:rPr>
              <a:t>students </a:t>
            </a:r>
            <a:endParaRPr lang="en-US" sz="900" dirty="0" smtClean="0">
              <a:latin typeface="+mn-lt"/>
              <a:ea typeface="Arial Unicode MS" panose="020B0604020202020204" pitchFamily="34" charset="-128"/>
              <a:cs typeface="Arial Unicode MS" panose="020B0604020202020204" pitchFamily="34" charset="-128"/>
            </a:endParaRPr>
          </a:p>
          <a:p>
            <a:pPr>
              <a:spcAft>
                <a:spcPts val="500"/>
              </a:spcAft>
            </a:pPr>
            <a:r>
              <a:rPr lang="en-US" sz="900" b="1" dirty="0" smtClean="0">
                <a:latin typeface="+mn-lt"/>
                <a:ea typeface="Arial Unicode MS" panose="020B0604020202020204" pitchFamily="34" charset="-128"/>
                <a:cs typeface="Arial Unicode MS" panose="020B0604020202020204" pitchFamily="34" charset="-128"/>
              </a:rPr>
              <a:t>Prerequisites</a:t>
            </a:r>
            <a:r>
              <a:rPr lang="en-US" sz="900" dirty="0" smtClean="0">
                <a:latin typeface="+mn-lt"/>
                <a:ea typeface="Arial Unicode MS" panose="020B0604020202020204" pitchFamily="34" charset="-128"/>
                <a:cs typeface="Arial Unicode MS" panose="020B0604020202020204" pitchFamily="34" charset="-128"/>
              </a:rPr>
              <a:t>: </a:t>
            </a:r>
            <a:r>
              <a:rPr lang="en-US" sz="900" dirty="0">
                <a:latin typeface="+mn-lt"/>
                <a:ea typeface="Arial Unicode MS" panose="020B0604020202020204" pitchFamily="34" charset="-128"/>
                <a:cs typeface="Arial Unicode MS" panose="020B0604020202020204" pitchFamily="34" charset="-128"/>
              </a:rPr>
              <a:t>CCNA R&amp;S: </a:t>
            </a:r>
            <a:r>
              <a:rPr lang="en-US" sz="900" dirty="0" smtClean="0">
                <a:latin typeface="+mn-lt"/>
                <a:ea typeface="Arial Unicode MS" panose="020B0604020202020204" pitchFamily="34" charset="-128"/>
                <a:cs typeface="Arial Unicode MS" panose="020B0604020202020204" pitchFamily="34" charset="-128"/>
              </a:rPr>
              <a:t>Introduction to Networks</a:t>
            </a:r>
            <a:endParaRPr lang="en-US" sz="900" dirty="0">
              <a:latin typeface="+mn-lt"/>
              <a:ea typeface="Arial Unicode MS" panose="020B0604020202020204" pitchFamily="34" charset="-128"/>
              <a:cs typeface="Arial Unicode MS" panose="020B0604020202020204" pitchFamily="34" charset="-128"/>
            </a:endParaRPr>
          </a:p>
          <a:p>
            <a:pPr>
              <a:spcBef>
                <a:spcPts val="300"/>
              </a:spcBef>
            </a:pPr>
            <a:r>
              <a:rPr lang="en-US" sz="900" b="1" dirty="0" smtClean="0">
                <a:latin typeface="+mn-lt"/>
                <a:ea typeface="Arial Unicode MS" panose="020B0604020202020204" pitchFamily="34" charset="-128"/>
                <a:cs typeface="Arial Unicode MS" panose="020B0604020202020204" pitchFamily="34" charset="-128"/>
              </a:rPr>
              <a:t>Languages available</a:t>
            </a:r>
            <a:r>
              <a:rPr lang="en-US" sz="900" dirty="0" smtClean="0">
                <a:latin typeface="+mn-lt"/>
                <a:ea typeface="Arial Unicode MS" panose="020B0604020202020204" pitchFamily="34" charset="-128"/>
                <a:cs typeface="Arial Unicode MS" panose="020B0604020202020204" pitchFamily="34" charset="-128"/>
              </a:rPr>
              <a:t>: </a:t>
            </a:r>
            <a:r>
              <a:rPr lang="en-US" sz="900" dirty="0">
                <a:latin typeface="+mn-lt"/>
                <a:ea typeface="Arial Unicode MS" panose="020B0604020202020204" pitchFamily="34" charset="-128"/>
                <a:cs typeface="Arial Unicode MS" panose="020B0604020202020204" pitchFamily="34" charset="-128"/>
              </a:rPr>
              <a:t>Arabic, Chinese-Simplified and Traditional, English, French, German, Hungarian, Japanese, Portuguese-Brazilian, Polish, Russian, Spanish, Turkish </a:t>
            </a:r>
          </a:p>
          <a:p>
            <a:pPr>
              <a:spcBef>
                <a:spcPts val="300"/>
              </a:spcBef>
            </a:pPr>
            <a:r>
              <a:rPr lang="en-US" sz="900" b="1" dirty="0" smtClean="0">
                <a:latin typeface="+mn-lt"/>
                <a:ea typeface="Arial Unicode MS" panose="020B0604020202020204" pitchFamily="34" charset="-128"/>
                <a:cs typeface="Arial Unicode MS" panose="020B0604020202020204" pitchFamily="34" charset="-128"/>
              </a:rPr>
              <a:t>Course </a:t>
            </a:r>
            <a:r>
              <a:rPr lang="en-US" sz="900" b="1" dirty="0">
                <a:latin typeface="+mn-lt"/>
                <a:ea typeface="Arial Unicode MS" panose="020B0604020202020204" pitchFamily="34" charset="-128"/>
                <a:cs typeface="Arial Unicode MS" panose="020B0604020202020204" pitchFamily="34" charset="-128"/>
              </a:rPr>
              <a:t>Delivery</a:t>
            </a:r>
            <a:r>
              <a:rPr lang="en-US" sz="900" dirty="0">
                <a:latin typeface="+mn-lt"/>
                <a:ea typeface="Arial Unicode MS" panose="020B0604020202020204" pitchFamily="34" charset="-128"/>
                <a:cs typeface="Arial Unicode MS" panose="020B0604020202020204" pitchFamily="34" charset="-128"/>
              </a:rPr>
              <a:t>: </a:t>
            </a:r>
            <a:r>
              <a:rPr lang="en-US" sz="900" dirty="0" smtClean="0">
                <a:latin typeface="+mn-lt"/>
                <a:ea typeface="Arial Unicode MS" panose="020B0604020202020204" pitchFamily="34" charset="-128"/>
                <a:cs typeface="Arial Unicode MS" panose="020B0604020202020204" pitchFamily="34" charset="-128"/>
              </a:rPr>
              <a:t>Instructor-led</a:t>
            </a:r>
            <a:endParaRPr lang="en-US" sz="900" dirty="0">
              <a:latin typeface="+mn-lt"/>
              <a:ea typeface="Arial Unicode MS" panose="020B0604020202020204" pitchFamily="34" charset="-128"/>
              <a:cs typeface="Arial Unicode MS" panose="020B0604020202020204" pitchFamily="34" charset="-128"/>
            </a:endParaRPr>
          </a:p>
          <a:p>
            <a:pPr>
              <a:spcBef>
                <a:spcPts val="300"/>
              </a:spcBef>
            </a:pPr>
            <a:r>
              <a:rPr lang="en-US" sz="900" b="1" dirty="0">
                <a:latin typeface="+mn-lt"/>
                <a:ea typeface="Arial Unicode MS" panose="020B0604020202020204" pitchFamily="34" charset="-128"/>
                <a:cs typeface="Arial Unicode MS" panose="020B0604020202020204" pitchFamily="34" charset="-128"/>
              </a:rPr>
              <a:t>Estimated Time to Complete</a:t>
            </a:r>
            <a:r>
              <a:rPr lang="en-US" sz="900" dirty="0">
                <a:latin typeface="+mn-lt"/>
                <a:ea typeface="Arial Unicode MS" panose="020B0604020202020204" pitchFamily="34" charset="-128"/>
                <a:cs typeface="Arial Unicode MS" panose="020B0604020202020204" pitchFamily="34" charset="-128"/>
              </a:rPr>
              <a:t>: </a:t>
            </a:r>
            <a:r>
              <a:rPr lang="en-US" sz="900" dirty="0" smtClean="0">
                <a:latin typeface="+mn-lt"/>
                <a:ea typeface="Arial Unicode MS" panose="020B0604020202020204" pitchFamily="34" charset="-128"/>
                <a:cs typeface="Arial Unicode MS" panose="020B0604020202020204" pitchFamily="34" charset="-128"/>
              </a:rPr>
              <a:t>70 </a:t>
            </a:r>
            <a:r>
              <a:rPr lang="en-US" sz="900" dirty="0">
                <a:latin typeface="+mn-lt"/>
                <a:ea typeface="Arial Unicode MS" panose="020B0604020202020204" pitchFamily="34" charset="-128"/>
                <a:cs typeface="Arial Unicode MS" panose="020B0604020202020204" pitchFamily="34" charset="-128"/>
              </a:rPr>
              <a:t>hours</a:t>
            </a:r>
          </a:p>
          <a:p>
            <a:pPr>
              <a:spcBef>
                <a:spcPts val="300"/>
              </a:spcBef>
            </a:pPr>
            <a:r>
              <a:rPr lang="en-US" sz="900" b="1" dirty="0">
                <a:latin typeface="+mn-lt"/>
                <a:ea typeface="Arial Unicode MS" panose="020B0604020202020204" pitchFamily="34" charset="-128"/>
                <a:cs typeface="Arial Unicode MS" panose="020B0604020202020204" pitchFamily="34" charset="-128"/>
              </a:rPr>
              <a:t>Recommended Next Course</a:t>
            </a:r>
            <a:r>
              <a:rPr lang="en-US" sz="900" dirty="0">
                <a:latin typeface="+mn-lt"/>
                <a:ea typeface="Arial Unicode MS" panose="020B0604020202020204" pitchFamily="34" charset="-128"/>
                <a:cs typeface="Arial Unicode MS" panose="020B0604020202020204" pitchFamily="34" charset="-128"/>
              </a:rPr>
              <a:t>: CCNA </a:t>
            </a:r>
            <a:r>
              <a:rPr lang="en-US" sz="900" dirty="0" smtClean="0">
                <a:latin typeface="+mn-lt"/>
                <a:ea typeface="Arial Unicode MS" panose="020B0604020202020204" pitchFamily="34" charset="-128"/>
                <a:cs typeface="Arial Unicode MS" panose="020B0604020202020204" pitchFamily="34" charset="-128"/>
              </a:rPr>
              <a:t>R&amp;S </a:t>
            </a:r>
            <a:r>
              <a:rPr lang="en-US" sz="900" dirty="0">
                <a:latin typeface="+mn-lt"/>
                <a:ea typeface="Arial Unicode MS" panose="020B0604020202020204" pitchFamily="34" charset="-128"/>
                <a:cs typeface="Arial Unicode MS" panose="020B0604020202020204" pitchFamily="34" charset="-128"/>
              </a:rPr>
              <a:t>Scaling </a:t>
            </a:r>
            <a:r>
              <a:rPr lang="en-US" sz="900" dirty="0" smtClean="0">
                <a:latin typeface="+mn-lt"/>
                <a:ea typeface="Arial Unicode MS" panose="020B0604020202020204" pitchFamily="34" charset="-128"/>
                <a:cs typeface="Arial Unicode MS" panose="020B0604020202020204" pitchFamily="34" charset="-128"/>
              </a:rPr>
              <a:t>Networks</a:t>
            </a:r>
            <a:endParaRPr lang="en-US" sz="900" dirty="0">
              <a:latin typeface="+mn-lt"/>
              <a:ea typeface="Arial Unicode MS" panose="020B0604020202020204" pitchFamily="34" charset="-128"/>
              <a:cs typeface="Arial Unicode MS" panose="020B0604020202020204" pitchFamily="34" charset="-128"/>
            </a:endParaRPr>
          </a:p>
        </p:txBody>
      </p:sp>
      <p:cxnSp>
        <p:nvCxnSpPr>
          <p:cNvPr id="11" name="Straight Connector 10"/>
          <p:cNvCxnSpPr/>
          <p:nvPr/>
        </p:nvCxnSpPr>
        <p:spPr>
          <a:xfrm>
            <a:off x="4875514" y="1136628"/>
            <a:ext cx="0" cy="380570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6841" y="1073150"/>
            <a:ext cx="3045681" cy="1399575"/>
          </a:xfrm>
          <a:prstGeom prst="rect">
            <a:avLst/>
          </a:prstGeom>
        </p:spPr>
      </p:pic>
    </p:spTree>
    <p:extLst>
      <p:ext uri="{BB962C8B-B14F-4D97-AF65-F5344CB8AC3E}">
        <p14:creationId xmlns:p14="http://schemas.microsoft.com/office/powerpoint/2010/main" val="7894165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449942" y="4425299"/>
            <a:ext cx="7945437" cy="447614"/>
          </a:xfrm>
          <a:prstGeom prst="homePlate">
            <a:avLst>
              <a:gd name="adj" fmla="val 45136"/>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91" fontAlgn="auto">
              <a:spcBef>
                <a:spcPts val="0"/>
              </a:spcBef>
              <a:spcAft>
                <a:spcPts val="0"/>
              </a:spcAft>
            </a:pPr>
            <a:r>
              <a:rPr lang="en-US" sz="1400" b="1" dirty="0">
                <a:solidFill>
                  <a:srgbClr val="58595B"/>
                </a:solidFill>
              </a:rPr>
              <a:t>Student </a:t>
            </a:r>
            <a:r>
              <a:rPr lang="en-US" sz="1400" b="1" dirty="0" smtClean="0">
                <a:solidFill>
                  <a:srgbClr val="58595B"/>
                </a:solidFill>
              </a:rPr>
              <a:t>Knowledge </a:t>
            </a:r>
            <a:r>
              <a:rPr lang="en-US" sz="1400" b="1" dirty="0">
                <a:solidFill>
                  <a:srgbClr val="58595B"/>
                </a:solidFill>
              </a:rPr>
              <a:t>and </a:t>
            </a:r>
            <a:r>
              <a:rPr lang="en-US" sz="1400" b="1" dirty="0" smtClean="0">
                <a:solidFill>
                  <a:srgbClr val="58595B"/>
                </a:solidFill>
              </a:rPr>
              <a:t>Skills</a:t>
            </a:r>
            <a:endParaRPr lang="en-US" sz="1400" b="1" dirty="0">
              <a:solidFill>
                <a:srgbClr val="58595B"/>
              </a:solidFill>
            </a:endParaRPr>
          </a:p>
        </p:txBody>
      </p:sp>
      <p:sp>
        <p:nvSpPr>
          <p:cNvPr id="147" name="Rectangle 56"/>
          <p:cNvSpPr>
            <a:spLocks noChangeArrowheads="1"/>
          </p:cNvSpPr>
          <p:nvPr/>
        </p:nvSpPr>
        <p:spPr bwMode="auto">
          <a:xfrm>
            <a:off x="1534305" y="1526903"/>
            <a:ext cx="734269" cy="2523953"/>
          </a:xfrm>
          <a:prstGeom prst="upArrow">
            <a:avLst/>
          </a:prstGeom>
          <a:solidFill>
            <a:srgbClr val="FFC000"/>
          </a:solidFill>
          <a:ln>
            <a:noFill/>
          </a:ln>
          <a:extLst/>
        </p:spPr>
        <p:txBody>
          <a:bodyPr rot="10800000" wrap="none" lIns="82121" tIns="41059" rIns="82121" bIns="41059" anchor="ctr"/>
          <a:lstStyle/>
          <a:p>
            <a:pPr defTabSz="914362" fontAlgn="auto">
              <a:spcBef>
                <a:spcPts val="0"/>
              </a:spcBef>
              <a:spcAft>
                <a:spcPts val="0"/>
              </a:spcAft>
              <a:defRPr/>
            </a:pPr>
            <a:endParaRPr lang="en-US" kern="0">
              <a:solidFill>
                <a:srgbClr val="000000"/>
              </a:solidFill>
              <a:latin typeface="+mn-lt"/>
              <a:ea typeface="+mn-ea"/>
              <a:cs typeface="Arial" panose="020B0604020202020204" pitchFamily="34" charset="0"/>
            </a:endParaRPr>
          </a:p>
        </p:txBody>
      </p:sp>
      <p:sp>
        <p:nvSpPr>
          <p:cNvPr id="62" name="Rectangle 56"/>
          <p:cNvSpPr>
            <a:spLocks noChangeArrowheads="1"/>
          </p:cNvSpPr>
          <p:nvPr/>
        </p:nvSpPr>
        <p:spPr bwMode="auto">
          <a:xfrm>
            <a:off x="3183936" y="1526904"/>
            <a:ext cx="734269" cy="2197498"/>
          </a:xfrm>
          <a:prstGeom prst="upArrow">
            <a:avLst/>
          </a:prstGeom>
          <a:solidFill>
            <a:srgbClr val="FF6600"/>
          </a:solidFill>
          <a:ln>
            <a:noFill/>
          </a:ln>
          <a:extLst/>
        </p:spPr>
        <p:txBody>
          <a:bodyPr rot="10800000" wrap="none" lIns="82121" tIns="41059" rIns="82121" bIns="41059" anchor="ctr"/>
          <a:lstStyle/>
          <a:p>
            <a:pPr defTabSz="914362" fontAlgn="auto">
              <a:spcBef>
                <a:spcPts val="0"/>
              </a:spcBef>
              <a:spcAft>
                <a:spcPts val="0"/>
              </a:spcAft>
              <a:defRPr/>
            </a:pPr>
            <a:endParaRPr lang="en-US" kern="0">
              <a:solidFill>
                <a:srgbClr val="000000"/>
              </a:solidFill>
              <a:latin typeface="+mn-lt"/>
              <a:ea typeface="+mn-ea"/>
              <a:cs typeface="Arial" panose="020B0604020202020204" pitchFamily="34" charset="0"/>
            </a:endParaRPr>
          </a:p>
        </p:txBody>
      </p:sp>
      <p:sp>
        <p:nvSpPr>
          <p:cNvPr id="63" name="Rectangle 56"/>
          <p:cNvSpPr>
            <a:spLocks noChangeArrowheads="1"/>
          </p:cNvSpPr>
          <p:nvPr/>
        </p:nvSpPr>
        <p:spPr bwMode="auto">
          <a:xfrm>
            <a:off x="4316364" y="1526904"/>
            <a:ext cx="734269" cy="2197498"/>
          </a:xfrm>
          <a:prstGeom prst="upArrow">
            <a:avLst/>
          </a:prstGeom>
          <a:solidFill>
            <a:srgbClr val="FF6600"/>
          </a:solidFill>
          <a:ln>
            <a:noFill/>
          </a:ln>
          <a:extLst/>
        </p:spPr>
        <p:txBody>
          <a:bodyPr rot="10800000" wrap="none" lIns="82121" tIns="41059" rIns="82121" bIns="41059" anchor="ctr"/>
          <a:lstStyle/>
          <a:p>
            <a:pPr defTabSz="914362" fontAlgn="auto">
              <a:spcBef>
                <a:spcPts val="0"/>
              </a:spcBef>
              <a:spcAft>
                <a:spcPts val="0"/>
              </a:spcAft>
              <a:defRPr/>
            </a:pPr>
            <a:endParaRPr lang="en-US" kern="0">
              <a:solidFill>
                <a:srgbClr val="000000"/>
              </a:solidFill>
              <a:latin typeface="+mn-lt"/>
              <a:ea typeface="+mn-ea"/>
              <a:cs typeface="Arial" panose="020B0604020202020204" pitchFamily="34" charset="0"/>
            </a:endParaRPr>
          </a:p>
        </p:txBody>
      </p:sp>
      <p:sp>
        <p:nvSpPr>
          <p:cNvPr id="64" name="Rectangle 56"/>
          <p:cNvSpPr>
            <a:spLocks noChangeArrowheads="1"/>
          </p:cNvSpPr>
          <p:nvPr/>
        </p:nvSpPr>
        <p:spPr bwMode="auto">
          <a:xfrm>
            <a:off x="6303998" y="1526904"/>
            <a:ext cx="734269" cy="1622102"/>
          </a:xfrm>
          <a:prstGeom prst="upArrow">
            <a:avLst/>
          </a:prstGeom>
          <a:solidFill>
            <a:srgbClr val="FF0000"/>
          </a:solidFill>
          <a:ln>
            <a:noFill/>
          </a:ln>
          <a:extLst/>
        </p:spPr>
        <p:txBody>
          <a:bodyPr rot="10800000" wrap="none" lIns="82121" tIns="41059" rIns="82121" bIns="41059" anchor="ctr"/>
          <a:lstStyle/>
          <a:p>
            <a:pPr defTabSz="914362" fontAlgn="auto">
              <a:spcBef>
                <a:spcPts val="0"/>
              </a:spcBef>
              <a:spcAft>
                <a:spcPts val="0"/>
              </a:spcAft>
              <a:defRPr/>
            </a:pPr>
            <a:endParaRPr lang="en-US" kern="0">
              <a:solidFill>
                <a:srgbClr val="000000"/>
              </a:solidFill>
              <a:latin typeface="+mn-lt"/>
              <a:ea typeface="+mn-ea"/>
              <a:cs typeface="Arial" panose="020B0604020202020204" pitchFamily="34" charset="0"/>
            </a:endParaRPr>
          </a:p>
        </p:txBody>
      </p:sp>
      <p:sp>
        <p:nvSpPr>
          <p:cNvPr id="65" name="Rectangle 56"/>
          <p:cNvSpPr>
            <a:spLocks noChangeArrowheads="1"/>
          </p:cNvSpPr>
          <p:nvPr/>
        </p:nvSpPr>
        <p:spPr bwMode="auto">
          <a:xfrm>
            <a:off x="7614992" y="1526904"/>
            <a:ext cx="734269" cy="1622102"/>
          </a:xfrm>
          <a:prstGeom prst="upArrow">
            <a:avLst/>
          </a:prstGeom>
          <a:solidFill>
            <a:srgbClr val="FF0000"/>
          </a:solidFill>
          <a:ln>
            <a:noFill/>
          </a:ln>
          <a:extLst/>
        </p:spPr>
        <p:txBody>
          <a:bodyPr rot="10800000" wrap="none" lIns="82121" tIns="41059" rIns="82121" bIns="41059" anchor="ctr"/>
          <a:lstStyle/>
          <a:p>
            <a:pPr defTabSz="914362" fontAlgn="auto">
              <a:spcBef>
                <a:spcPts val="0"/>
              </a:spcBef>
              <a:spcAft>
                <a:spcPts val="0"/>
              </a:spcAft>
              <a:defRPr/>
            </a:pPr>
            <a:endParaRPr lang="en-US" kern="0">
              <a:solidFill>
                <a:srgbClr val="000000"/>
              </a:solidFill>
              <a:latin typeface="+mn-lt"/>
              <a:ea typeface="+mn-ea"/>
              <a:cs typeface="Arial" panose="020B0604020202020204" pitchFamily="34" charset="0"/>
            </a:endParaRPr>
          </a:p>
        </p:txBody>
      </p:sp>
      <p:sp>
        <p:nvSpPr>
          <p:cNvPr id="131" name="Rectangle 56"/>
          <p:cNvSpPr>
            <a:spLocks noChangeArrowheads="1"/>
          </p:cNvSpPr>
          <p:nvPr/>
        </p:nvSpPr>
        <p:spPr bwMode="auto">
          <a:xfrm>
            <a:off x="815819" y="1030504"/>
            <a:ext cx="8006559" cy="478252"/>
          </a:xfrm>
          <a:prstGeom prst="homePlate">
            <a:avLst/>
          </a:prstGeom>
          <a:solidFill>
            <a:srgbClr val="996633"/>
          </a:solidFill>
          <a:ln>
            <a:noFill/>
          </a:ln>
          <a:extLst/>
        </p:spPr>
        <p:txBody>
          <a:bodyPr lIns="82121" tIns="41059" rIns="82121" bIns="41059" anchor="ctr"/>
          <a:lstStyle/>
          <a:p>
            <a:pPr defTabSz="914362" fontAlgn="auto">
              <a:spcBef>
                <a:spcPts val="0"/>
              </a:spcBef>
              <a:spcAft>
                <a:spcPts val="0"/>
              </a:spcAft>
              <a:defRPr/>
            </a:pPr>
            <a:endParaRPr lang="en-US" sz="1600" kern="0">
              <a:solidFill>
                <a:srgbClr val="000000"/>
              </a:solidFill>
              <a:latin typeface="+mn-lt"/>
              <a:ea typeface="+mn-ea"/>
              <a:cs typeface="Arial" panose="020B0604020202020204" pitchFamily="34" charset="0"/>
            </a:endParaRPr>
          </a:p>
        </p:txBody>
      </p:sp>
      <p:sp>
        <p:nvSpPr>
          <p:cNvPr id="57" name="Up Arrow 56"/>
          <p:cNvSpPr>
            <a:spLocks/>
          </p:cNvSpPr>
          <p:nvPr/>
        </p:nvSpPr>
        <p:spPr bwMode="auto">
          <a:xfrm>
            <a:off x="206148" y="965202"/>
            <a:ext cx="1219343" cy="3907711"/>
          </a:xfrm>
          <a:prstGeom prst="upArrow">
            <a:avLst>
              <a:gd name="adj1" fmla="val 59523"/>
              <a:gd name="adj2" fmla="val 50000"/>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685891" fontAlgn="auto">
              <a:spcBef>
                <a:spcPts val="0"/>
              </a:spcBef>
              <a:spcAft>
                <a:spcPts val="0"/>
              </a:spcAft>
            </a:pPr>
            <a:endParaRPr lang="en-US" sz="1100">
              <a:solidFill>
                <a:srgbClr val="FFFFFF"/>
              </a:solidFill>
              <a:cs typeface="Arial" panose="020B0604020202020204" pitchFamily="34" charset="0"/>
            </a:endParaRPr>
          </a:p>
        </p:txBody>
      </p:sp>
      <p:sp>
        <p:nvSpPr>
          <p:cNvPr id="19" name="Freeform 18"/>
          <p:cNvSpPr>
            <a:spLocks/>
          </p:cNvSpPr>
          <p:nvPr/>
        </p:nvSpPr>
        <p:spPr bwMode="auto">
          <a:xfrm>
            <a:off x="206150" y="4421930"/>
            <a:ext cx="8683625" cy="313135"/>
          </a:xfrm>
          <a:custGeom>
            <a:avLst/>
            <a:gdLst>
              <a:gd name="T0" fmla="*/ 5357 w 5470"/>
              <a:gd name="T1" fmla="*/ 0 h 263"/>
              <a:gd name="T2" fmla="*/ 830 w 5470"/>
              <a:gd name="T3" fmla="*/ 0 h 263"/>
              <a:gd name="T4" fmla="*/ 0 w 5470"/>
              <a:gd name="T5" fmla="*/ 263 h 263"/>
              <a:gd name="T6" fmla="*/ 5357 w 5470"/>
              <a:gd name="T7" fmla="*/ 263 h 263"/>
              <a:gd name="T8" fmla="*/ 5470 w 5470"/>
              <a:gd name="T9" fmla="*/ 132 h 263"/>
              <a:gd name="T10" fmla="*/ 5357 w 5470"/>
              <a:gd name="T11" fmla="*/ 0 h 263"/>
            </a:gdLst>
            <a:ahLst/>
            <a:cxnLst>
              <a:cxn ang="0">
                <a:pos x="T0" y="T1"/>
              </a:cxn>
              <a:cxn ang="0">
                <a:pos x="T2" y="T3"/>
              </a:cxn>
              <a:cxn ang="0">
                <a:pos x="T4" y="T5"/>
              </a:cxn>
              <a:cxn ang="0">
                <a:pos x="T6" y="T7"/>
              </a:cxn>
              <a:cxn ang="0">
                <a:pos x="T8" y="T9"/>
              </a:cxn>
              <a:cxn ang="0">
                <a:pos x="T10" y="T11"/>
              </a:cxn>
            </a:cxnLst>
            <a:rect l="0" t="0" r="r" b="b"/>
            <a:pathLst>
              <a:path w="5470" h="263">
                <a:moveTo>
                  <a:pt x="5357" y="0"/>
                </a:moveTo>
                <a:lnTo>
                  <a:pt x="830" y="0"/>
                </a:lnTo>
                <a:lnTo>
                  <a:pt x="0" y="263"/>
                </a:lnTo>
                <a:lnTo>
                  <a:pt x="5357" y="263"/>
                </a:lnTo>
                <a:lnTo>
                  <a:pt x="5470" y="132"/>
                </a:lnTo>
                <a:lnTo>
                  <a:pt x="5357"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36" tIns="45718" rIns="91436" bIns="45718" numCol="1" anchor="t" anchorCtr="0" compatLnSpc="1">
            <a:prstTxWarp prst="textNoShape">
              <a:avLst/>
            </a:prstTxWarp>
          </a:bodyPr>
          <a:lstStyle/>
          <a:p>
            <a:pPr defTabSz="685891" fontAlgn="auto">
              <a:spcBef>
                <a:spcPts val="0"/>
              </a:spcBef>
              <a:spcAft>
                <a:spcPts val="0"/>
              </a:spcAft>
            </a:pPr>
            <a:endParaRPr lang="en-US" sz="1400">
              <a:solidFill>
                <a:srgbClr val="58595B"/>
              </a:solidFill>
              <a:latin typeface="+mn-lt"/>
              <a:ea typeface="+mn-ea"/>
              <a:cs typeface="Arial" panose="020B0604020202020204" pitchFamily="34" charset="0"/>
            </a:endParaRPr>
          </a:p>
        </p:txBody>
      </p:sp>
      <p:sp>
        <p:nvSpPr>
          <p:cNvPr id="49" name="Text Box 18"/>
          <p:cNvSpPr txBox="1">
            <a:spLocks noChangeArrowheads="1"/>
          </p:cNvSpPr>
          <p:nvPr/>
        </p:nvSpPr>
        <p:spPr bwMode="auto">
          <a:xfrm>
            <a:off x="435428" y="1887260"/>
            <a:ext cx="783771" cy="313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2121" tIns="41059" rIns="82121" bIns="41059"/>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fontAlgn="auto">
              <a:lnSpc>
                <a:spcPct val="80000"/>
              </a:lnSpc>
              <a:spcBef>
                <a:spcPct val="50000"/>
              </a:spcBef>
              <a:spcAft>
                <a:spcPts val="0"/>
              </a:spcAft>
            </a:pPr>
            <a:r>
              <a:rPr lang="en-GB" sz="800" b="1" i="0" dirty="0">
                <a:solidFill>
                  <a:srgbClr val="58595B"/>
                </a:solidFill>
                <a:latin typeface="+mn-lt"/>
                <a:ea typeface="+mn-ea"/>
                <a:cs typeface="Arial" panose="020B0604020202020204" pitchFamily="34" charset="0"/>
              </a:rPr>
              <a:t>Network Professional</a:t>
            </a:r>
            <a:endParaRPr lang="en-US" sz="800" b="1" i="0" dirty="0">
              <a:solidFill>
                <a:srgbClr val="58595B"/>
              </a:solidFill>
              <a:latin typeface="+mn-lt"/>
              <a:ea typeface="+mn-ea"/>
              <a:cs typeface="Arial" panose="020B0604020202020204" pitchFamily="34" charset="0"/>
            </a:endParaRPr>
          </a:p>
        </p:txBody>
      </p:sp>
      <p:sp>
        <p:nvSpPr>
          <p:cNvPr id="50" name="Text Box 19"/>
          <p:cNvSpPr txBox="1">
            <a:spLocks noChangeArrowheads="1"/>
          </p:cNvSpPr>
          <p:nvPr/>
        </p:nvSpPr>
        <p:spPr bwMode="auto">
          <a:xfrm>
            <a:off x="435428" y="3964083"/>
            <a:ext cx="783771" cy="187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2121" tIns="41059" rIns="82121" bIns="41059"/>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fontAlgn="auto">
              <a:lnSpc>
                <a:spcPct val="80000"/>
              </a:lnSpc>
              <a:spcBef>
                <a:spcPct val="50000"/>
              </a:spcBef>
              <a:spcAft>
                <a:spcPts val="0"/>
              </a:spcAft>
            </a:pPr>
            <a:r>
              <a:rPr lang="en-GB" sz="800" i="0" dirty="0">
                <a:solidFill>
                  <a:srgbClr val="58595B"/>
                </a:solidFill>
                <a:latin typeface="+mn-lt"/>
                <a:ea typeface="+mn-ea"/>
                <a:cs typeface="Arial" panose="020B0604020202020204" pitchFamily="34" charset="0"/>
              </a:rPr>
              <a:t>IT Technician</a:t>
            </a:r>
            <a:endParaRPr lang="en-US" sz="800" i="0" dirty="0">
              <a:solidFill>
                <a:srgbClr val="58595B"/>
              </a:solidFill>
              <a:latin typeface="+mn-lt"/>
              <a:ea typeface="+mn-ea"/>
              <a:cs typeface="Arial" panose="020B0604020202020204" pitchFamily="34" charset="0"/>
            </a:endParaRPr>
          </a:p>
        </p:txBody>
      </p:sp>
      <p:sp>
        <p:nvSpPr>
          <p:cNvPr id="51" name="Text Box 20"/>
          <p:cNvSpPr txBox="1">
            <a:spLocks noChangeArrowheads="1"/>
          </p:cNvSpPr>
          <p:nvPr/>
        </p:nvSpPr>
        <p:spPr bwMode="auto">
          <a:xfrm>
            <a:off x="435428" y="3515228"/>
            <a:ext cx="783771" cy="313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2121" tIns="41059" rIns="82121" bIns="41059"/>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fontAlgn="auto">
              <a:lnSpc>
                <a:spcPct val="80000"/>
              </a:lnSpc>
              <a:spcBef>
                <a:spcPct val="50000"/>
              </a:spcBef>
              <a:spcAft>
                <a:spcPts val="0"/>
              </a:spcAft>
            </a:pPr>
            <a:r>
              <a:rPr lang="en-GB" sz="800" b="1" i="0">
                <a:solidFill>
                  <a:srgbClr val="58595B"/>
                </a:solidFill>
                <a:latin typeface="+mn-lt"/>
                <a:ea typeface="+mn-ea"/>
                <a:cs typeface="Arial" panose="020B0604020202020204" pitchFamily="34" charset="0"/>
              </a:rPr>
              <a:t>Network Technician</a:t>
            </a:r>
            <a:endParaRPr lang="en-US" sz="800" b="1" i="0">
              <a:solidFill>
                <a:srgbClr val="58595B"/>
              </a:solidFill>
              <a:latin typeface="+mn-lt"/>
              <a:ea typeface="+mn-ea"/>
              <a:cs typeface="Arial" panose="020B0604020202020204" pitchFamily="34" charset="0"/>
            </a:endParaRPr>
          </a:p>
        </p:txBody>
      </p:sp>
      <p:sp>
        <p:nvSpPr>
          <p:cNvPr id="52" name="Text Box 21"/>
          <p:cNvSpPr txBox="1">
            <a:spLocks noChangeArrowheads="1"/>
          </p:cNvSpPr>
          <p:nvPr/>
        </p:nvSpPr>
        <p:spPr bwMode="auto">
          <a:xfrm>
            <a:off x="435428" y="2972573"/>
            <a:ext cx="783771" cy="313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2121" tIns="41059" rIns="82121" bIns="41059"/>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fontAlgn="auto">
              <a:lnSpc>
                <a:spcPct val="80000"/>
              </a:lnSpc>
              <a:spcBef>
                <a:spcPct val="50000"/>
              </a:spcBef>
              <a:spcAft>
                <a:spcPts val="0"/>
              </a:spcAft>
            </a:pPr>
            <a:r>
              <a:rPr lang="en-GB" sz="800" b="1" i="0">
                <a:solidFill>
                  <a:srgbClr val="58595B"/>
                </a:solidFill>
                <a:latin typeface="+mn-lt"/>
                <a:ea typeface="+mn-ea"/>
                <a:cs typeface="Arial" panose="020B0604020202020204" pitchFamily="34" charset="0"/>
              </a:rPr>
              <a:t>Network Associate</a:t>
            </a:r>
            <a:endParaRPr lang="en-US" sz="800" b="1" i="0">
              <a:solidFill>
                <a:srgbClr val="58595B"/>
              </a:solidFill>
              <a:latin typeface="+mn-lt"/>
              <a:ea typeface="+mn-ea"/>
              <a:cs typeface="Arial" panose="020B0604020202020204" pitchFamily="34" charset="0"/>
            </a:endParaRPr>
          </a:p>
        </p:txBody>
      </p:sp>
      <p:sp>
        <p:nvSpPr>
          <p:cNvPr id="53" name="Text Box 22"/>
          <p:cNvSpPr txBox="1">
            <a:spLocks noChangeArrowheads="1"/>
          </p:cNvSpPr>
          <p:nvPr/>
        </p:nvSpPr>
        <p:spPr bwMode="auto">
          <a:xfrm>
            <a:off x="435428" y="2429915"/>
            <a:ext cx="783771" cy="313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2121" tIns="41059" rIns="82121" bIns="41059"/>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fontAlgn="auto">
              <a:lnSpc>
                <a:spcPct val="80000"/>
              </a:lnSpc>
              <a:spcBef>
                <a:spcPct val="50000"/>
              </a:spcBef>
              <a:spcAft>
                <a:spcPts val="0"/>
              </a:spcAft>
            </a:pPr>
            <a:r>
              <a:rPr lang="en-GB" sz="800" b="1" i="0">
                <a:solidFill>
                  <a:srgbClr val="58595B"/>
                </a:solidFill>
                <a:latin typeface="+mn-lt"/>
                <a:ea typeface="+mn-ea"/>
                <a:cs typeface="Arial" panose="020B0604020202020204" pitchFamily="34" charset="0"/>
              </a:rPr>
              <a:t>Network Specialist</a:t>
            </a:r>
            <a:endParaRPr lang="en-US" sz="800" b="1" i="0">
              <a:solidFill>
                <a:srgbClr val="58595B"/>
              </a:solidFill>
              <a:latin typeface="+mn-lt"/>
              <a:ea typeface="+mn-ea"/>
              <a:cs typeface="Arial" panose="020B0604020202020204" pitchFamily="34" charset="0"/>
            </a:endParaRPr>
          </a:p>
        </p:txBody>
      </p:sp>
      <p:sp>
        <p:nvSpPr>
          <p:cNvPr id="118" name="Oval 25"/>
          <p:cNvSpPr>
            <a:spLocks noChangeArrowheads="1"/>
          </p:cNvSpPr>
          <p:nvPr/>
        </p:nvSpPr>
        <p:spPr bwMode="auto">
          <a:xfrm>
            <a:off x="1444239" y="3443853"/>
            <a:ext cx="914400" cy="914400"/>
          </a:xfrm>
          <a:prstGeom prst="ellipse">
            <a:avLst/>
          </a:prstGeom>
          <a:solidFill>
            <a:srgbClr val="00B0F0"/>
          </a:solidFill>
          <a:ln w="25400" cap="flat" cmpd="sng" algn="ctr">
            <a:solidFill>
              <a:schemeClr val="accent4">
                <a:lumMod val="75000"/>
              </a:schemeClr>
            </a:solidFill>
            <a:prstDash val="solid"/>
          </a:ln>
          <a:effectLst/>
        </p:spPr>
        <p:txBody>
          <a:bodyPr rtlCol="0" anchor="ctr"/>
          <a:lstStyle/>
          <a:p>
            <a:pPr algn="ctr" defTabSz="914362" fontAlgn="auto">
              <a:spcBef>
                <a:spcPts val="0"/>
              </a:spcBef>
              <a:spcAft>
                <a:spcPts val="0"/>
              </a:spcAft>
              <a:defRPr/>
            </a:pPr>
            <a:endParaRPr lang="en-US" sz="1200" kern="0">
              <a:solidFill>
                <a:srgbClr val="FFFFFF"/>
              </a:solidFill>
              <a:latin typeface="+mn-lt"/>
              <a:ea typeface="+mn-ea"/>
              <a:cs typeface="Arial" panose="020B0604020202020204" pitchFamily="34" charset="0"/>
            </a:endParaRPr>
          </a:p>
        </p:txBody>
      </p:sp>
      <p:sp>
        <p:nvSpPr>
          <p:cNvPr id="119" name="Text Box 27"/>
          <p:cNvSpPr txBox="1">
            <a:spLocks noChangeArrowheads="1"/>
          </p:cNvSpPr>
          <p:nvPr/>
        </p:nvSpPr>
        <p:spPr bwMode="auto">
          <a:xfrm>
            <a:off x="1407123" y="3700811"/>
            <a:ext cx="982689" cy="479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2124" tIns="41061" rIns="82124" bIns="41061"/>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defTabSz="814354" fontAlgn="auto">
              <a:lnSpc>
                <a:spcPct val="90000"/>
              </a:lnSpc>
              <a:spcBef>
                <a:spcPts val="0"/>
              </a:spcBef>
              <a:spcAft>
                <a:spcPts val="0"/>
              </a:spcAft>
              <a:defRPr/>
            </a:pPr>
            <a:r>
              <a:rPr lang="en-US" sz="1200" b="1" i="0" kern="0" dirty="0">
                <a:solidFill>
                  <a:schemeClr val="bg1"/>
                </a:solidFill>
                <a:latin typeface="+mn-lt"/>
                <a:ea typeface="+mn-ea"/>
                <a:cs typeface="Arial" pitchFamily="34" charset="0"/>
              </a:rPr>
              <a:t>IT Essentials</a:t>
            </a:r>
          </a:p>
        </p:txBody>
      </p:sp>
      <p:sp>
        <p:nvSpPr>
          <p:cNvPr id="136" name="Text Box 63"/>
          <p:cNvSpPr txBox="1">
            <a:spLocks noChangeArrowheads="1"/>
          </p:cNvSpPr>
          <p:nvPr/>
        </p:nvSpPr>
        <p:spPr bwMode="auto">
          <a:xfrm>
            <a:off x="1335933" y="1270204"/>
            <a:ext cx="1161638" cy="2208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ctr"/>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defTabSz="814354" fontAlgn="auto">
              <a:spcBef>
                <a:spcPts val="0"/>
              </a:spcBef>
              <a:spcAft>
                <a:spcPts val="0"/>
              </a:spcAft>
              <a:defRPr/>
            </a:pPr>
            <a:r>
              <a:rPr lang="en-US" sz="1100" b="1" i="0" kern="0" dirty="0">
                <a:solidFill>
                  <a:schemeClr val="bg1"/>
                </a:solidFill>
                <a:latin typeface="+mn-lt"/>
                <a:ea typeface="+mn-ea"/>
                <a:cs typeface="Arial" panose="020B0604020202020204" pitchFamily="34" charset="0"/>
              </a:rPr>
              <a:t>CompTIA </a:t>
            </a:r>
            <a:r>
              <a:rPr lang="en-US" sz="1100" b="1" i="0" kern="0" dirty="0" smtClean="0">
                <a:solidFill>
                  <a:schemeClr val="bg1"/>
                </a:solidFill>
                <a:latin typeface="+mn-lt"/>
                <a:ea typeface="+mn-ea"/>
                <a:cs typeface="Arial" panose="020B0604020202020204" pitchFamily="34" charset="0"/>
              </a:rPr>
              <a:t>A</a:t>
            </a:r>
            <a:r>
              <a:rPr lang="en-US" sz="1100" b="1" i="0" kern="0" dirty="0">
                <a:solidFill>
                  <a:schemeClr val="bg1"/>
                </a:solidFill>
                <a:latin typeface="+mn-lt"/>
                <a:ea typeface="+mn-ea"/>
                <a:cs typeface="Arial" panose="020B0604020202020204" pitchFamily="34" charset="0"/>
              </a:rPr>
              <a:t>+</a:t>
            </a:r>
          </a:p>
        </p:txBody>
      </p:sp>
      <p:sp>
        <p:nvSpPr>
          <p:cNvPr id="137" name="Text Box 63"/>
          <p:cNvSpPr txBox="1">
            <a:spLocks noChangeArrowheads="1"/>
          </p:cNvSpPr>
          <p:nvPr/>
        </p:nvSpPr>
        <p:spPr bwMode="auto">
          <a:xfrm>
            <a:off x="2975982" y="1096839"/>
            <a:ext cx="1150176" cy="362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ctr"/>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defTabSz="814354" fontAlgn="auto">
              <a:spcBef>
                <a:spcPct val="50000"/>
              </a:spcBef>
              <a:spcAft>
                <a:spcPts val="0"/>
              </a:spcAft>
              <a:defRPr/>
            </a:pPr>
            <a:r>
              <a:rPr lang="en-US" sz="1100" b="1" i="0" kern="0" dirty="0">
                <a:solidFill>
                  <a:schemeClr val="bg1"/>
                </a:solidFill>
                <a:latin typeface="+mn-lt"/>
                <a:ea typeface="+mn-ea"/>
                <a:cs typeface="Arial" panose="020B0604020202020204" pitchFamily="34" charset="0"/>
              </a:rPr>
              <a:t>CCENT</a:t>
            </a:r>
          </a:p>
        </p:txBody>
      </p:sp>
      <p:sp>
        <p:nvSpPr>
          <p:cNvPr id="138" name="Text Box 63"/>
          <p:cNvSpPr txBox="1">
            <a:spLocks noChangeArrowheads="1"/>
          </p:cNvSpPr>
          <p:nvPr/>
        </p:nvSpPr>
        <p:spPr bwMode="auto">
          <a:xfrm>
            <a:off x="4092082" y="1096839"/>
            <a:ext cx="1182832" cy="362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ctr"/>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defTabSz="814354" fontAlgn="auto">
              <a:spcBef>
                <a:spcPct val="50000"/>
              </a:spcBef>
              <a:spcAft>
                <a:spcPts val="0"/>
              </a:spcAft>
              <a:defRPr/>
            </a:pPr>
            <a:r>
              <a:rPr lang="en-US" sz="1100" b="1" i="0" kern="0" dirty="0">
                <a:solidFill>
                  <a:schemeClr val="bg1"/>
                </a:solidFill>
                <a:latin typeface="+mn-lt"/>
                <a:ea typeface="+mn-ea"/>
                <a:cs typeface="Arial" panose="020B0604020202020204" pitchFamily="34" charset="0"/>
              </a:rPr>
              <a:t>CCNA Routing and Switching</a:t>
            </a:r>
          </a:p>
        </p:txBody>
      </p:sp>
      <p:sp>
        <p:nvSpPr>
          <p:cNvPr id="139" name="Text Box 63"/>
          <p:cNvSpPr txBox="1">
            <a:spLocks noChangeArrowheads="1"/>
          </p:cNvSpPr>
          <p:nvPr/>
        </p:nvSpPr>
        <p:spPr bwMode="auto">
          <a:xfrm>
            <a:off x="6268873" y="1096839"/>
            <a:ext cx="804518" cy="362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ctr"/>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defTabSz="814354" fontAlgn="auto">
              <a:spcBef>
                <a:spcPct val="50000"/>
              </a:spcBef>
              <a:spcAft>
                <a:spcPts val="0"/>
              </a:spcAft>
              <a:defRPr/>
            </a:pPr>
            <a:r>
              <a:rPr lang="en-US" sz="1100" b="1" i="0" kern="0" dirty="0">
                <a:solidFill>
                  <a:schemeClr val="bg1"/>
                </a:solidFill>
                <a:latin typeface="+mn-lt"/>
                <a:ea typeface="+mn-ea"/>
                <a:cs typeface="Arial" panose="020B0604020202020204" pitchFamily="34" charset="0"/>
              </a:rPr>
              <a:t>CCNA</a:t>
            </a:r>
            <a:br>
              <a:rPr lang="en-US" sz="1100" b="1" i="0" kern="0" dirty="0">
                <a:solidFill>
                  <a:schemeClr val="bg1"/>
                </a:solidFill>
                <a:latin typeface="+mn-lt"/>
                <a:ea typeface="+mn-ea"/>
                <a:cs typeface="Arial" panose="020B0604020202020204" pitchFamily="34" charset="0"/>
              </a:rPr>
            </a:br>
            <a:r>
              <a:rPr lang="en-US" sz="1100" b="1" i="0" kern="0" dirty="0">
                <a:solidFill>
                  <a:schemeClr val="bg1"/>
                </a:solidFill>
                <a:latin typeface="+mn-lt"/>
                <a:ea typeface="+mn-ea"/>
                <a:cs typeface="Arial" panose="020B0604020202020204" pitchFamily="34" charset="0"/>
              </a:rPr>
              <a:t>Security</a:t>
            </a:r>
          </a:p>
        </p:txBody>
      </p:sp>
      <p:sp>
        <p:nvSpPr>
          <p:cNvPr id="140" name="Text Box 63"/>
          <p:cNvSpPr txBox="1">
            <a:spLocks noChangeArrowheads="1"/>
          </p:cNvSpPr>
          <p:nvPr/>
        </p:nvSpPr>
        <p:spPr bwMode="auto">
          <a:xfrm>
            <a:off x="7579867" y="1096839"/>
            <a:ext cx="804518" cy="362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ctr"/>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defTabSz="814354" fontAlgn="auto">
              <a:spcBef>
                <a:spcPct val="50000"/>
              </a:spcBef>
              <a:spcAft>
                <a:spcPts val="0"/>
              </a:spcAft>
              <a:defRPr/>
            </a:pPr>
            <a:r>
              <a:rPr lang="en-US" sz="1100" b="1" i="0" kern="0" dirty="0">
                <a:solidFill>
                  <a:schemeClr val="bg1"/>
                </a:solidFill>
                <a:latin typeface="+mn-lt"/>
                <a:ea typeface="+mn-ea"/>
                <a:cs typeface="Arial" panose="020B0604020202020204" pitchFamily="34" charset="0"/>
              </a:rPr>
              <a:t>CCNP</a:t>
            </a:r>
          </a:p>
        </p:txBody>
      </p:sp>
      <p:sp>
        <p:nvSpPr>
          <p:cNvPr id="4" name="Title 3"/>
          <p:cNvSpPr>
            <a:spLocks noGrp="1"/>
          </p:cNvSpPr>
          <p:nvPr>
            <p:ph type="title"/>
          </p:nvPr>
        </p:nvSpPr>
        <p:spPr/>
        <p:txBody>
          <a:bodyPr/>
          <a:lstStyle/>
          <a:p>
            <a:r>
              <a:rPr lang="en-US" dirty="0" smtClean="0">
                <a:latin typeface="+mn-lt"/>
              </a:rPr>
              <a:t>Certification Alignment for NetAcad Courses</a:t>
            </a:r>
            <a:endParaRPr lang="en-US" dirty="0">
              <a:latin typeface="+mn-lt"/>
            </a:endParaRPr>
          </a:p>
        </p:txBody>
      </p:sp>
      <p:grpSp>
        <p:nvGrpSpPr>
          <p:cNvPr id="8" name="Group 7"/>
          <p:cNvGrpSpPr/>
          <p:nvPr/>
        </p:nvGrpSpPr>
        <p:grpSpPr>
          <a:xfrm>
            <a:off x="2943484" y="2720523"/>
            <a:ext cx="1215172" cy="1215172"/>
            <a:chOff x="5638800" y="3257550"/>
            <a:chExt cx="1143000" cy="1143000"/>
          </a:xfrm>
          <a:solidFill>
            <a:srgbClr val="0070C0"/>
          </a:solidFill>
        </p:grpSpPr>
        <p:sp>
          <p:nvSpPr>
            <p:cNvPr id="66" name="Oval 25"/>
            <p:cNvSpPr>
              <a:spLocks noChangeArrowheads="1"/>
            </p:cNvSpPr>
            <p:nvPr/>
          </p:nvSpPr>
          <p:spPr bwMode="auto">
            <a:xfrm>
              <a:off x="5638800" y="3257550"/>
              <a:ext cx="1143000" cy="1143000"/>
            </a:xfrm>
            <a:prstGeom prst="ellipse">
              <a:avLst/>
            </a:prstGeom>
            <a:grpFill/>
            <a:ln w="25400" cap="flat" cmpd="sng" algn="ctr">
              <a:solidFill>
                <a:schemeClr val="accent2"/>
              </a:solidFill>
              <a:prstDash val="solid"/>
            </a:ln>
            <a:effectLst/>
          </p:spPr>
          <p:txBody>
            <a:bodyPr rtlCol="0" anchor="ctr"/>
            <a:lstStyle/>
            <a:p>
              <a:pPr algn="ctr" defTabSz="914362" fontAlgn="auto">
                <a:spcBef>
                  <a:spcPts val="0"/>
                </a:spcBef>
                <a:spcAft>
                  <a:spcPts val="0"/>
                </a:spcAft>
                <a:defRPr/>
              </a:pPr>
              <a:endParaRPr lang="en-US" sz="1200" kern="0">
                <a:solidFill>
                  <a:srgbClr val="FFFFFF"/>
                </a:solidFill>
                <a:latin typeface="+mn-lt"/>
                <a:ea typeface="+mn-ea"/>
                <a:cs typeface="Arial" panose="020B0604020202020204" pitchFamily="34" charset="0"/>
              </a:endParaRPr>
            </a:p>
          </p:txBody>
        </p:sp>
        <p:sp>
          <p:nvSpPr>
            <p:cNvPr id="67" name="Text Box 27"/>
            <p:cNvSpPr txBox="1">
              <a:spLocks noChangeArrowheads="1"/>
            </p:cNvSpPr>
            <p:nvPr/>
          </p:nvSpPr>
          <p:spPr bwMode="auto">
            <a:xfrm>
              <a:off x="5638800" y="3655598"/>
              <a:ext cx="1143000" cy="437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2124" tIns="41061" rIns="82124" bIns="41061" anchor="ctr"/>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defTabSz="814354" fontAlgn="auto">
                <a:lnSpc>
                  <a:spcPct val="90000"/>
                </a:lnSpc>
                <a:spcBef>
                  <a:spcPts val="0"/>
                </a:spcBef>
                <a:spcAft>
                  <a:spcPts val="0"/>
                </a:spcAft>
                <a:defRPr/>
              </a:pPr>
              <a:r>
                <a:rPr lang="en-US" sz="1200" i="0" kern="0" dirty="0">
                  <a:solidFill>
                    <a:schemeClr val="bg1"/>
                  </a:solidFill>
                  <a:latin typeface="+mn-lt"/>
                  <a:ea typeface="+mn-ea"/>
                  <a:cs typeface="Arial" pitchFamily="34" charset="0"/>
                </a:rPr>
                <a:t>CCNA </a:t>
              </a:r>
              <a:r>
                <a:rPr lang="en-US" sz="1200" i="0" kern="0" dirty="0" smtClean="0">
                  <a:solidFill>
                    <a:schemeClr val="bg1"/>
                  </a:solidFill>
                  <a:latin typeface="+mn-lt"/>
                  <a:ea typeface="+mn-ea"/>
                  <a:cs typeface="Arial" pitchFamily="34" charset="0"/>
                </a:rPr>
                <a:t/>
              </a:r>
              <a:br>
                <a:rPr lang="en-US" sz="1200" i="0" kern="0" dirty="0" smtClean="0">
                  <a:solidFill>
                    <a:schemeClr val="bg1"/>
                  </a:solidFill>
                  <a:latin typeface="+mn-lt"/>
                  <a:ea typeface="+mn-ea"/>
                  <a:cs typeface="Arial" pitchFamily="34" charset="0"/>
                </a:rPr>
              </a:br>
              <a:r>
                <a:rPr lang="en-US" sz="1200" i="0" kern="0" dirty="0" smtClean="0">
                  <a:solidFill>
                    <a:schemeClr val="bg1"/>
                  </a:solidFill>
                  <a:latin typeface="+mn-lt"/>
                  <a:ea typeface="+mn-ea"/>
                  <a:cs typeface="Arial" pitchFamily="34" charset="0"/>
                </a:rPr>
                <a:t>Routing </a:t>
              </a:r>
              <a:r>
                <a:rPr lang="en-US" sz="1200" i="0" kern="0" dirty="0">
                  <a:solidFill>
                    <a:schemeClr val="bg1"/>
                  </a:solidFill>
                  <a:latin typeface="+mn-lt"/>
                  <a:ea typeface="+mn-ea"/>
                  <a:cs typeface="Arial" pitchFamily="34" charset="0"/>
                </a:rPr>
                <a:t>&amp; </a:t>
              </a:r>
              <a:r>
                <a:rPr lang="en-US" sz="1200" i="0" kern="0" dirty="0" smtClean="0">
                  <a:solidFill>
                    <a:schemeClr val="bg1"/>
                  </a:solidFill>
                  <a:latin typeface="+mn-lt"/>
                  <a:ea typeface="+mn-ea"/>
                  <a:cs typeface="Arial" pitchFamily="34" charset="0"/>
                </a:rPr>
                <a:t>Switching 1-2</a:t>
              </a:r>
              <a:endParaRPr lang="en-US" sz="1200" i="0" kern="0" dirty="0">
                <a:solidFill>
                  <a:schemeClr val="bg1"/>
                </a:solidFill>
                <a:latin typeface="+mn-lt"/>
                <a:ea typeface="+mn-ea"/>
                <a:cs typeface="Arial" pitchFamily="34" charset="0"/>
              </a:endParaRPr>
            </a:p>
          </p:txBody>
        </p:sp>
      </p:grpSp>
      <p:grpSp>
        <p:nvGrpSpPr>
          <p:cNvPr id="7" name="Group 6"/>
          <p:cNvGrpSpPr/>
          <p:nvPr/>
        </p:nvGrpSpPr>
        <p:grpSpPr>
          <a:xfrm>
            <a:off x="4075912" y="2720523"/>
            <a:ext cx="1215172" cy="1215172"/>
            <a:chOff x="6968330" y="3257550"/>
            <a:chExt cx="1143000" cy="1143000"/>
          </a:xfrm>
          <a:solidFill>
            <a:srgbClr val="0070C0"/>
          </a:solidFill>
        </p:grpSpPr>
        <p:sp>
          <p:nvSpPr>
            <p:cNvPr id="68" name="Oval 25"/>
            <p:cNvSpPr>
              <a:spLocks noChangeArrowheads="1"/>
            </p:cNvSpPr>
            <p:nvPr/>
          </p:nvSpPr>
          <p:spPr bwMode="auto">
            <a:xfrm>
              <a:off x="6968330" y="3257550"/>
              <a:ext cx="1143000" cy="1143000"/>
            </a:xfrm>
            <a:prstGeom prst="ellipse">
              <a:avLst/>
            </a:prstGeom>
            <a:grpFill/>
            <a:ln w="25400" cap="flat" cmpd="sng" algn="ctr">
              <a:solidFill>
                <a:schemeClr val="accent2"/>
              </a:solidFill>
              <a:prstDash val="solid"/>
            </a:ln>
            <a:effectLst/>
          </p:spPr>
          <p:txBody>
            <a:bodyPr rtlCol="0" anchor="ctr"/>
            <a:lstStyle/>
            <a:p>
              <a:pPr algn="ctr" defTabSz="914362" fontAlgn="auto">
                <a:spcBef>
                  <a:spcPts val="0"/>
                </a:spcBef>
                <a:spcAft>
                  <a:spcPts val="0"/>
                </a:spcAft>
                <a:defRPr/>
              </a:pPr>
              <a:endParaRPr lang="en-US" sz="1200" kern="0">
                <a:solidFill>
                  <a:schemeClr val="bg1"/>
                </a:solidFill>
                <a:latin typeface="+mn-lt"/>
                <a:ea typeface="+mn-ea"/>
                <a:cs typeface="Arial" panose="020B0604020202020204" pitchFamily="34" charset="0"/>
              </a:endParaRPr>
            </a:p>
          </p:txBody>
        </p:sp>
        <p:sp>
          <p:nvSpPr>
            <p:cNvPr id="69" name="Text Box 27"/>
            <p:cNvSpPr txBox="1">
              <a:spLocks noChangeArrowheads="1"/>
            </p:cNvSpPr>
            <p:nvPr/>
          </p:nvSpPr>
          <p:spPr bwMode="auto">
            <a:xfrm>
              <a:off x="6968330" y="3655598"/>
              <a:ext cx="1143000" cy="437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2124" tIns="41061" rIns="82124" bIns="41061" anchor="ctr"/>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defTabSz="814354" fontAlgn="auto">
                <a:lnSpc>
                  <a:spcPct val="90000"/>
                </a:lnSpc>
                <a:spcBef>
                  <a:spcPts val="0"/>
                </a:spcBef>
                <a:spcAft>
                  <a:spcPts val="0"/>
                </a:spcAft>
                <a:defRPr/>
              </a:pPr>
              <a:r>
                <a:rPr lang="en-US" sz="1200" i="0" kern="0" dirty="0">
                  <a:solidFill>
                    <a:schemeClr val="bg1"/>
                  </a:solidFill>
                  <a:latin typeface="+mn-lt"/>
                  <a:ea typeface="+mn-ea"/>
                  <a:cs typeface="Arial" pitchFamily="34" charset="0"/>
                </a:rPr>
                <a:t>CCNA </a:t>
              </a:r>
              <a:r>
                <a:rPr lang="en-US" sz="1200" i="0" kern="0" dirty="0" smtClean="0">
                  <a:solidFill>
                    <a:schemeClr val="bg1"/>
                  </a:solidFill>
                  <a:latin typeface="+mn-lt"/>
                  <a:ea typeface="+mn-ea"/>
                  <a:cs typeface="Arial" pitchFamily="34" charset="0"/>
                </a:rPr>
                <a:t/>
              </a:r>
              <a:br>
                <a:rPr lang="en-US" sz="1200" i="0" kern="0" dirty="0" smtClean="0">
                  <a:solidFill>
                    <a:schemeClr val="bg1"/>
                  </a:solidFill>
                  <a:latin typeface="+mn-lt"/>
                  <a:ea typeface="+mn-ea"/>
                  <a:cs typeface="Arial" pitchFamily="34" charset="0"/>
                </a:rPr>
              </a:br>
              <a:r>
                <a:rPr lang="en-US" sz="1200" i="0" kern="0" dirty="0" smtClean="0">
                  <a:solidFill>
                    <a:schemeClr val="bg1"/>
                  </a:solidFill>
                  <a:latin typeface="+mn-lt"/>
                  <a:ea typeface="+mn-ea"/>
                  <a:cs typeface="Arial" pitchFamily="34" charset="0"/>
                </a:rPr>
                <a:t>Routing </a:t>
              </a:r>
              <a:r>
                <a:rPr lang="en-US" sz="1200" i="0" kern="0" dirty="0">
                  <a:solidFill>
                    <a:schemeClr val="bg1"/>
                  </a:solidFill>
                  <a:latin typeface="+mn-lt"/>
                  <a:ea typeface="+mn-ea"/>
                  <a:cs typeface="Arial" pitchFamily="34" charset="0"/>
                </a:rPr>
                <a:t>&amp; </a:t>
              </a:r>
              <a:r>
                <a:rPr lang="en-US" sz="1200" i="0" kern="0" dirty="0" smtClean="0">
                  <a:solidFill>
                    <a:schemeClr val="bg1"/>
                  </a:solidFill>
                  <a:latin typeface="+mn-lt"/>
                  <a:ea typeface="+mn-ea"/>
                  <a:cs typeface="Arial" pitchFamily="34" charset="0"/>
                </a:rPr>
                <a:t>Switching 3-4</a:t>
              </a:r>
              <a:endParaRPr lang="en-US" sz="1200" i="0" kern="0" dirty="0">
                <a:solidFill>
                  <a:schemeClr val="bg1"/>
                </a:solidFill>
                <a:latin typeface="+mn-lt"/>
                <a:ea typeface="+mn-ea"/>
                <a:cs typeface="Arial" pitchFamily="34" charset="0"/>
              </a:endParaRPr>
            </a:p>
          </p:txBody>
        </p:sp>
      </p:grpSp>
      <p:grpSp>
        <p:nvGrpSpPr>
          <p:cNvPr id="10" name="Group 9"/>
          <p:cNvGrpSpPr/>
          <p:nvPr/>
        </p:nvGrpSpPr>
        <p:grpSpPr>
          <a:xfrm>
            <a:off x="6213932" y="2542002"/>
            <a:ext cx="914400" cy="914400"/>
            <a:chOff x="6019800" y="3409950"/>
            <a:chExt cx="914400" cy="914400"/>
          </a:xfrm>
          <a:solidFill>
            <a:srgbClr val="0070C0"/>
          </a:solidFill>
        </p:grpSpPr>
        <p:sp>
          <p:nvSpPr>
            <p:cNvPr id="73" name="Oval 25"/>
            <p:cNvSpPr>
              <a:spLocks noChangeArrowheads="1"/>
            </p:cNvSpPr>
            <p:nvPr/>
          </p:nvSpPr>
          <p:spPr bwMode="auto">
            <a:xfrm>
              <a:off x="6019800" y="3409950"/>
              <a:ext cx="914400" cy="914400"/>
            </a:xfrm>
            <a:prstGeom prst="ellipse">
              <a:avLst/>
            </a:prstGeom>
            <a:solidFill>
              <a:schemeClr val="accent1">
                <a:lumMod val="75000"/>
              </a:schemeClr>
            </a:solidFill>
            <a:ln w="25400" cap="flat" cmpd="sng" algn="ctr">
              <a:solidFill>
                <a:schemeClr val="accent2">
                  <a:lumMod val="75000"/>
                </a:schemeClr>
              </a:solidFill>
              <a:prstDash val="solid"/>
            </a:ln>
            <a:effectLst/>
          </p:spPr>
          <p:txBody>
            <a:bodyPr rtlCol="0" anchor="ctr"/>
            <a:lstStyle/>
            <a:p>
              <a:pPr algn="ctr" defTabSz="914362" fontAlgn="auto">
                <a:spcBef>
                  <a:spcPts val="0"/>
                </a:spcBef>
                <a:spcAft>
                  <a:spcPts val="0"/>
                </a:spcAft>
                <a:defRPr/>
              </a:pPr>
              <a:endParaRPr lang="en-US" sz="1200" kern="0">
                <a:solidFill>
                  <a:srgbClr val="FFFFFF"/>
                </a:solidFill>
                <a:latin typeface="+mn-lt"/>
                <a:ea typeface="+mn-ea"/>
                <a:cs typeface="Arial" panose="020B0604020202020204" pitchFamily="34" charset="0"/>
              </a:endParaRPr>
            </a:p>
          </p:txBody>
        </p:sp>
        <p:sp>
          <p:nvSpPr>
            <p:cNvPr id="74" name="Text Box 27"/>
            <p:cNvSpPr txBox="1">
              <a:spLocks noChangeArrowheads="1"/>
            </p:cNvSpPr>
            <p:nvPr/>
          </p:nvSpPr>
          <p:spPr bwMode="auto">
            <a:xfrm>
              <a:off x="6019800" y="3666909"/>
              <a:ext cx="914400" cy="350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2124" tIns="41061" rIns="82124" bIns="41061"/>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defTabSz="814354" fontAlgn="auto">
                <a:lnSpc>
                  <a:spcPct val="90000"/>
                </a:lnSpc>
                <a:spcBef>
                  <a:spcPts val="0"/>
                </a:spcBef>
                <a:spcAft>
                  <a:spcPts val="0"/>
                </a:spcAft>
                <a:defRPr/>
              </a:pPr>
              <a:r>
                <a:rPr lang="en-US" sz="1200" i="0" kern="0" dirty="0">
                  <a:solidFill>
                    <a:schemeClr val="bg1"/>
                  </a:solidFill>
                  <a:latin typeface="+mn-lt"/>
                  <a:ea typeface="+mn-ea"/>
                  <a:cs typeface="Arial" pitchFamily="34" charset="0"/>
                </a:rPr>
                <a:t>CCNA Security</a:t>
              </a:r>
            </a:p>
          </p:txBody>
        </p:sp>
      </p:grpSp>
      <p:grpSp>
        <p:nvGrpSpPr>
          <p:cNvPr id="77" name="Group 76"/>
          <p:cNvGrpSpPr/>
          <p:nvPr/>
        </p:nvGrpSpPr>
        <p:grpSpPr>
          <a:xfrm>
            <a:off x="7454266" y="2184115"/>
            <a:ext cx="1097287" cy="1097287"/>
            <a:chOff x="6019800" y="3409950"/>
            <a:chExt cx="914400" cy="914400"/>
          </a:xfrm>
          <a:solidFill>
            <a:schemeClr val="tx1"/>
          </a:solidFill>
        </p:grpSpPr>
        <p:sp>
          <p:nvSpPr>
            <p:cNvPr id="78" name="Oval 25"/>
            <p:cNvSpPr>
              <a:spLocks noChangeArrowheads="1"/>
            </p:cNvSpPr>
            <p:nvPr/>
          </p:nvSpPr>
          <p:spPr bwMode="auto">
            <a:xfrm>
              <a:off x="6019800" y="3409950"/>
              <a:ext cx="914400" cy="914400"/>
            </a:xfrm>
            <a:prstGeom prst="ellipse">
              <a:avLst/>
            </a:prstGeom>
            <a:grpFill/>
            <a:ln w="25400" cap="flat" cmpd="sng" algn="ctr">
              <a:solidFill>
                <a:schemeClr val="tx2"/>
              </a:solidFill>
              <a:prstDash val="solid"/>
            </a:ln>
            <a:effectLst/>
          </p:spPr>
          <p:txBody>
            <a:bodyPr rtlCol="0" anchor="ctr"/>
            <a:lstStyle/>
            <a:p>
              <a:pPr algn="ctr" defTabSz="914362" fontAlgn="auto">
                <a:spcBef>
                  <a:spcPts val="0"/>
                </a:spcBef>
                <a:spcAft>
                  <a:spcPts val="0"/>
                </a:spcAft>
                <a:defRPr/>
              </a:pPr>
              <a:endParaRPr lang="en-US" sz="1200" kern="0">
                <a:solidFill>
                  <a:srgbClr val="FFFFFF"/>
                </a:solidFill>
                <a:latin typeface="+mn-lt"/>
                <a:ea typeface="+mn-ea"/>
                <a:cs typeface="Arial" panose="020B0604020202020204" pitchFamily="34" charset="0"/>
              </a:endParaRPr>
            </a:p>
          </p:txBody>
        </p:sp>
        <p:sp>
          <p:nvSpPr>
            <p:cNvPr id="79" name="Text Box 27"/>
            <p:cNvSpPr txBox="1">
              <a:spLocks noChangeArrowheads="1"/>
            </p:cNvSpPr>
            <p:nvPr/>
          </p:nvSpPr>
          <p:spPr bwMode="auto">
            <a:xfrm>
              <a:off x="6019800" y="3666909"/>
              <a:ext cx="914400" cy="350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2124" tIns="41061" rIns="82124" bIns="41061" anchor="ctr"/>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defTabSz="814354" fontAlgn="auto">
                <a:lnSpc>
                  <a:spcPct val="90000"/>
                </a:lnSpc>
                <a:spcBef>
                  <a:spcPts val="0"/>
                </a:spcBef>
                <a:spcAft>
                  <a:spcPts val="0"/>
                </a:spcAft>
                <a:defRPr/>
              </a:pPr>
              <a:r>
                <a:rPr lang="en-US" sz="1200" b="1" i="0" kern="0" dirty="0" smtClean="0">
                  <a:solidFill>
                    <a:schemeClr val="bg1"/>
                  </a:solidFill>
                  <a:latin typeface="+mn-lt"/>
                  <a:ea typeface="+mn-ea"/>
                  <a:cs typeface="Arial" pitchFamily="34" charset="0"/>
                </a:rPr>
                <a:t>CCNP</a:t>
              </a:r>
              <a:endParaRPr lang="en-US" sz="1200" b="1" i="0" kern="0" dirty="0">
                <a:solidFill>
                  <a:schemeClr val="bg1"/>
                </a:solidFill>
                <a:latin typeface="+mn-lt"/>
                <a:ea typeface="+mn-ea"/>
                <a:cs typeface="Arial" pitchFamily="34" charset="0"/>
              </a:endParaRPr>
            </a:p>
          </p:txBody>
        </p:sp>
      </p:grpSp>
      <p:sp>
        <p:nvSpPr>
          <p:cNvPr id="81" name="Oval 25"/>
          <p:cNvSpPr>
            <a:spLocks noChangeArrowheads="1"/>
          </p:cNvSpPr>
          <p:nvPr/>
        </p:nvSpPr>
        <p:spPr bwMode="auto">
          <a:xfrm>
            <a:off x="5207384" y="2962401"/>
            <a:ext cx="762000" cy="762000"/>
          </a:xfrm>
          <a:prstGeom prst="ellipse">
            <a:avLst/>
          </a:prstGeom>
          <a:solidFill>
            <a:schemeClr val="accent6">
              <a:lumMod val="75000"/>
            </a:schemeClr>
          </a:solidFill>
          <a:ln w="25400" cap="flat" cmpd="sng" algn="ctr">
            <a:solidFill>
              <a:schemeClr val="accent6"/>
            </a:solidFill>
            <a:prstDash val="solid"/>
          </a:ln>
          <a:effectLst/>
        </p:spPr>
        <p:txBody>
          <a:bodyPr rtlCol="0" anchor="ctr"/>
          <a:lstStyle/>
          <a:p>
            <a:pPr algn="ctr" defTabSz="914362" fontAlgn="auto">
              <a:spcBef>
                <a:spcPts val="0"/>
              </a:spcBef>
              <a:spcAft>
                <a:spcPts val="0"/>
              </a:spcAft>
              <a:defRPr/>
            </a:pPr>
            <a:endParaRPr lang="en-US" sz="1200" kern="0">
              <a:solidFill>
                <a:srgbClr val="FFFFFF"/>
              </a:solidFill>
              <a:latin typeface="+mn-lt"/>
              <a:ea typeface="+mn-ea"/>
              <a:cs typeface="Arial" panose="020B0604020202020204" pitchFamily="34" charset="0"/>
            </a:endParaRPr>
          </a:p>
        </p:txBody>
      </p:sp>
      <p:sp>
        <p:nvSpPr>
          <p:cNvPr id="83" name="Text Box 27"/>
          <p:cNvSpPr txBox="1">
            <a:spLocks noChangeArrowheads="1"/>
          </p:cNvSpPr>
          <p:nvPr/>
        </p:nvSpPr>
        <p:spPr bwMode="auto">
          <a:xfrm>
            <a:off x="5207384" y="3085205"/>
            <a:ext cx="762000" cy="516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2124" tIns="41061" rIns="82124" bIns="41061"/>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defTabSz="814354" fontAlgn="auto">
              <a:lnSpc>
                <a:spcPct val="90000"/>
              </a:lnSpc>
              <a:spcBef>
                <a:spcPts val="0"/>
              </a:spcBef>
              <a:spcAft>
                <a:spcPts val="0"/>
              </a:spcAft>
              <a:defRPr/>
            </a:pPr>
            <a:r>
              <a:rPr lang="en-US" sz="1100" i="0" kern="0" dirty="0">
                <a:solidFill>
                  <a:schemeClr val="bg1"/>
                </a:solidFill>
                <a:latin typeface="+mn-lt"/>
                <a:ea typeface="+mn-ea"/>
                <a:cs typeface="Arial" pitchFamily="34" charset="0"/>
              </a:rPr>
              <a:t>Intro to Cyber- security</a:t>
            </a:r>
          </a:p>
        </p:txBody>
      </p:sp>
      <p:sp>
        <p:nvSpPr>
          <p:cNvPr id="86" name="Oval 25"/>
          <p:cNvSpPr>
            <a:spLocks noChangeArrowheads="1"/>
          </p:cNvSpPr>
          <p:nvPr/>
        </p:nvSpPr>
        <p:spPr bwMode="auto">
          <a:xfrm>
            <a:off x="2112689" y="2900559"/>
            <a:ext cx="914400" cy="914400"/>
          </a:xfrm>
          <a:prstGeom prst="ellipse">
            <a:avLst/>
          </a:prstGeom>
          <a:solidFill>
            <a:schemeClr val="accent6">
              <a:lumMod val="75000"/>
            </a:schemeClr>
          </a:solidFill>
          <a:ln w="25400" cap="flat" cmpd="sng" algn="ctr">
            <a:solidFill>
              <a:schemeClr val="accent6"/>
            </a:solidFill>
            <a:prstDash val="solid"/>
          </a:ln>
          <a:effectLst/>
        </p:spPr>
        <p:txBody>
          <a:bodyPr rtlCol="0" anchor="ctr"/>
          <a:lstStyle/>
          <a:p>
            <a:pPr algn="ctr" defTabSz="914362" fontAlgn="auto">
              <a:spcBef>
                <a:spcPts val="0"/>
              </a:spcBef>
              <a:spcAft>
                <a:spcPts val="0"/>
              </a:spcAft>
              <a:defRPr/>
            </a:pPr>
            <a:endParaRPr lang="en-US" sz="1200" kern="0">
              <a:solidFill>
                <a:srgbClr val="FFFFFF"/>
              </a:solidFill>
              <a:latin typeface="+mn-lt"/>
              <a:ea typeface="+mn-ea"/>
              <a:cs typeface="Arial" panose="020B0604020202020204" pitchFamily="34" charset="0"/>
            </a:endParaRPr>
          </a:p>
        </p:txBody>
      </p:sp>
      <p:sp>
        <p:nvSpPr>
          <p:cNvPr id="87" name="Text Box 27"/>
          <p:cNvSpPr txBox="1">
            <a:spLocks noChangeArrowheads="1"/>
          </p:cNvSpPr>
          <p:nvPr/>
        </p:nvSpPr>
        <p:spPr bwMode="auto">
          <a:xfrm>
            <a:off x="2112689" y="3116027"/>
            <a:ext cx="914400" cy="521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82124" tIns="41061" rIns="82124" bIns="41061"/>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defTabSz="814354" fontAlgn="auto">
              <a:lnSpc>
                <a:spcPct val="90000"/>
              </a:lnSpc>
              <a:spcBef>
                <a:spcPts val="0"/>
              </a:spcBef>
              <a:spcAft>
                <a:spcPts val="0"/>
              </a:spcAft>
              <a:defRPr/>
            </a:pPr>
            <a:r>
              <a:rPr lang="en-US" sz="1000" i="0" kern="0" dirty="0">
                <a:solidFill>
                  <a:schemeClr val="bg1"/>
                </a:solidFill>
                <a:latin typeface="+mn-lt"/>
                <a:ea typeface="+mn-ea"/>
                <a:cs typeface="Arial" pitchFamily="34" charset="0"/>
              </a:rPr>
              <a:t>Intro to </a:t>
            </a:r>
            <a:r>
              <a:rPr lang="en-US" sz="1000" i="0" kern="0" dirty="0" err="1" smtClean="0">
                <a:solidFill>
                  <a:schemeClr val="bg1"/>
                </a:solidFill>
                <a:latin typeface="+mn-lt"/>
                <a:ea typeface="+mn-ea"/>
                <a:cs typeface="Arial" pitchFamily="34" charset="0"/>
              </a:rPr>
              <a:t>Entreprene</a:t>
            </a:r>
            <a:r>
              <a:rPr lang="en-US" sz="1000" i="0" kern="0" dirty="0" smtClean="0">
                <a:solidFill>
                  <a:schemeClr val="bg1"/>
                </a:solidFill>
                <a:latin typeface="+mn-lt"/>
                <a:ea typeface="+mn-ea"/>
                <a:cs typeface="Arial" pitchFamily="34" charset="0"/>
              </a:rPr>
              <a:t>-</a:t>
            </a:r>
          </a:p>
          <a:p>
            <a:pPr algn="ctr" defTabSz="814354" fontAlgn="auto">
              <a:lnSpc>
                <a:spcPct val="90000"/>
              </a:lnSpc>
              <a:spcBef>
                <a:spcPts val="0"/>
              </a:spcBef>
              <a:spcAft>
                <a:spcPts val="0"/>
              </a:spcAft>
              <a:defRPr/>
            </a:pPr>
            <a:r>
              <a:rPr lang="en-US" sz="1000" i="0" kern="0" dirty="0" err="1" smtClean="0">
                <a:solidFill>
                  <a:schemeClr val="bg1"/>
                </a:solidFill>
                <a:latin typeface="+mn-lt"/>
                <a:ea typeface="+mn-ea"/>
                <a:cs typeface="Arial" pitchFamily="34" charset="0"/>
              </a:rPr>
              <a:t>urship</a:t>
            </a:r>
            <a:endParaRPr lang="en-US" sz="1000" i="0" kern="0" dirty="0">
              <a:solidFill>
                <a:schemeClr val="bg1"/>
              </a:solidFill>
              <a:latin typeface="+mn-lt"/>
              <a:ea typeface="+mn-ea"/>
              <a:cs typeface="Arial" pitchFamily="34" charset="0"/>
            </a:endParaRPr>
          </a:p>
        </p:txBody>
      </p:sp>
      <p:sp>
        <p:nvSpPr>
          <p:cNvPr id="41" name="Text Box 63"/>
          <p:cNvSpPr txBox="1">
            <a:spLocks noChangeArrowheads="1"/>
          </p:cNvSpPr>
          <p:nvPr/>
        </p:nvSpPr>
        <p:spPr bwMode="auto">
          <a:xfrm>
            <a:off x="1139314" y="1011638"/>
            <a:ext cx="1395050" cy="2391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ctr"/>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defTabSz="814354" fontAlgn="auto">
              <a:spcBef>
                <a:spcPts val="0"/>
              </a:spcBef>
              <a:spcAft>
                <a:spcPts val="0"/>
              </a:spcAft>
              <a:defRPr/>
            </a:pPr>
            <a:r>
              <a:rPr lang="en-US" sz="1100" b="1" i="0" kern="0" dirty="0" smtClean="0">
                <a:solidFill>
                  <a:schemeClr val="bg1"/>
                </a:solidFill>
                <a:latin typeface="+mn-lt"/>
                <a:ea typeface="+mn-ea"/>
                <a:cs typeface="Arial" panose="020B0604020202020204" pitchFamily="34" charset="0"/>
              </a:rPr>
              <a:t>CERTIFICATIONS</a:t>
            </a:r>
            <a:endParaRPr lang="en-US" sz="1100" b="1" i="0" kern="0" dirty="0">
              <a:solidFill>
                <a:schemeClr val="bg1"/>
              </a:solidFill>
              <a:latin typeface="+mn-lt"/>
              <a:ea typeface="+mn-ea"/>
              <a:cs typeface="Arial" panose="020B0604020202020204" pitchFamily="34" charset="0"/>
            </a:endParaRPr>
          </a:p>
        </p:txBody>
      </p:sp>
      <p:sp>
        <p:nvSpPr>
          <p:cNvPr id="42" name="Text Box 63"/>
          <p:cNvSpPr txBox="1">
            <a:spLocks noChangeArrowheads="1"/>
          </p:cNvSpPr>
          <p:nvPr/>
        </p:nvSpPr>
        <p:spPr bwMode="auto">
          <a:xfrm>
            <a:off x="478193" y="4345341"/>
            <a:ext cx="653949" cy="244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ctr"/>
          <a:lstStyle>
            <a:lvl1pPr defTabSz="814388">
              <a:defRPr sz="2400" i="1">
                <a:solidFill>
                  <a:schemeClr val="tx1"/>
                </a:solidFill>
                <a:latin typeface="Arial" charset="0"/>
              </a:defRPr>
            </a:lvl1pPr>
            <a:lvl2pPr marL="742950" indent="-285750" defTabSz="814388">
              <a:defRPr sz="2400" i="1">
                <a:solidFill>
                  <a:schemeClr val="tx1"/>
                </a:solidFill>
                <a:latin typeface="Arial" charset="0"/>
              </a:defRPr>
            </a:lvl2pPr>
            <a:lvl3pPr marL="1143000" indent="-228600" defTabSz="814388">
              <a:defRPr sz="2400" i="1">
                <a:solidFill>
                  <a:schemeClr val="tx1"/>
                </a:solidFill>
                <a:latin typeface="Arial" charset="0"/>
              </a:defRPr>
            </a:lvl3pPr>
            <a:lvl4pPr marL="1600200" indent="-228600" defTabSz="814388">
              <a:defRPr sz="2400" i="1">
                <a:solidFill>
                  <a:schemeClr val="tx1"/>
                </a:solidFill>
                <a:latin typeface="Arial" charset="0"/>
              </a:defRPr>
            </a:lvl4pPr>
            <a:lvl5pPr marL="2057400" indent="-228600" defTabSz="814388">
              <a:defRPr sz="2400" i="1">
                <a:solidFill>
                  <a:schemeClr val="tx1"/>
                </a:solidFill>
                <a:latin typeface="Arial" charset="0"/>
              </a:defRPr>
            </a:lvl5pPr>
            <a:lvl6pPr marL="2514600" indent="-228600" algn="ctr" defTabSz="814388" eaLnBrk="0" fontAlgn="base" hangingPunct="0">
              <a:lnSpc>
                <a:spcPct val="90000"/>
              </a:lnSpc>
              <a:spcBef>
                <a:spcPct val="0"/>
              </a:spcBef>
              <a:spcAft>
                <a:spcPct val="0"/>
              </a:spcAft>
              <a:defRPr sz="2400" i="1">
                <a:solidFill>
                  <a:schemeClr val="tx1"/>
                </a:solidFill>
                <a:latin typeface="Arial" charset="0"/>
              </a:defRPr>
            </a:lvl6pPr>
            <a:lvl7pPr marL="2971800" indent="-228600" algn="ctr" defTabSz="814388" eaLnBrk="0" fontAlgn="base" hangingPunct="0">
              <a:lnSpc>
                <a:spcPct val="90000"/>
              </a:lnSpc>
              <a:spcBef>
                <a:spcPct val="0"/>
              </a:spcBef>
              <a:spcAft>
                <a:spcPct val="0"/>
              </a:spcAft>
              <a:defRPr sz="2400" i="1">
                <a:solidFill>
                  <a:schemeClr val="tx1"/>
                </a:solidFill>
                <a:latin typeface="Arial" charset="0"/>
              </a:defRPr>
            </a:lvl7pPr>
            <a:lvl8pPr marL="3429000" indent="-228600" algn="ctr" defTabSz="814388" eaLnBrk="0" fontAlgn="base" hangingPunct="0">
              <a:lnSpc>
                <a:spcPct val="90000"/>
              </a:lnSpc>
              <a:spcBef>
                <a:spcPct val="0"/>
              </a:spcBef>
              <a:spcAft>
                <a:spcPct val="0"/>
              </a:spcAft>
              <a:defRPr sz="2400" i="1">
                <a:solidFill>
                  <a:schemeClr val="tx1"/>
                </a:solidFill>
                <a:latin typeface="Arial" charset="0"/>
              </a:defRPr>
            </a:lvl8pPr>
            <a:lvl9pPr marL="3886200" indent="-228600" algn="ctr" defTabSz="814388" eaLnBrk="0" fontAlgn="base" hangingPunct="0">
              <a:lnSpc>
                <a:spcPct val="90000"/>
              </a:lnSpc>
              <a:spcBef>
                <a:spcPct val="0"/>
              </a:spcBef>
              <a:spcAft>
                <a:spcPct val="0"/>
              </a:spcAft>
              <a:defRPr sz="2400" i="1">
                <a:solidFill>
                  <a:schemeClr val="tx1"/>
                </a:solidFill>
                <a:latin typeface="Arial" charset="0"/>
              </a:defRPr>
            </a:lvl9pPr>
          </a:lstStyle>
          <a:p>
            <a:pPr algn="ctr" defTabSz="814354" fontAlgn="auto">
              <a:spcBef>
                <a:spcPts val="0"/>
              </a:spcBef>
              <a:spcAft>
                <a:spcPts val="0"/>
              </a:spcAft>
              <a:defRPr/>
            </a:pPr>
            <a:r>
              <a:rPr lang="en-US" sz="1100" b="1" i="0" kern="0" dirty="0" smtClean="0">
                <a:solidFill>
                  <a:srgbClr val="000000"/>
                </a:solidFill>
                <a:latin typeface="+mn-lt"/>
                <a:ea typeface="+mn-ea"/>
                <a:cs typeface="Arial" panose="020B0604020202020204" pitchFamily="34" charset="0"/>
              </a:rPr>
              <a:t>JOB TITLES</a:t>
            </a:r>
            <a:endParaRPr lang="en-US" sz="1100" b="1" i="0" kern="0" dirty="0">
              <a:solidFill>
                <a:srgbClr val="000000"/>
              </a:solidFill>
              <a:latin typeface="+mn-lt"/>
              <a:ea typeface="+mn-ea"/>
              <a:cs typeface="Arial" panose="020B0604020202020204" pitchFamily="34" charset="0"/>
            </a:endParaRPr>
          </a:p>
        </p:txBody>
      </p:sp>
    </p:spTree>
    <p:extLst>
      <p:ext uri="{BB962C8B-B14F-4D97-AF65-F5344CB8AC3E}">
        <p14:creationId xmlns:p14="http://schemas.microsoft.com/office/powerpoint/2010/main" val="4057129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1583" y="1007917"/>
            <a:ext cx="4174944" cy="3946097"/>
          </a:xfrm>
        </p:spPr>
        <p:txBody>
          <a:bodyPr/>
          <a:lstStyle/>
          <a:p>
            <a:pPr marL="290513" lvl="0" indent="-290513">
              <a:lnSpc>
                <a:spcPct val="100000"/>
              </a:lnSpc>
              <a:spcBef>
                <a:spcPts val="0"/>
              </a:spcBef>
              <a:spcAft>
                <a:spcPts val="1200"/>
              </a:spcAft>
              <a:buFont typeface="+mj-lt"/>
              <a:buAutoNum type="arabicPeriod"/>
            </a:pPr>
            <a:r>
              <a:rPr lang="en-US" sz="1600" dirty="0" smtClean="0"/>
              <a:t>Start </a:t>
            </a:r>
            <a:r>
              <a:rPr lang="en-US" sz="1600" dirty="0"/>
              <a:t>with </a:t>
            </a:r>
            <a:r>
              <a:rPr lang="en-US" sz="1600" dirty="0" smtClean="0"/>
              <a:t>a pilot </a:t>
            </a:r>
            <a:r>
              <a:rPr lang="en-US" sz="1600" dirty="0"/>
              <a:t>class of </a:t>
            </a:r>
            <a:r>
              <a:rPr lang="en-US" sz="1600" dirty="0" smtClean="0"/>
              <a:t>6-12 students</a:t>
            </a:r>
          </a:p>
          <a:p>
            <a:pPr marL="290513" lvl="0" indent="-290513">
              <a:lnSpc>
                <a:spcPct val="100000"/>
              </a:lnSpc>
              <a:spcBef>
                <a:spcPts val="0"/>
              </a:spcBef>
              <a:spcAft>
                <a:spcPts val="1200"/>
              </a:spcAft>
              <a:buFont typeface="+mj-lt"/>
              <a:buAutoNum type="arabicPeriod"/>
            </a:pPr>
            <a:r>
              <a:rPr lang="en-US" sz="1600" dirty="0"/>
              <a:t>I</a:t>
            </a:r>
            <a:r>
              <a:rPr lang="en-US" sz="1600" dirty="0" smtClean="0"/>
              <a:t>dentify </a:t>
            </a:r>
            <a:r>
              <a:rPr lang="en-US" sz="1600" dirty="0"/>
              <a:t>criteria for student </a:t>
            </a:r>
            <a:r>
              <a:rPr lang="en-US" sz="1600" dirty="0" smtClean="0"/>
              <a:t>selection:      4-6 </a:t>
            </a:r>
            <a:r>
              <a:rPr lang="en-US" sz="1600" dirty="0"/>
              <a:t>months prior to </a:t>
            </a:r>
            <a:r>
              <a:rPr lang="en-US" sz="1600" dirty="0" smtClean="0"/>
              <a:t>release, ready to learn, able to work in a group, etc.</a:t>
            </a:r>
            <a:endParaRPr lang="en-US" sz="1600" dirty="0"/>
          </a:p>
          <a:p>
            <a:pPr marL="290513" lvl="0" indent="-290513">
              <a:lnSpc>
                <a:spcPct val="100000"/>
              </a:lnSpc>
              <a:spcBef>
                <a:spcPts val="0"/>
              </a:spcBef>
              <a:spcAft>
                <a:spcPts val="1200"/>
              </a:spcAft>
              <a:buFont typeface="+mj-lt"/>
              <a:buAutoNum type="arabicPeriod"/>
            </a:pPr>
            <a:r>
              <a:rPr lang="en-US" sz="1600" dirty="0" smtClean="0"/>
              <a:t>Courses are 8 weeks long</a:t>
            </a:r>
            <a:endParaRPr lang="en-US" sz="1600" dirty="0"/>
          </a:p>
          <a:p>
            <a:pPr marL="571500" lvl="3" indent="-228600">
              <a:lnSpc>
                <a:spcPct val="100000"/>
              </a:lnSpc>
              <a:spcBef>
                <a:spcPts val="0"/>
              </a:spcBef>
              <a:spcAft>
                <a:spcPts val="1200"/>
              </a:spcAft>
              <a:buFont typeface="Wingdings" panose="05000000000000000000" pitchFamily="2" charset="2"/>
              <a:buChar char="§"/>
            </a:pPr>
            <a:r>
              <a:rPr lang="en-US" sz="1600" dirty="0" smtClean="0">
                <a:solidFill>
                  <a:srgbClr val="1F497D"/>
                </a:solidFill>
                <a:ea typeface="Calibri" panose="020F0502020204030204" pitchFamily="34" charset="0"/>
                <a:cs typeface="Times New Roman" panose="02020603050405020304" pitchFamily="18" charset="0"/>
              </a:rPr>
              <a:t>IT Essentials (ITE)                                     </a:t>
            </a:r>
            <a:r>
              <a:rPr lang="en-US" dirty="0" smtClean="0">
                <a:solidFill>
                  <a:srgbClr val="1F497D"/>
                </a:solidFill>
                <a:ea typeface="Calibri" panose="020F0502020204030204" pitchFamily="34" charset="0"/>
                <a:cs typeface="Times New Roman" panose="02020603050405020304" pitchFamily="18" charset="0"/>
              </a:rPr>
              <a:t>(16 hours week x 8 weeks = 128 hours)</a:t>
            </a:r>
            <a:endParaRPr lang="en-US" dirty="0"/>
          </a:p>
          <a:p>
            <a:pPr marL="571500" lvl="3" indent="-228600">
              <a:lnSpc>
                <a:spcPct val="100000"/>
              </a:lnSpc>
              <a:spcBef>
                <a:spcPts val="0"/>
              </a:spcBef>
              <a:spcAft>
                <a:spcPts val="1200"/>
              </a:spcAft>
              <a:buFont typeface="Wingdings" panose="05000000000000000000" pitchFamily="2" charset="2"/>
              <a:buChar char="§"/>
            </a:pPr>
            <a:r>
              <a:rPr lang="en-US" sz="1600" dirty="0" smtClean="0">
                <a:solidFill>
                  <a:srgbClr val="1F497D"/>
                </a:solidFill>
                <a:ea typeface="Calibri" panose="020F0502020204030204" pitchFamily="34" charset="0"/>
                <a:cs typeface="Times New Roman" panose="02020603050405020304" pitchFamily="18" charset="0"/>
              </a:rPr>
              <a:t>CCNA-1 </a:t>
            </a:r>
            <a:r>
              <a:rPr lang="en-US" sz="1600" dirty="0">
                <a:solidFill>
                  <a:srgbClr val="1F497D"/>
                </a:solidFill>
                <a:ea typeface="Calibri" panose="020F0502020204030204" pitchFamily="34" charset="0"/>
                <a:cs typeface="Times New Roman" panose="02020603050405020304" pitchFamily="18" charset="0"/>
              </a:rPr>
              <a:t>Intro To </a:t>
            </a:r>
            <a:r>
              <a:rPr lang="en-US" sz="1600" dirty="0" smtClean="0">
                <a:solidFill>
                  <a:srgbClr val="1F497D"/>
                </a:solidFill>
                <a:ea typeface="Calibri" panose="020F0502020204030204" pitchFamily="34" charset="0"/>
                <a:cs typeface="Times New Roman" panose="02020603050405020304" pitchFamily="18" charset="0"/>
              </a:rPr>
              <a:t>Networks                            </a:t>
            </a:r>
            <a:r>
              <a:rPr lang="en-US" dirty="0" smtClean="0">
                <a:solidFill>
                  <a:srgbClr val="1F497D"/>
                </a:solidFill>
                <a:ea typeface="Calibri" panose="020F0502020204030204" pitchFamily="34" charset="0"/>
                <a:cs typeface="Times New Roman" panose="02020603050405020304" pitchFamily="18" charset="0"/>
              </a:rPr>
              <a:t>(</a:t>
            </a:r>
            <a:r>
              <a:rPr lang="en-US" dirty="0">
                <a:solidFill>
                  <a:srgbClr val="1F497D"/>
                </a:solidFill>
                <a:ea typeface="Calibri" panose="020F0502020204030204" pitchFamily="34" charset="0"/>
                <a:cs typeface="Times New Roman" panose="02020603050405020304" pitchFamily="18" charset="0"/>
              </a:rPr>
              <a:t>9 </a:t>
            </a:r>
            <a:r>
              <a:rPr lang="en-US" dirty="0" smtClean="0">
                <a:solidFill>
                  <a:srgbClr val="1F497D"/>
                </a:solidFill>
                <a:ea typeface="Calibri" panose="020F0502020204030204" pitchFamily="34" charset="0"/>
                <a:cs typeface="Times New Roman" panose="02020603050405020304" pitchFamily="18" charset="0"/>
              </a:rPr>
              <a:t>hours </a:t>
            </a:r>
            <a:r>
              <a:rPr lang="en-US" dirty="0">
                <a:solidFill>
                  <a:srgbClr val="1F497D"/>
                </a:solidFill>
                <a:ea typeface="Calibri" panose="020F0502020204030204" pitchFamily="34" charset="0"/>
                <a:cs typeface="Times New Roman" panose="02020603050405020304" pitchFamily="18" charset="0"/>
              </a:rPr>
              <a:t>week </a:t>
            </a:r>
            <a:r>
              <a:rPr lang="en-US" dirty="0" smtClean="0">
                <a:solidFill>
                  <a:srgbClr val="1F497D"/>
                </a:solidFill>
                <a:ea typeface="Calibri" panose="020F0502020204030204" pitchFamily="34" charset="0"/>
                <a:cs typeface="Times New Roman" panose="02020603050405020304" pitchFamily="18" charset="0"/>
              </a:rPr>
              <a:t>x </a:t>
            </a:r>
            <a:r>
              <a:rPr lang="en-US" dirty="0">
                <a:solidFill>
                  <a:srgbClr val="1F497D"/>
                </a:solidFill>
                <a:ea typeface="Calibri" panose="020F0502020204030204" pitchFamily="34" charset="0"/>
                <a:cs typeface="Times New Roman" panose="02020603050405020304" pitchFamily="18" charset="0"/>
              </a:rPr>
              <a:t>8 weeks = 72 </a:t>
            </a:r>
            <a:r>
              <a:rPr lang="en-US" dirty="0" smtClean="0">
                <a:solidFill>
                  <a:srgbClr val="1F497D"/>
                </a:solidFill>
                <a:ea typeface="Calibri" panose="020F0502020204030204" pitchFamily="34" charset="0"/>
                <a:cs typeface="Times New Roman" panose="02020603050405020304" pitchFamily="18" charset="0"/>
              </a:rPr>
              <a:t>hours</a:t>
            </a:r>
            <a:r>
              <a:rPr lang="en-US" dirty="0">
                <a:solidFill>
                  <a:srgbClr val="1F497D"/>
                </a:solidFill>
                <a:ea typeface="Calibri" panose="020F0502020204030204" pitchFamily="34"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a:p>
            <a:pPr marL="571500" lvl="3" indent="-228600">
              <a:lnSpc>
                <a:spcPct val="100000"/>
              </a:lnSpc>
              <a:spcBef>
                <a:spcPts val="0"/>
              </a:spcBef>
              <a:spcAft>
                <a:spcPts val="1200"/>
              </a:spcAft>
              <a:buFont typeface="Wingdings" panose="05000000000000000000" pitchFamily="2" charset="2"/>
              <a:buChar char="§"/>
            </a:pPr>
            <a:r>
              <a:rPr lang="en-US" sz="1600" dirty="0">
                <a:solidFill>
                  <a:srgbClr val="1F497D"/>
                </a:solidFill>
                <a:ea typeface="Calibri" panose="020F0502020204030204" pitchFamily="34" charset="0"/>
                <a:cs typeface="Times New Roman" panose="02020603050405020304" pitchFamily="18" charset="0"/>
              </a:rPr>
              <a:t>CCNA-2 R&amp;S </a:t>
            </a:r>
            <a:r>
              <a:rPr lang="en-US" sz="1600" dirty="0" smtClean="0">
                <a:solidFill>
                  <a:srgbClr val="1F497D"/>
                </a:solidFill>
                <a:ea typeface="Calibri" panose="020F0502020204030204" pitchFamily="34" charset="0"/>
                <a:cs typeface="Times New Roman" panose="02020603050405020304" pitchFamily="18" charset="0"/>
              </a:rPr>
              <a:t>Essentials                             </a:t>
            </a:r>
            <a:r>
              <a:rPr lang="en-US" dirty="0" smtClean="0">
                <a:solidFill>
                  <a:srgbClr val="1F497D"/>
                </a:solidFill>
                <a:ea typeface="Calibri" panose="020F0502020204030204" pitchFamily="34" charset="0"/>
                <a:cs typeface="Times New Roman" panose="02020603050405020304" pitchFamily="18" charset="0"/>
              </a:rPr>
              <a:t>(</a:t>
            </a:r>
            <a:r>
              <a:rPr lang="en-US" dirty="0">
                <a:solidFill>
                  <a:srgbClr val="1F497D"/>
                </a:solidFill>
                <a:ea typeface="Calibri" panose="020F0502020204030204" pitchFamily="34" charset="0"/>
                <a:cs typeface="Times New Roman" panose="02020603050405020304" pitchFamily="18" charset="0"/>
              </a:rPr>
              <a:t>9 </a:t>
            </a:r>
            <a:r>
              <a:rPr lang="en-US" dirty="0" smtClean="0">
                <a:solidFill>
                  <a:srgbClr val="1F497D"/>
                </a:solidFill>
                <a:ea typeface="Calibri" panose="020F0502020204030204" pitchFamily="34" charset="0"/>
                <a:cs typeface="Times New Roman" panose="02020603050405020304" pitchFamily="18" charset="0"/>
              </a:rPr>
              <a:t>hours </a:t>
            </a:r>
            <a:r>
              <a:rPr lang="en-US" dirty="0">
                <a:solidFill>
                  <a:srgbClr val="1F497D"/>
                </a:solidFill>
                <a:ea typeface="Calibri" panose="020F0502020204030204" pitchFamily="34" charset="0"/>
                <a:cs typeface="Times New Roman" panose="02020603050405020304" pitchFamily="18" charset="0"/>
              </a:rPr>
              <a:t>week </a:t>
            </a:r>
            <a:r>
              <a:rPr lang="en-US" dirty="0" smtClean="0">
                <a:solidFill>
                  <a:srgbClr val="1F497D"/>
                </a:solidFill>
                <a:ea typeface="Calibri" panose="020F0502020204030204" pitchFamily="34" charset="0"/>
                <a:cs typeface="Times New Roman" panose="02020603050405020304" pitchFamily="18" charset="0"/>
              </a:rPr>
              <a:t>x </a:t>
            </a:r>
            <a:r>
              <a:rPr lang="en-US" dirty="0">
                <a:solidFill>
                  <a:srgbClr val="1F497D"/>
                </a:solidFill>
                <a:ea typeface="Calibri" panose="020F0502020204030204" pitchFamily="34" charset="0"/>
                <a:cs typeface="Times New Roman" panose="02020603050405020304" pitchFamily="18" charset="0"/>
              </a:rPr>
              <a:t>8 weeks = 72 </a:t>
            </a:r>
            <a:r>
              <a:rPr lang="en-US" dirty="0" smtClean="0">
                <a:solidFill>
                  <a:srgbClr val="1F497D"/>
                </a:solidFill>
                <a:ea typeface="Calibri" panose="020F0502020204030204" pitchFamily="34" charset="0"/>
                <a:cs typeface="Times New Roman" panose="02020603050405020304" pitchFamily="18" charset="0"/>
              </a:rPr>
              <a:t>hours)</a:t>
            </a:r>
            <a:endParaRPr lang="en-US" dirty="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a:xfrm>
            <a:off x="0" y="259774"/>
            <a:ext cx="9143999" cy="573087"/>
          </a:xfrm>
        </p:spPr>
        <p:txBody>
          <a:bodyPr/>
          <a:lstStyle/>
          <a:p>
            <a:pPr algn="ctr"/>
            <a:r>
              <a:rPr lang="en-US" sz="3600" dirty="0" smtClean="0">
                <a:solidFill>
                  <a:schemeClr val="accent1">
                    <a:lumMod val="75000"/>
                  </a:schemeClr>
                </a:solidFill>
                <a:latin typeface="+mn-lt"/>
              </a:rPr>
              <a:t>Steps to Teach ITE and CCNA 1 &amp; 2</a:t>
            </a:r>
            <a:endParaRPr lang="en-US" sz="3600" dirty="0">
              <a:solidFill>
                <a:schemeClr val="accent1">
                  <a:lumMod val="75000"/>
                </a:schemeClr>
              </a:solidFill>
              <a:latin typeface="+mn-lt"/>
            </a:endParaRPr>
          </a:p>
        </p:txBody>
      </p:sp>
      <p:sp>
        <p:nvSpPr>
          <p:cNvPr id="5" name="Text Placeholder 3"/>
          <p:cNvSpPr txBox="1">
            <a:spLocks/>
          </p:cNvSpPr>
          <p:nvPr/>
        </p:nvSpPr>
        <p:spPr>
          <a:xfrm>
            <a:off x="4810991" y="1007917"/>
            <a:ext cx="3946342" cy="3946097"/>
          </a:xfrm>
          <a:prstGeom prst="rect">
            <a:avLst/>
          </a:prstGeom>
        </p:spPr>
        <p:txBody>
          <a:bodyPr lIns="91420" tIns="45710" rIns="91420" bIns="45710">
            <a:noAutofit/>
          </a:bodyPr>
          <a:lstStyle>
            <a:lvl1pPr marL="280928" indent="-223792" algn="l" defTabSz="684213" rtl="0" eaLnBrk="1" fontAlgn="base" hangingPunct="1">
              <a:lnSpc>
                <a:spcPct val="95000"/>
              </a:lnSpc>
              <a:spcBef>
                <a:spcPts val="1110"/>
              </a:spcBef>
              <a:spcAft>
                <a:spcPct val="0"/>
              </a:spcAft>
              <a:buClr>
                <a:schemeClr val="tx1"/>
              </a:buClr>
              <a:buSzPct val="80000"/>
              <a:buFont typeface="Arial"/>
              <a:buChar char="•"/>
              <a:defRPr lang="en-US" sz="2000" b="0" i="0" kern="1200">
                <a:solidFill>
                  <a:srgbClr val="676767"/>
                </a:solidFill>
                <a:latin typeface="+mn-lt"/>
                <a:ea typeface="ＭＳ Ｐゴシック" charset="0"/>
                <a:cs typeface="CiscoSans ExtraLight"/>
              </a:defRPr>
            </a:lvl1pPr>
            <a:lvl2pPr marL="507895" indent="-215855" algn="l" defTabSz="684213" rtl="0" eaLnBrk="1" fontAlgn="base" hangingPunct="1">
              <a:lnSpc>
                <a:spcPct val="95000"/>
              </a:lnSpc>
              <a:spcBef>
                <a:spcPts val="450"/>
              </a:spcBef>
              <a:spcAft>
                <a:spcPct val="0"/>
              </a:spcAft>
              <a:buClr>
                <a:schemeClr val="tx1"/>
              </a:buClr>
              <a:buSzPct val="80000"/>
              <a:buFont typeface="Arial"/>
              <a:buChar char="•"/>
              <a:defRPr lang="en-US" sz="1800" b="0" i="0" kern="1200">
                <a:solidFill>
                  <a:srgbClr val="676767"/>
                </a:solidFill>
                <a:latin typeface="+mn-lt"/>
                <a:ea typeface="ＭＳ Ｐゴシック" charset="0"/>
                <a:cs typeface="CiscoSans ExtraLight"/>
              </a:defRPr>
            </a:lvl2pPr>
            <a:lvl3pPr marL="747558" indent="-171415" algn="l" defTabSz="684213" rtl="0" eaLnBrk="1" fontAlgn="base" hangingPunct="1">
              <a:lnSpc>
                <a:spcPct val="95000"/>
              </a:lnSpc>
              <a:spcBef>
                <a:spcPts val="625"/>
              </a:spcBef>
              <a:spcAft>
                <a:spcPct val="0"/>
              </a:spcAft>
              <a:buClr>
                <a:schemeClr val="tx1"/>
              </a:buClr>
              <a:buSzPct val="80000"/>
              <a:buFont typeface="Arial"/>
              <a:buChar char="•"/>
              <a:defRPr lang="en-US" sz="1600" b="0" i="0" kern="1200">
                <a:solidFill>
                  <a:srgbClr val="676767"/>
                </a:solidFill>
                <a:latin typeface="+mn-lt"/>
                <a:ea typeface="ＭＳ Ｐゴシック" charset="0"/>
                <a:cs typeface="CiscoSans ExtraLight"/>
              </a:defRPr>
            </a:lvl3pPr>
            <a:lvl4pPr marL="911035" indent="-171415" algn="l" defTabSz="684213" rtl="0" eaLnBrk="1" fontAlgn="base" hangingPunct="1">
              <a:lnSpc>
                <a:spcPct val="95000"/>
              </a:lnSpc>
              <a:spcBef>
                <a:spcPts val="625"/>
              </a:spcBef>
              <a:spcAft>
                <a:spcPct val="0"/>
              </a:spcAft>
              <a:buClr>
                <a:schemeClr val="tx1"/>
              </a:buClr>
              <a:buSzPct val="80000"/>
              <a:buFont typeface="Arial"/>
              <a:buChar char="•"/>
              <a:defRPr lang="en-US" sz="1400" b="0" i="0" kern="1200">
                <a:solidFill>
                  <a:srgbClr val="676767"/>
                </a:solidFill>
                <a:latin typeface="+mn-lt"/>
                <a:ea typeface="ＭＳ Ｐゴシック" charset="0"/>
                <a:cs typeface="CiscoSans ExtraLight"/>
              </a:defRPr>
            </a:lvl4pPr>
            <a:lvl5pPr marL="1082450" indent="-168240" algn="l" defTabSz="684213" rtl="0" eaLnBrk="1" fontAlgn="base" hangingPunct="1">
              <a:lnSpc>
                <a:spcPct val="95000"/>
              </a:lnSpc>
              <a:spcBef>
                <a:spcPts val="625"/>
              </a:spcBef>
              <a:spcAft>
                <a:spcPct val="0"/>
              </a:spcAft>
              <a:buClr>
                <a:schemeClr val="tx1"/>
              </a:buClr>
              <a:buSzPct val="80000"/>
              <a:buFont typeface="Arial"/>
              <a:buChar char="•"/>
              <a:defRPr lang="en-US" sz="1200" b="0" i="0" kern="1200">
                <a:solidFill>
                  <a:srgbClr val="676767"/>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nSpc>
                <a:spcPct val="100000"/>
              </a:lnSpc>
              <a:spcBef>
                <a:spcPts val="0"/>
              </a:spcBef>
              <a:spcAft>
                <a:spcPts val="1200"/>
              </a:spcAft>
              <a:buFont typeface="+mj-lt"/>
              <a:buAutoNum type="arabicPeriod" startAt="4"/>
            </a:pPr>
            <a:r>
              <a:rPr lang="en-US" sz="1600" dirty="0"/>
              <a:t>Download course onto offline web server for local digital access</a:t>
            </a:r>
          </a:p>
          <a:p>
            <a:pPr marL="290513" indent="-290513">
              <a:lnSpc>
                <a:spcPct val="100000"/>
              </a:lnSpc>
              <a:spcBef>
                <a:spcPts val="0"/>
              </a:spcBef>
              <a:spcAft>
                <a:spcPts val="1200"/>
              </a:spcAft>
              <a:buFont typeface="+mj-lt"/>
              <a:buAutoNum type="arabicPeriod" startAt="4"/>
            </a:pPr>
            <a:r>
              <a:rPr lang="en-US" sz="1600" dirty="0" smtClean="0"/>
              <a:t>Supplement course with Cisco Press books</a:t>
            </a:r>
          </a:p>
          <a:p>
            <a:pPr marL="290513" indent="-290513">
              <a:lnSpc>
                <a:spcPct val="100000"/>
              </a:lnSpc>
              <a:spcBef>
                <a:spcPts val="0"/>
              </a:spcBef>
              <a:spcAft>
                <a:spcPts val="1200"/>
              </a:spcAft>
              <a:buFont typeface="+mj-lt"/>
              <a:buAutoNum type="arabicPeriod" startAt="4"/>
            </a:pPr>
            <a:r>
              <a:rPr lang="en-US" sz="1600" dirty="0" smtClean="0"/>
              <a:t>Course elements that can be accomplished offline:</a:t>
            </a:r>
          </a:p>
          <a:p>
            <a:pPr marL="530176" lvl="2" indent="-290513">
              <a:lnSpc>
                <a:spcPct val="100000"/>
              </a:lnSpc>
              <a:spcBef>
                <a:spcPts val="0"/>
              </a:spcBef>
              <a:spcAft>
                <a:spcPts val="1200"/>
              </a:spcAft>
              <a:buFont typeface="Wingdings" panose="05000000000000000000" pitchFamily="2" charset="2"/>
              <a:buChar char="§"/>
            </a:pPr>
            <a:r>
              <a:rPr lang="en-US" dirty="0" smtClean="0"/>
              <a:t>Packet Tracer simulations</a:t>
            </a:r>
          </a:p>
          <a:p>
            <a:pPr marL="530176" lvl="2" indent="-290513">
              <a:lnSpc>
                <a:spcPct val="100000"/>
              </a:lnSpc>
              <a:spcBef>
                <a:spcPts val="0"/>
              </a:spcBef>
              <a:spcAft>
                <a:spcPts val="1200"/>
              </a:spcAft>
              <a:buFont typeface="Wingdings" panose="05000000000000000000" pitchFamily="2" charset="2"/>
              <a:buChar char="§"/>
            </a:pPr>
            <a:r>
              <a:rPr lang="en-US" dirty="0" smtClean="0"/>
              <a:t>Videos and other learning activities</a:t>
            </a:r>
          </a:p>
          <a:p>
            <a:pPr marL="530176" lvl="2" indent="-290513">
              <a:lnSpc>
                <a:spcPct val="100000"/>
              </a:lnSpc>
              <a:spcBef>
                <a:spcPts val="0"/>
              </a:spcBef>
              <a:spcAft>
                <a:spcPts val="1200"/>
              </a:spcAft>
              <a:buFont typeface="Wingdings" panose="05000000000000000000" pitchFamily="2" charset="2"/>
              <a:buChar char="§"/>
            </a:pPr>
            <a:r>
              <a:rPr lang="en-US" dirty="0"/>
              <a:t>C</a:t>
            </a:r>
            <a:r>
              <a:rPr lang="en-US" dirty="0" smtClean="0"/>
              <a:t>hapter quizzes </a:t>
            </a:r>
            <a:r>
              <a:rPr lang="en-US" sz="1400" dirty="0" smtClean="0"/>
              <a:t>(students see immediate results and where to review)</a:t>
            </a:r>
          </a:p>
          <a:p>
            <a:pPr marL="530176" lvl="2" indent="-290513">
              <a:lnSpc>
                <a:spcPct val="100000"/>
              </a:lnSpc>
              <a:spcBef>
                <a:spcPts val="0"/>
              </a:spcBef>
              <a:spcAft>
                <a:spcPts val="1200"/>
              </a:spcAft>
              <a:buFont typeface="Wingdings" panose="05000000000000000000" pitchFamily="2" charset="2"/>
              <a:buChar char="§"/>
            </a:pPr>
            <a:r>
              <a:rPr lang="en-US" dirty="0" smtClean="0"/>
              <a:t>Delivery of final exams</a:t>
            </a:r>
          </a:p>
        </p:txBody>
      </p:sp>
    </p:spTree>
    <p:extLst>
      <p:ext uri="{BB962C8B-B14F-4D97-AF65-F5344CB8AC3E}">
        <p14:creationId xmlns:p14="http://schemas.microsoft.com/office/powerpoint/2010/main" val="29659275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3"/>
          <p:cNvSpPr txBox="1">
            <a:spLocks/>
          </p:cNvSpPr>
          <p:nvPr/>
        </p:nvSpPr>
        <p:spPr>
          <a:xfrm>
            <a:off x="204612" y="2079669"/>
            <a:ext cx="2907916" cy="2739449"/>
          </a:xfrm>
          <a:prstGeom prst="rect">
            <a:avLst/>
          </a:prstGeom>
        </p:spPr>
        <p:txBody>
          <a:bodyPr lIns="91420" tIns="45710" rIns="91420" bIns="45710">
            <a:noAutofit/>
          </a:bodyPr>
          <a:lstStyle>
            <a:lvl1pPr marL="280928" indent="-223792" algn="l" defTabSz="684213" rtl="0" eaLnBrk="1" fontAlgn="base" hangingPunct="1">
              <a:lnSpc>
                <a:spcPct val="95000"/>
              </a:lnSpc>
              <a:spcBef>
                <a:spcPts val="1110"/>
              </a:spcBef>
              <a:spcAft>
                <a:spcPct val="0"/>
              </a:spcAft>
              <a:buClr>
                <a:schemeClr val="tx1"/>
              </a:buClr>
              <a:buSzPct val="80000"/>
              <a:buFont typeface="Arial"/>
              <a:buChar char="•"/>
              <a:defRPr lang="en-US" sz="2000" b="0" i="0" kern="1200">
                <a:solidFill>
                  <a:srgbClr val="676767"/>
                </a:solidFill>
                <a:latin typeface="+mn-lt"/>
                <a:ea typeface="ＭＳ Ｐゴシック" charset="0"/>
                <a:cs typeface="CiscoSans ExtraLight"/>
              </a:defRPr>
            </a:lvl1pPr>
            <a:lvl2pPr marL="507895" indent="-215855" algn="l" defTabSz="684213" rtl="0" eaLnBrk="1" fontAlgn="base" hangingPunct="1">
              <a:lnSpc>
                <a:spcPct val="95000"/>
              </a:lnSpc>
              <a:spcBef>
                <a:spcPts val="450"/>
              </a:spcBef>
              <a:spcAft>
                <a:spcPct val="0"/>
              </a:spcAft>
              <a:buClr>
                <a:schemeClr val="tx1"/>
              </a:buClr>
              <a:buSzPct val="80000"/>
              <a:buFont typeface="Arial"/>
              <a:buChar char="•"/>
              <a:defRPr lang="en-US" sz="1800" b="0" i="0" kern="1200">
                <a:solidFill>
                  <a:srgbClr val="676767"/>
                </a:solidFill>
                <a:latin typeface="+mn-lt"/>
                <a:ea typeface="ＭＳ Ｐゴシック" charset="0"/>
                <a:cs typeface="CiscoSans ExtraLight"/>
              </a:defRPr>
            </a:lvl2pPr>
            <a:lvl3pPr marL="747558" indent="-171415" algn="l" defTabSz="684213" rtl="0" eaLnBrk="1" fontAlgn="base" hangingPunct="1">
              <a:lnSpc>
                <a:spcPct val="95000"/>
              </a:lnSpc>
              <a:spcBef>
                <a:spcPts val="625"/>
              </a:spcBef>
              <a:spcAft>
                <a:spcPct val="0"/>
              </a:spcAft>
              <a:buClr>
                <a:schemeClr val="tx1"/>
              </a:buClr>
              <a:buSzPct val="80000"/>
              <a:buFont typeface="Arial"/>
              <a:buChar char="•"/>
              <a:defRPr lang="en-US" sz="1600" b="0" i="0" kern="1200">
                <a:solidFill>
                  <a:srgbClr val="676767"/>
                </a:solidFill>
                <a:latin typeface="+mn-lt"/>
                <a:ea typeface="ＭＳ Ｐゴシック" charset="0"/>
                <a:cs typeface="CiscoSans ExtraLight"/>
              </a:defRPr>
            </a:lvl3pPr>
            <a:lvl4pPr marL="911035" indent="-171415" algn="l" defTabSz="684213" rtl="0" eaLnBrk="1" fontAlgn="base" hangingPunct="1">
              <a:lnSpc>
                <a:spcPct val="95000"/>
              </a:lnSpc>
              <a:spcBef>
                <a:spcPts val="625"/>
              </a:spcBef>
              <a:spcAft>
                <a:spcPct val="0"/>
              </a:spcAft>
              <a:buClr>
                <a:schemeClr val="tx1"/>
              </a:buClr>
              <a:buSzPct val="80000"/>
              <a:buFont typeface="Arial"/>
              <a:buChar char="•"/>
              <a:defRPr lang="en-US" sz="1400" b="0" i="0" kern="1200">
                <a:solidFill>
                  <a:srgbClr val="676767"/>
                </a:solidFill>
                <a:latin typeface="+mn-lt"/>
                <a:ea typeface="ＭＳ Ｐゴシック" charset="0"/>
                <a:cs typeface="CiscoSans ExtraLight"/>
              </a:defRPr>
            </a:lvl4pPr>
            <a:lvl5pPr marL="1082450" indent="-168240" algn="l" defTabSz="684213" rtl="0" eaLnBrk="1" fontAlgn="base" hangingPunct="1">
              <a:lnSpc>
                <a:spcPct val="95000"/>
              </a:lnSpc>
              <a:spcBef>
                <a:spcPts val="625"/>
              </a:spcBef>
              <a:spcAft>
                <a:spcPct val="0"/>
              </a:spcAft>
              <a:buClr>
                <a:schemeClr val="tx1"/>
              </a:buClr>
              <a:buSzPct val="80000"/>
              <a:buFont typeface="Arial"/>
              <a:buChar char="•"/>
              <a:defRPr lang="en-US" sz="1200" b="0" i="0" kern="1200">
                <a:solidFill>
                  <a:srgbClr val="676767"/>
                </a:solidFill>
                <a:latin typeface="+mn-l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57136" indent="0">
              <a:buNone/>
            </a:pPr>
            <a:r>
              <a:rPr lang="en-US" dirty="0" smtClean="0"/>
              <a:t>EXAMPLES:</a:t>
            </a:r>
          </a:p>
          <a:p>
            <a:pPr>
              <a:buClr>
                <a:srgbClr val="FF6600"/>
              </a:buClr>
              <a:buSzPct val="100000"/>
              <a:buFont typeface="Wingdings" panose="05000000000000000000" pitchFamily="2" charset="2"/>
              <a:buChar char="§"/>
            </a:pPr>
            <a:r>
              <a:rPr lang="en-US" dirty="0" smtClean="0"/>
              <a:t>US-Colorado</a:t>
            </a:r>
          </a:p>
          <a:p>
            <a:pPr>
              <a:buClr>
                <a:srgbClr val="FF6600"/>
              </a:buClr>
              <a:buSzPct val="100000"/>
              <a:buFont typeface="Wingdings" panose="05000000000000000000" pitchFamily="2" charset="2"/>
              <a:buChar char="§"/>
            </a:pPr>
            <a:r>
              <a:rPr lang="en-US" dirty="0" smtClean="0"/>
              <a:t>US-Massachusetts</a:t>
            </a:r>
          </a:p>
          <a:p>
            <a:pPr>
              <a:buClr>
                <a:srgbClr val="FF6600"/>
              </a:buClr>
              <a:buSzPct val="100000"/>
              <a:buFont typeface="Wingdings" panose="05000000000000000000" pitchFamily="2" charset="2"/>
              <a:buChar char="§"/>
            </a:pPr>
            <a:r>
              <a:rPr lang="en-US" dirty="0" smtClean="0"/>
              <a:t>US-Minnesota</a:t>
            </a:r>
          </a:p>
          <a:p>
            <a:pPr>
              <a:buClr>
                <a:srgbClr val="FF6600"/>
              </a:buClr>
              <a:buSzPct val="100000"/>
              <a:buFont typeface="Wingdings" panose="05000000000000000000" pitchFamily="2" charset="2"/>
              <a:buChar char="§"/>
            </a:pPr>
            <a:r>
              <a:rPr lang="en-US" dirty="0" smtClean="0"/>
              <a:t>US-New Jersey</a:t>
            </a:r>
          </a:p>
        </p:txBody>
      </p:sp>
      <p:sp>
        <p:nvSpPr>
          <p:cNvPr id="13" name="Title 1"/>
          <p:cNvSpPr txBox="1">
            <a:spLocks/>
          </p:cNvSpPr>
          <p:nvPr/>
        </p:nvSpPr>
        <p:spPr>
          <a:xfrm>
            <a:off x="-17514" y="290945"/>
            <a:ext cx="9144000" cy="1283527"/>
          </a:xfrm>
          <a:prstGeom prst="rect">
            <a:avLst/>
          </a:prstGeom>
        </p:spPr>
        <p:txBody>
          <a:bodyPr vert="horz" lIns="46304" tIns="25724" rIns="46304" bIns="25724"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algn="ctr" fontAlgn="auto">
              <a:lnSpc>
                <a:spcPct val="110000"/>
              </a:lnSpc>
              <a:spcAft>
                <a:spcPts val="0"/>
              </a:spcAft>
            </a:pPr>
            <a:r>
              <a:rPr kern="0" dirty="0" smtClean="0">
                <a:solidFill>
                  <a:schemeClr val="accent1">
                    <a:lumMod val="75000"/>
                  </a:schemeClr>
                </a:solidFill>
                <a:latin typeface="+mn-lt"/>
                <a:ea typeface="MS PGothic" pitchFamily="34" charset="-128"/>
              </a:rPr>
              <a:t>Cisco Course Delivery in Prisons and Correctional Facilities Around the World</a:t>
            </a:r>
            <a:endParaRPr sz="4800" kern="0" dirty="0">
              <a:solidFill>
                <a:schemeClr val="accent1">
                  <a:lumMod val="75000"/>
                </a:schemeClr>
              </a:solidFill>
              <a:latin typeface="+mn-lt"/>
              <a:ea typeface="ＭＳ Ｐゴシック" pitchFamily="34" charset="-128"/>
            </a:endParaRPr>
          </a:p>
        </p:txBody>
      </p:sp>
      <p:sp>
        <p:nvSpPr>
          <p:cNvPr id="14" name="Text Placeholder 13"/>
          <p:cNvSpPr>
            <a:spLocks noGrp="1"/>
          </p:cNvSpPr>
          <p:nvPr>
            <p:ph type="body" sz="quarter" idx="10"/>
          </p:nvPr>
        </p:nvSpPr>
        <p:spPr>
          <a:xfrm>
            <a:off x="6532190" y="2072725"/>
            <a:ext cx="2537382" cy="2739449"/>
          </a:xfrm>
        </p:spPr>
        <p:txBody>
          <a:bodyPr/>
          <a:lstStyle/>
          <a:p>
            <a:pPr>
              <a:buClr>
                <a:srgbClr val="FF6600"/>
              </a:buClr>
              <a:buFont typeface="Wingdings" panose="05000000000000000000" pitchFamily="2" charset="2"/>
              <a:buChar char="§"/>
            </a:pPr>
            <a:r>
              <a:rPr lang="en-US" dirty="0" smtClean="0"/>
              <a:t>Brazil</a:t>
            </a:r>
          </a:p>
          <a:p>
            <a:pPr>
              <a:buClr>
                <a:srgbClr val="FF6600"/>
              </a:buClr>
              <a:buFont typeface="Wingdings" panose="05000000000000000000" pitchFamily="2" charset="2"/>
              <a:buChar char="§"/>
            </a:pPr>
            <a:r>
              <a:rPr lang="en-US" dirty="0" smtClean="0"/>
              <a:t>Ecuador</a:t>
            </a:r>
          </a:p>
          <a:p>
            <a:pPr>
              <a:buClr>
                <a:srgbClr val="FF6600"/>
              </a:buClr>
              <a:buFont typeface="Wingdings" panose="05000000000000000000" pitchFamily="2" charset="2"/>
              <a:buChar char="§"/>
            </a:pPr>
            <a:r>
              <a:rPr lang="en-US" dirty="0" smtClean="0"/>
              <a:t>Italy</a:t>
            </a:r>
          </a:p>
          <a:p>
            <a:pPr>
              <a:buClr>
                <a:srgbClr val="FF6600"/>
              </a:buClr>
              <a:buFont typeface="Wingdings" panose="05000000000000000000" pitchFamily="2" charset="2"/>
              <a:buChar char="§"/>
            </a:pPr>
            <a:r>
              <a:rPr lang="en-US" dirty="0" smtClean="0"/>
              <a:t>Nigeria</a:t>
            </a:r>
          </a:p>
          <a:p>
            <a:pPr>
              <a:buClr>
                <a:srgbClr val="FF6600"/>
              </a:buClr>
              <a:buFont typeface="Wingdings" panose="05000000000000000000" pitchFamily="2" charset="2"/>
              <a:buChar char="§"/>
            </a:pPr>
            <a:r>
              <a:rPr lang="en-US" dirty="0" smtClean="0"/>
              <a:t>United Kingdom</a:t>
            </a:r>
          </a:p>
        </p:txBody>
      </p:sp>
      <p:pic>
        <p:nvPicPr>
          <p:cNvPr id="16" name="Picture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79057" y="1825999"/>
            <a:ext cx="3621024" cy="2859024"/>
          </a:xfrm>
          <a:prstGeom prst="rect">
            <a:avLst/>
          </a:prstGeom>
        </p:spPr>
      </p:pic>
    </p:spTree>
    <p:extLst>
      <p:ext uri="{BB962C8B-B14F-4D97-AF65-F5344CB8AC3E}">
        <p14:creationId xmlns:p14="http://schemas.microsoft.com/office/powerpoint/2010/main" val="21815950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flipH="1">
            <a:off x="281660" y="1234887"/>
            <a:ext cx="8561003" cy="2662864"/>
          </a:xfrm>
          <a:prstGeom prst="rect">
            <a:avLst/>
          </a:prstGeom>
          <a:gradFill flip="none" rotWithShape="1">
            <a:gsLst>
              <a:gs pos="0">
                <a:schemeClr val="accent1">
                  <a:lumMod val="40000"/>
                  <a:lumOff val="60000"/>
                  <a:alpha val="43000"/>
                </a:schemeClr>
              </a:gs>
              <a:gs pos="100000">
                <a:srgbClr val="C2188D">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90000"/>
              </a:lnSpc>
            </a:pPr>
            <a:endParaRPr lang="en-US" sz="1500" b="1" dirty="0">
              <a:solidFill>
                <a:srgbClr val="FFFFFF"/>
              </a:solidFill>
            </a:endParaRPr>
          </a:p>
        </p:txBody>
      </p:sp>
      <p:sp>
        <p:nvSpPr>
          <p:cNvPr id="15" name="Rectangle 14"/>
          <p:cNvSpPr/>
          <p:nvPr/>
        </p:nvSpPr>
        <p:spPr>
          <a:xfrm rot="10800000">
            <a:off x="281658" y="3897748"/>
            <a:ext cx="8561003" cy="1031797"/>
          </a:xfrm>
          <a:prstGeom prst="rect">
            <a:avLst/>
          </a:prstGeom>
          <a:gradFill>
            <a:gsLst>
              <a:gs pos="49000">
                <a:schemeClr val="accent1"/>
              </a:gs>
              <a:gs pos="100000">
                <a:schemeClr val="tx1">
                  <a:lumMod val="60000"/>
                  <a:lumOff val="40000"/>
                </a:schemeClr>
              </a:gs>
            </a:gsLst>
            <a:lin ang="10800000" scaled="0"/>
          </a:gradFill>
          <a:ln>
            <a:noFill/>
          </a:ln>
        </p:spPr>
        <p:txBody>
          <a:bodyPr lIns="61593" tIns="30796" rIns="61593" bIns="30796" anchor="ctr"/>
          <a:lstStyle/>
          <a:p>
            <a:pPr algn="ctr" defTabSz="685800" eaLnBrk="0" hangingPunct="0">
              <a:lnSpc>
                <a:spcPct val="90000"/>
              </a:lnSpc>
            </a:pPr>
            <a:endParaRPr lang="en-US" sz="1500" b="1" dirty="0">
              <a:solidFill>
                <a:srgbClr val="000000"/>
              </a:solidFill>
              <a:latin typeface="+mn-lt"/>
            </a:endParaRPr>
          </a:p>
        </p:txBody>
      </p:sp>
      <p:sp>
        <p:nvSpPr>
          <p:cNvPr id="18" name="Title 1"/>
          <p:cNvSpPr>
            <a:spLocks noGrp="1"/>
          </p:cNvSpPr>
          <p:nvPr>
            <p:ph type="title"/>
          </p:nvPr>
        </p:nvSpPr>
        <p:spPr>
          <a:xfrm>
            <a:off x="193829" y="107881"/>
            <a:ext cx="6223397" cy="628650"/>
          </a:xfrm>
        </p:spPr>
        <p:txBody>
          <a:bodyPr/>
          <a:lstStyle/>
          <a:p>
            <a:pPr>
              <a:spcBef>
                <a:spcPts val="0"/>
              </a:spcBef>
            </a:pPr>
            <a:r>
              <a:rPr lang="en-US" sz="3000" dirty="0">
                <a:latin typeface="+mn-lt"/>
              </a:rPr>
              <a:t>Program </a:t>
            </a:r>
            <a:r>
              <a:rPr lang="en-US" sz="3000" dirty="0" smtClean="0">
                <a:latin typeface="+mn-lt"/>
              </a:rPr>
              <a:t>Success: USA Colorado</a:t>
            </a:r>
            <a:endParaRPr lang="en-US" sz="3000" dirty="0">
              <a:latin typeface="+mn-lt"/>
            </a:endParaRPr>
          </a:p>
        </p:txBody>
      </p:sp>
      <p:sp>
        <p:nvSpPr>
          <p:cNvPr id="19" name="Rectangle 3"/>
          <p:cNvSpPr txBox="1">
            <a:spLocks noChangeArrowheads="1"/>
          </p:cNvSpPr>
          <p:nvPr/>
        </p:nvSpPr>
        <p:spPr bwMode="auto">
          <a:xfrm>
            <a:off x="240097" y="765873"/>
            <a:ext cx="6047732" cy="339192"/>
          </a:xfrm>
          <a:prstGeom prst="rect">
            <a:avLst/>
          </a:prstGeom>
          <a:noFill/>
          <a:ln>
            <a:noFill/>
          </a:ln>
        </p:spPr>
        <p:txBody>
          <a:bodyPr wrap="square" lIns="61593" tIns="30796" rIns="61593" bIns="30796">
            <a:spAutoFit/>
          </a:bodyPr>
          <a:lstStyle/>
          <a:p>
            <a:pPr defTabSz="685800" eaLnBrk="0" hangingPunct="0">
              <a:lnSpc>
                <a:spcPct val="90000"/>
              </a:lnSpc>
            </a:pPr>
            <a:r>
              <a:rPr lang="en-US" sz="2000" b="1" dirty="0" smtClean="0">
                <a:solidFill>
                  <a:srgbClr val="0070C0"/>
                </a:solidFill>
                <a:latin typeface="+mn-lt"/>
              </a:rPr>
              <a:t>State Department </a:t>
            </a:r>
            <a:r>
              <a:rPr lang="en-US" sz="2000" b="1" dirty="0">
                <a:solidFill>
                  <a:srgbClr val="0070C0"/>
                </a:solidFill>
                <a:latin typeface="+mn-lt"/>
              </a:rPr>
              <a:t>of </a:t>
            </a:r>
            <a:r>
              <a:rPr lang="en-US" sz="2000" b="1" dirty="0" smtClean="0">
                <a:solidFill>
                  <a:srgbClr val="0070C0"/>
                </a:solidFill>
                <a:latin typeface="+mn-lt"/>
              </a:rPr>
              <a:t>Corrections (CDOC)</a:t>
            </a:r>
            <a:endParaRPr lang="en-US" sz="2000" b="1" dirty="0">
              <a:solidFill>
                <a:srgbClr val="0070C0"/>
              </a:solidFill>
              <a:latin typeface="+mn-lt"/>
            </a:endParaRPr>
          </a:p>
        </p:txBody>
      </p:sp>
      <p:sp>
        <p:nvSpPr>
          <p:cNvPr id="21" name="Rectangle 9"/>
          <p:cNvSpPr>
            <a:spLocks noChangeArrowheads="1"/>
          </p:cNvSpPr>
          <p:nvPr/>
        </p:nvSpPr>
        <p:spPr bwMode="white">
          <a:xfrm>
            <a:off x="498764" y="4051783"/>
            <a:ext cx="8188036" cy="683156"/>
          </a:xfrm>
          <a:prstGeom prst="rect">
            <a:avLst/>
          </a:prstGeom>
          <a:noFill/>
          <a:ln w="9525">
            <a:noFill/>
            <a:miter lim="800000"/>
            <a:headEnd/>
            <a:tailEnd/>
          </a:ln>
        </p:spPr>
        <p:txBody>
          <a:bodyPr lIns="61593" tIns="30797" rIns="61593" bIns="30797" anchor="t"/>
          <a:lstStyle/>
          <a:p>
            <a:pPr marL="88106" indent="-88106" defTabSz="685800" eaLnBrk="0" hangingPunct="0"/>
            <a:r>
              <a:rPr lang="en-US" sz="1200" b="1" dirty="0">
                <a:solidFill>
                  <a:srgbClr val="FFFFFF"/>
                </a:solidFill>
                <a:latin typeface="+mn-lt"/>
              </a:rPr>
              <a:t>“We fervently believed that we could change the lives of women in the prison system by encouraging them to learn in-demand skills in networking and IT.” </a:t>
            </a:r>
          </a:p>
          <a:p>
            <a:pPr marL="88106" indent="-88106" defTabSz="685800" eaLnBrk="0" hangingPunct="0"/>
            <a:r>
              <a:rPr lang="en-US" sz="788" b="1" dirty="0">
                <a:solidFill>
                  <a:srgbClr val="FFFFFF"/>
                </a:solidFill>
                <a:latin typeface="+mn-lt"/>
              </a:rPr>
              <a:t/>
            </a:r>
            <a:br>
              <a:rPr lang="en-US" sz="788" b="1" dirty="0">
                <a:solidFill>
                  <a:srgbClr val="FFFFFF"/>
                </a:solidFill>
                <a:latin typeface="+mn-lt"/>
              </a:rPr>
            </a:br>
            <a:r>
              <a:rPr lang="en-US" sz="1200" b="1" dirty="0">
                <a:solidFill>
                  <a:srgbClr val="FFFFFF"/>
                </a:solidFill>
                <a:latin typeface="+mn-lt"/>
              </a:rPr>
              <a:t>                         </a:t>
            </a:r>
            <a:r>
              <a:rPr lang="en-US" sz="1200" dirty="0">
                <a:solidFill>
                  <a:srgbClr val="FFFFFF"/>
                </a:solidFill>
                <a:latin typeface="+mn-lt"/>
              </a:rPr>
              <a:t>-Carl Wotowis, Assistant Director, </a:t>
            </a:r>
            <a:r>
              <a:rPr lang="en-US" sz="1200" dirty="0" err="1">
                <a:solidFill>
                  <a:srgbClr val="FFFFFF"/>
                </a:solidFill>
                <a:latin typeface="+mn-lt"/>
              </a:rPr>
              <a:t>CDOC</a:t>
            </a:r>
            <a:r>
              <a:rPr lang="en-US" sz="1200" dirty="0">
                <a:solidFill>
                  <a:srgbClr val="FFFFFF"/>
                </a:solidFill>
                <a:latin typeface="+mn-lt"/>
              </a:rPr>
              <a:t> Offenders Program</a:t>
            </a:r>
          </a:p>
        </p:txBody>
      </p:sp>
      <p:sp>
        <p:nvSpPr>
          <p:cNvPr id="58" name="Rectangle 3"/>
          <p:cNvSpPr txBox="1">
            <a:spLocks noChangeArrowheads="1"/>
          </p:cNvSpPr>
          <p:nvPr/>
        </p:nvSpPr>
        <p:spPr>
          <a:xfrm>
            <a:off x="355003" y="1388921"/>
            <a:ext cx="8487659" cy="2354795"/>
          </a:xfrm>
          <a:prstGeom prst="rect">
            <a:avLst/>
          </a:prstGeom>
        </p:spPr>
        <p:txBody>
          <a:bodyPr/>
          <a:lstStyle/>
          <a:p>
            <a:pPr marL="175022" indent="-175022" defTabSz="685800" eaLnBrk="0" hangingPunct="0">
              <a:spcAft>
                <a:spcPts val="1350"/>
              </a:spcAft>
              <a:buClr>
                <a:srgbClr val="6DB344">
                  <a:lumMod val="75000"/>
                </a:srgbClr>
              </a:buClr>
              <a:buFont typeface="Arial" pitchFamily="34" charset="0"/>
              <a:buChar char="•"/>
            </a:pPr>
            <a:r>
              <a:rPr lang="en-US" sz="1400" dirty="0" smtClean="0">
                <a:solidFill>
                  <a:srgbClr val="000000"/>
                </a:solidFill>
                <a:latin typeface="+mn-lt"/>
              </a:rPr>
              <a:t>CDOC was first </a:t>
            </a:r>
            <a:r>
              <a:rPr lang="en-US" sz="1400" dirty="0">
                <a:solidFill>
                  <a:srgbClr val="000000"/>
                </a:solidFill>
                <a:latin typeface="+mn-lt"/>
              </a:rPr>
              <a:t>U.S. prison to offer </a:t>
            </a:r>
            <a:r>
              <a:rPr lang="en-US" sz="1400" dirty="0" smtClean="0">
                <a:solidFill>
                  <a:srgbClr val="000000"/>
                </a:solidFill>
                <a:latin typeface="+mn-lt"/>
              </a:rPr>
              <a:t>Networking </a:t>
            </a:r>
            <a:r>
              <a:rPr lang="en-US" sz="1400" dirty="0">
                <a:solidFill>
                  <a:srgbClr val="000000"/>
                </a:solidFill>
                <a:latin typeface="+mn-lt"/>
              </a:rPr>
              <a:t>Academy courses</a:t>
            </a:r>
          </a:p>
          <a:p>
            <a:pPr marL="175022" indent="-175022" defTabSz="685800" eaLnBrk="0" hangingPunct="0">
              <a:spcAft>
                <a:spcPts val="1350"/>
              </a:spcAft>
              <a:buClr>
                <a:srgbClr val="6DB344">
                  <a:lumMod val="75000"/>
                </a:srgbClr>
              </a:buClr>
              <a:buFont typeface="Arial" pitchFamily="34" charset="0"/>
              <a:buChar char="•"/>
            </a:pPr>
            <a:r>
              <a:rPr lang="en-US" sz="1400" dirty="0" smtClean="0">
                <a:solidFill>
                  <a:srgbClr val="000000"/>
                </a:solidFill>
                <a:latin typeface="+mn-lt"/>
              </a:rPr>
              <a:t>Pilot program: 12 </a:t>
            </a:r>
            <a:r>
              <a:rPr lang="en-US" sz="1400" b="1" dirty="0">
                <a:solidFill>
                  <a:srgbClr val="000000"/>
                </a:solidFill>
                <a:latin typeface="+mn-lt"/>
              </a:rPr>
              <a:t>women inmates </a:t>
            </a:r>
            <a:endParaRPr lang="en-US" sz="1400" b="1" dirty="0" smtClean="0">
              <a:solidFill>
                <a:srgbClr val="000000"/>
              </a:solidFill>
              <a:latin typeface="+mn-lt"/>
            </a:endParaRPr>
          </a:p>
          <a:p>
            <a:pPr marL="175022" indent="-175022" defTabSz="685800" eaLnBrk="0" hangingPunct="0">
              <a:spcAft>
                <a:spcPts val="1350"/>
              </a:spcAft>
              <a:buClr>
                <a:srgbClr val="6DB344">
                  <a:lumMod val="75000"/>
                </a:srgbClr>
              </a:buClr>
              <a:buFont typeface="Arial" pitchFamily="34" charset="0"/>
              <a:buChar char="•"/>
            </a:pPr>
            <a:r>
              <a:rPr lang="en-US" sz="1400" dirty="0" smtClean="0">
                <a:solidFill>
                  <a:srgbClr val="000000"/>
                </a:solidFill>
                <a:latin typeface="+mn-lt"/>
              </a:rPr>
              <a:t>11 completed the IT </a:t>
            </a:r>
            <a:r>
              <a:rPr lang="en-US" sz="1400" dirty="0">
                <a:solidFill>
                  <a:srgbClr val="000000"/>
                </a:solidFill>
                <a:latin typeface="+mn-lt"/>
              </a:rPr>
              <a:t>Essentials </a:t>
            </a:r>
            <a:r>
              <a:rPr lang="en-US" sz="1400" dirty="0" smtClean="0">
                <a:solidFill>
                  <a:srgbClr val="000000"/>
                </a:solidFill>
                <a:latin typeface="+mn-lt"/>
              </a:rPr>
              <a:t>course and </a:t>
            </a:r>
            <a:r>
              <a:rPr lang="en-US" sz="1400" dirty="0">
                <a:solidFill>
                  <a:srgbClr val="000000"/>
                </a:solidFill>
                <a:latin typeface="+mn-lt"/>
              </a:rPr>
              <a:t>earned certifications</a:t>
            </a:r>
          </a:p>
          <a:p>
            <a:pPr marL="175022" indent="-175022" defTabSz="685800" eaLnBrk="0" hangingPunct="0">
              <a:spcAft>
                <a:spcPts val="1350"/>
              </a:spcAft>
              <a:buClr>
                <a:srgbClr val="6DB344">
                  <a:lumMod val="75000"/>
                </a:srgbClr>
              </a:buClr>
              <a:buFont typeface="Arial" pitchFamily="34" charset="0"/>
              <a:buChar char="•"/>
            </a:pPr>
            <a:r>
              <a:rPr lang="en-US" sz="1400" dirty="0">
                <a:solidFill>
                  <a:srgbClr val="000000"/>
                </a:solidFill>
                <a:latin typeface="+mn-lt"/>
              </a:rPr>
              <a:t>CDOC received a grant from the </a:t>
            </a:r>
            <a:r>
              <a:rPr lang="en-US" sz="1400" dirty="0" smtClean="0">
                <a:solidFill>
                  <a:srgbClr val="000000"/>
                </a:solidFill>
                <a:latin typeface="+mn-lt"/>
              </a:rPr>
              <a:t>Department </a:t>
            </a:r>
            <a:r>
              <a:rPr lang="en-US" sz="1400" dirty="0">
                <a:solidFill>
                  <a:srgbClr val="000000"/>
                </a:solidFill>
                <a:latin typeface="+mn-lt"/>
              </a:rPr>
              <a:t>of Justice to fund 21 new classrooms in 7 more prisons</a:t>
            </a:r>
          </a:p>
          <a:p>
            <a:pPr marL="175022" indent="-175022" defTabSz="685800" eaLnBrk="0" hangingPunct="0">
              <a:spcAft>
                <a:spcPts val="1350"/>
              </a:spcAft>
              <a:buClr>
                <a:srgbClr val="6DB344">
                  <a:lumMod val="75000"/>
                </a:srgbClr>
              </a:buClr>
              <a:buFont typeface="Arial" pitchFamily="34" charset="0"/>
              <a:buChar char="•"/>
            </a:pPr>
            <a:r>
              <a:rPr lang="en-US" sz="1400" dirty="0" smtClean="0">
                <a:solidFill>
                  <a:srgbClr val="000000"/>
                </a:solidFill>
                <a:latin typeface="+mn-lt"/>
              </a:rPr>
              <a:t>College </a:t>
            </a:r>
            <a:r>
              <a:rPr lang="en-US" sz="1400" dirty="0">
                <a:solidFill>
                  <a:srgbClr val="000000"/>
                </a:solidFill>
                <a:latin typeface="+mn-lt"/>
              </a:rPr>
              <a:t>credit provided </a:t>
            </a:r>
            <a:r>
              <a:rPr lang="en-US" sz="1400" dirty="0" smtClean="0">
                <a:solidFill>
                  <a:srgbClr val="000000"/>
                </a:solidFill>
                <a:latin typeface="+mn-lt"/>
              </a:rPr>
              <a:t>to inmates</a:t>
            </a:r>
          </a:p>
          <a:p>
            <a:pPr marL="175022" indent="-175022" defTabSz="685800" eaLnBrk="0" hangingPunct="0">
              <a:spcAft>
                <a:spcPts val="1350"/>
              </a:spcAft>
              <a:buClr>
                <a:srgbClr val="6DB344">
                  <a:lumMod val="75000"/>
                </a:srgbClr>
              </a:buClr>
              <a:buFont typeface="Arial" pitchFamily="34" charset="0"/>
              <a:buChar char="•"/>
            </a:pPr>
            <a:r>
              <a:rPr lang="en-US" sz="1400" dirty="0" smtClean="0">
                <a:solidFill>
                  <a:srgbClr val="000000"/>
                </a:solidFill>
                <a:latin typeface="+mn-lt"/>
              </a:rPr>
              <a:t>Now </a:t>
            </a:r>
            <a:r>
              <a:rPr lang="en-US" sz="1400" dirty="0">
                <a:solidFill>
                  <a:srgbClr val="000000"/>
                </a:solidFill>
                <a:latin typeface="+mn-lt"/>
              </a:rPr>
              <a:t>a model for other correctional </a:t>
            </a:r>
            <a:r>
              <a:rPr lang="en-US" sz="1400" dirty="0" smtClean="0">
                <a:solidFill>
                  <a:srgbClr val="000000"/>
                </a:solidFill>
                <a:latin typeface="+mn-lt"/>
              </a:rPr>
              <a:t>facilities </a:t>
            </a:r>
            <a:endParaRPr lang="en-US" sz="1400" dirty="0">
              <a:solidFill>
                <a:srgbClr val="000000"/>
              </a:solidFill>
              <a:latin typeface="+mn-lt"/>
            </a:endParaRPr>
          </a:p>
        </p:txBody>
      </p:sp>
      <p:pic>
        <p:nvPicPr>
          <p:cNvPr id="66" name="Picture 65" descr="New Image 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3549" y="705358"/>
            <a:ext cx="2579114" cy="1712993"/>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3303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flipH="1">
            <a:off x="281660" y="1234887"/>
            <a:ext cx="8561003" cy="2662864"/>
          </a:xfrm>
          <a:prstGeom prst="rect">
            <a:avLst/>
          </a:prstGeom>
          <a:gradFill flip="none" rotWithShape="1">
            <a:gsLst>
              <a:gs pos="0">
                <a:schemeClr val="accent1">
                  <a:lumMod val="40000"/>
                  <a:lumOff val="60000"/>
                  <a:alpha val="43000"/>
                </a:schemeClr>
              </a:gs>
              <a:gs pos="100000">
                <a:srgbClr val="C2188D">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90000"/>
              </a:lnSpc>
            </a:pPr>
            <a:endParaRPr lang="en-US" sz="1500" b="1" dirty="0">
              <a:solidFill>
                <a:srgbClr val="FFFFFF"/>
              </a:solidFill>
            </a:endParaRPr>
          </a:p>
        </p:txBody>
      </p:sp>
      <p:sp>
        <p:nvSpPr>
          <p:cNvPr id="15" name="Rectangle 14"/>
          <p:cNvSpPr/>
          <p:nvPr/>
        </p:nvSpPr>
        <p:spPr>
          <a:xfrm rot="10800000">
            <a:off x="281656" y="3897746"/>
            <a:ext cx="8633743" cy="1031797"/>
          </a:xfrm>
          <a:prstGeom prst="rect">
            <a:avLst/>
          </a:prstGeom>
          <a:gradFill>
            <a:gsLst>
              <a:gs pos="49000">
                <a:schemeClr val="accent1"/>
              </a:gs>
              <a:gs pos="100000">
                <a:schemeClr val="tx1">
                  <a:lumMod val="60000"/>
                  <a:lumOff val="40000"/>
                </a:schemeClr>
              </a:gs>
            </a:gsLst>
            <a:lin ang="10800000" scaled="0"/>
          </a:gradFill>
          <a:ln>
            <a:noFill/>
          </a:ln>
        </p:spPr>
        <p:txBody>
          <a:bodyPr lIns="61593" tIns="30796" rIns="61593" bIns="30796" anchor="ctr"/>
          <a:lstStyle/>
          <a:p>
            <a:pPr algn="ctr" defTabSz="685800" eaLnBrk="0" hangingPunct="0">
              <a:lnSpc>
                <a:spcPct val="90000"/>
              </a:lnSpc>
            </a:pPr>
            <a:endParaRPr lang="en-US" sz="1500" b="1" dirty="0">
              <a:solidFill>
                <a:srgbClr val="000000"/>
              </a:solidFill>
              <a:latin typeface="+mn-lt"/>
            </a:endParaRPr>
          </a:p>
        </p:txBody>
      </p:sp>
      <p:sp>
        <p:nvSpPr>
          <p:cNvPr id="18" name="Title 1"/>
          <p:cNvSpPr>
            <a:spLocks noGrp="1"/>
          </p:cNvSpPr>
          <p:nvPr>
            <p:ph type="title"/>
          </p:nvPr>
        </p:nvSpPr>
        <p:spPr>
          <a:xfrm>
            <a:off x="193829" y="107881"/>
            <a:ext cx="8492971" cy="628650"/>
          </a:xfrm>
        </p:spPr>
        <p:txBody>
          <a:bodyPr/>
          <a:lstStyle/>
          <a:p>
            <a:pPr>
              <a:spcBef>
                <a:spcPts val="0"/>
              </a:spcBef>
            </a:pPr>
            <a:r>
              <a:rPr lang="en-US" sz="3000" dirty="0">
                <a:latin typeface="+mn-lt"/>
              </a:rPr>
              <a:t>Program </a:t>
            </a:r>
            <a:r>
              <a:rPr lang="en-US" sz="3000" dirty="0" smtClean="0">
                <a:latin typeface="+mn-lt"/>
              </a:rPr>
              <a:t>Success: USA Massachusetts</a:t>
            </a:r>
            <a:endParaRPr lang="en-US" sz="3000" dirty="0">
              <a:latin typeface="+mn-lt"/>
            </a:endParaRPr>
          </a:p>
        </p:txBody>
      </p:sp>
      <p:sp>
        <p:nvSpPr>
          <p:cNvPr id="19" name="Rectangle 3"/>
          <p:cNvSpPr txBox="1">
            <a:spLocks noChangeArrowheads="1"/>
          </p:cNvSpPr>
          <p:nvPr/>
        </p:nvSpPr>
        <p:spPr bwMode="auto">
          <a:xfrm>
            <a:off x="240097" y="765873"/>
            <a:ext cx="6894128" cy="339192"/>
          </a:xfrm>
          <a:prstGeom prst="rect">
            <a:avLst/>
          </a:prstGeom>
          <a:noFill/>
          <a:ln>
            <a:noFill/>
          </a:ln>
        </p:spPr>
        <p:txBody>
          <a:bodyPr wrap="square" lIns="61593" tIns="30796" rIns="61593" bIns="30796">
            <a:spAutoFit/>
          </a:bodyPr>
          <a:lstStyle/>
          <a:p>
            <a:pPr defTabSz="685800" eaLnBrk="0" hangingPunct="0">
              <a:lnSpc>
                <a:spcPct val="90000"/>
              </a:lnSpc>
            </a:pPr>
            <a:r>
              <a:rPr lang="en-US" sz="2000" b="1" dirty="0" smtClean="0">
                <a:solidFill>
                  <a:srgbClr val="0070C0"/>
                </a:solidFill>
                <a:latin typeface="+mn-lt"/>
              </a:rPr>
              <a:t>State Department </a:t>
            </a:r>
            <a:r>
              <a:rPr lang="en-US" sz="2000" b="1" dirty="0">
                <a:solidFill>
                  <a:srgbClr val="0070C0"/>
                </a:solidFill>
                <a:latin typeface="+mn-lt"/>
              </a:rPr>
              <a:t>of </a:t>
            </a:r>
            <a:r>
              <a:rPr lang="en-US" sz="2000" b="1" dirty="0" smtClean="0">
                <a:solidFill>
                  <a:srgbClr val="0070C0"/>
                </a:solidFill>
                <a:latin typeface="+mn-lt"/>
              </a:rPr>
              <a:t>Corrections (DOC)</a:t>
            </a:r>
            <a:endParaRPr lang="en-US" sz="2000" b="1" dirty="0">
              <a:solidFill>
                <a:srgbClr val="0070C0"/>
              </a:solidFill>
              <a:latin typeface="+mn-lt"/>
            </a:endParaRPr>
          </a:p>
        </p:txBody>
      </p:sp>
      <p:sp>
        <p:nvSpPr>
          <p:cNvPr id="21" name="Rectangle 9"/>
          <p:cNvSpPr>
            <a:spLocks noChangeArrowheads="1"/>
          </p:cNvSpPr>
          <p:nvPr/>
        </p:nvSpPr>
        <p:spPr bwMode="white">
          <a:xfrm>
            <a:off x="543845" y="3985108"/>
            <a:ext cx="8331796" cy="877762"/>
          </a:xfrm>
          <a:prstGeom prst="rect">
            <a:avLst/>
          </a:prstGeom>
          <a:noFill/>
          <a:ln w="9525">
            <a:noFill/>
            <a:miter lim="800000"/>
            <a:headEnd/>
            <a:tailEnd/>
          </a:ln>
        </p:spPr>
        <p:txBody>
          <a:bodyPr lIns="61593" tIns="30797" rIns="61593" bIns="30797" anchor="t"/>
          <a:lstStyle/>
          <a:p>
            <a:pPr marL="88106" indent="-88106" defTabSz="685800" eaLnBrk="0" hangingPunct="0"/>
            <a:r>
              <a:rPr lang="en-US" sz="1200" b="1" dirty="0" smtClean="0">
                <a:solidFill>
                  <a:schemeClr val="bg1"/>
                </a:solidFill>
                <a:latin typeface="+mn-lt"/>
              </a:rPr>
              <a:t>“</a:t>
            </a:r>
            <a:r>
              <a:rPr lang="en-US" sz="1200" b="1" dirty="0">
                <a:solidFill>
                  <a:schemeClr val="bg1"/>
                </a:solidFill>
                <a:latin typeface="+mn-lt"/>
              </a:rPr>
              <a:t>Students in prison can be especially intimidated by these courses. They don’t think they’re smart enough to learn the material. When they master a concept, it’s like a light bulb goes off. It shows them they can learn anything</a:t>
            </a:r>
            <a:r>
              <a:rPr lang="en-US" sz="1200" b="1" dirty="0" smtClean="0">
                <a:solidFill>
                  <a:schemeClr val="bg1"/>
                </a:solidFill>
                <a:latin typeface="+mn-lt"/>
              </a:rPr>
              <a:t>.”</a:t>
            </a:r>
          </a:p>
          <a:p>
            <a:pPr marL="88106" indent="-88106" defTabSz="685800" eaLnBrk="0" hangingPunct="0"/>
            <a:r>
              <a:rPr lang="en-US" sz="1200" dirty="0" smtClean="0">
                <a:solidFill>
                  <a:schemeClr val="bg1"/>
                </a:solidFill>
                <a:latin typeface="+mn-lt"/>
              </a:rPr>
              <a:t>                                                -</a:t>
            </a:r>
            <a:r>
              <a:rPr lang="en-US" sz="1200" dirty="0">
                <a:solidFill>
                  <a:schemeClr val="bg1"/>
                </a:solidFill>
                <a:latin typeface="+mn-lt"/>
              </a:rPr>
              <a:t>Tom </a:t>
            </a:r>
            <a:r>
              <a:rPr lang="en-US" sz="1200" dirty="0" err="1" smtClean="0">
                <a:solidFill>
                  <a:schemeClr val="bg1"/>
                </a:solidFill>
                <a:latin typeface="+mn-lt"/>
              </a:rPr>
              <a:t>Romaniecki</a:t>
            </a:r>
            <a:r>
              <a:rPr lang="en-US" sz="1200" dirty="0" smtClean="0">
                <a:solidFill>
                  <a:schemeClr val="bg1"/>
                </a:solidFill>
                <a:latin typeface="+mn-lt"/>
              </a:rPr>
              <a:t>, instructor</a:t>
            </a:r>
            <a:endParaRPr lang="en-US" sz="1200" dirty="0">
              <a:solidFill>
                <a:schemeClr val="bg1"/>
              </a:solidFill>
              <a:latin typeface="+mn-lt"/>
            </a:endParaRPr>
          </a:p>
        </p:txBody>
      </p:sp>
      <p:sp>
        <p:nvSpPr>
          <p:cNvPr id="58" name="Rectangle 3"/>
          <p:cNvSpPr txBox="1">
            <a:spLocks noChangeArrowheads="1"/>
          </p:cNvSpPr>
          <p:nvPr/>
        </p:nvSpPr>
        <p:spPr>
          <a:xfrm>
            <a:off x="355003" y="1322246"/>
            <a:ext cx="8179397" cy="2354795"/>
          </a:xfrm>
          <a:prstGeom prst="rect">
            <a:avLst/>
          </a:prstGeom>
        </p:spPr>
        <p:txBody>
          <a:bodyPr/>
          <a:lstStyle/>
          <a:p>
            <a:pPr marL="285750" indent="-285750">
              <a:spcAft>
                <a:spcPts val="1200"/>
              </a:spcAft>
              <a:buFont typeface="Arial" panose="020B0604020202020204" pitchFamily="34" charset="0"/>
              <a:buChar char="•"/>
            </a:pPr>
            <a:r>
              <a:rPr lang="en-US" sz="1600" dirty="0" smtClean="0">
                <a:solidFill>
                  <a:srgbClr val="000000"/>
                </a:solidFill>
                <a:latin typeface="+mn-lt"/>
              </a:rPr>
              <a:t>IT Essentials course for </a:t>
            </a:r>
            <a:r>
              <a:rPr lang="en-US" sz="1600" dirty="0">
                <a:solidFill>
                  <a:srgbClr val="000000"/>
                </a:solidFill>
                <a:latin typeface="+mn-lt"/>
              </a:rPr>
              <a:t>pre-release inmates taught by </a:t>
            </a:r>
            <a:r>
              <a:rPr lang="en-US" sz="1600" dirty="0" smtClean="0">
                <a:solidFill>
                  <a:srgbClr val="000000"/>
                </a:solidFill>
                <a:latin typeface="+mn-lt"/>
              </a:rPr>
              <a:t>                                             internal faculty (for A+ certification)</a:t>
            </a:r>
            <a:endParaRPr lang="en-US" sz="1600" dirty="0">
              <a:solidFill>
                <a:srgbClr val="000000"/>
              </a:solidFill>
              <a:latin typeface="+mn-lt"/>
            </a:endParaRPr>
          </a:p>
          <a:p>
            <a:pPr marL="285750" indent="-285750">
              <a:spcAft>
                <a:spcPts val="1200"/>
              </a:spcAft>
              <a:buFont typeface="Arial" panose="020B0604020202020204" pitchFamily="34" charset="0"/>
              <a:buChar char="•"/>
            </a:pPr>
            <a:r>
              <a:rPr lang="en-US" sz="1600" dirty="0" smtClean="0">
                <a:solidFill>
                  <a:srgbClr val="000000"/>
                </a:solidFill>
                <a:latin typeface="+mn-lt"/>
              </a:rPr>
              <a:t>CCNA 1 &amp; 2 computer networking courses (for CCENT cert)</a:t>
            </a:r>
            <a:endParaRPr lang="en-US" sz="1600" dirty="0">
              <a:solidFill>
                <a:srgbClr val="000000"/>
              </a:solidFill>
              <a:latin typeface="+mn-lt"/>
            </a:endParaRPr>
          </a:p>
          <a:p>
            <a:pPr marL="285750" indent="-285750">
              <a:spcAft>
                <a:spcPts val="1200"/>
              </a:spcAft>
              <a:buFont typeface="Arial" panose="020B0604020202020204" pitchFamily="34" charset="0"/>
              <a:buChar char="•"/>
            </a:pPr>
            <a:r>
              <a:rPr lang="en-US" sz="1600" dirty="0" smtClean="0">
                <a:solidFill>
                  <a:srgbClr val="000000"/>
                </a:solidFill>
                <a:latin typeface="+mn-lt"/>
              </a:rPr>
              <a:t>3 instructors and 1 outreach coordinator for job placement</a:t>
            </a:r>
            <a:endParaRPr lang="en-US" sz="1600" dirty="0">
              <a:solidFill>
                <a:srgbClr val="000000"/>
              </a:solidFill>
              <a:latin typeface="+mn-lt"/>
            </a:endParaRPr>
          </a:p>
          <a:p>
            <a:pPr marL="285750" indent="-285750">
              <a:spcAft>
                <a:spcPts val="1200"/>
              </a:spcAft>
              <a:buFont typeface="Arial" panose="020B0604020202020204" pitchFamily="34" charset="0"/>
              <a:buChar char="•"/>
            </a:pPr>
            <a:r>
              <a:rPr lang="en-US" sz="1600" dirty="0" smtClean="0">
                <a:solidFill>
                  <a:srgbClr val="000000"/>
                </a:solidFill>
                <a:latin typeface="+mn-lt"/>
              </a:rPr>
              <a:t>Won </a:t>
            </a:r>
            <a:r>
              <a:rPr lang="en-US" sz="1600" dirty="0">
                <a:solidFill>
                  <a:srgbClr val="000000"/>
                </a:solidFill>
                <a:latin typeface="+mn-lt"/>
              </a:rPr>
              <a:t>a </a:t>
            </a:r>
            <a:r>
              <a:rPr lang="en-US" sz="1600" dirty="0" smtClean="0">
                <a:solidFill>
                  <a:srgbClr val="000000"/>
                </a:solidFill>
                <a:latin typeface="+mn-lt"/>
              </a:rPr>
              <a:t>Department of Justice </a:t>
            </a:r>
            <a:r>
              <a:rPr lang="en-US" sz="1600" dirty="0">
                <a:solidFill>
                  <a:srgbClr val="000000"/>
                </a:solidFill>
                <a:latin typeface="+mn-lt"/>
              </a:rPr>
              <a:t>2</a:t>
            </a:r>
            <a:r>
              <a:rPr lang="en-US" sz="1600" baseline="30000" dirty="0">
                <a:solidFill>
                  <a:srgbClr val="000000"/>
                </a:solidFill>
                <a:latin typeface="+mn-lt"/>
              </a:rPr>
              <a:t>nd</a:t>
            </a:r>
            <a:r>
              <a:rPr lang="en-US" sz="1600" dirty="0">
                <a:solidFill>
                  <a:srgbClr val="000000"/>
                </a:solidFill>
                <a:latin typeface="+mn-lt"/>
              </a:rPr>
              <a:t> Chance </a:t>
            </a:r>
            <a:r>
              <a:rPr lang="en-US" sz="1600" dirty="0" smtClean="0">
                <a:solidFill>
                  <a:srgbClr val="000000"/>
                </a:solidFill>
                <a:latin typeface="+mn-lt"/>
              </a:rPr>
              <a:t>Grant (similar to Colorado DOC)</a:t>
            </a:r>
            <a:endParaRPr lang="en-US" sz="1600" dirty="0">
              <a:solidFill>
                <a:srgbClr val="000000"/>
              </a:solidFill>
              <a:latin typeface="+mn-lt"/>
            </a:endParaRPr>
          </a:p>
          <a:p>
            <a:pPr marL="285750" indent="-285750">
              <a:spcAft>
                <a:spcPts val="1200"/>
              </a:spcAft>
              <a:buFont typeface="Arial" panose="020B0604020202020204" pitchFamily="34" charset="0"/>
              <a:buChar char="•"/>
            </a:pPr>
            <a:r>
              <a:rPr lang="en-US" sz="1600" dirty="0" smtClean="0">
                <a:solidFill>
                  <a:srgbClr val="000000"/>
                </a:solidFill>
                <a:latin typeface="+mn-lt"/>
              </a:rPr>
              <a:t>Partnered </a:t>
            </a:r>
            <a:r>
              <a:rPr lang="en-US" sz="1600" dirty="0">
                <a:solidFill>
                  <a:srgbClr val="000000"/>
                </a:solidFill>
                <a:latin typeface="+mn-lt"/>
              </a:rPr>
              <a:t>with Bunker Hill </a:t>
            </a:r>
            <a:r>
              <a:rPr lang="en-US" sz="1600" dirty="0" smtClean="0">
                <a:solidFill>
                  <a:srgbClr val="000000"/>
                </a:solidFill>
                <a:latin typeface="+mn-lt"/>
              </a:rPr>
              <a:t>Community College to earn                                                  college credit for inmates</a:t>
            </a:r>
            <a:endParaRPr lang="en-US" sz="1600" dirty="0">
              <a:solidFill>
                <a:srgbClr val="000000"/>
              </a:solidFill>
              <a:latin typeface="+mn-lt"/>
            </a:endParaRPr>
          </a:p>
        </p:txBody>
      </p:sp>
      <p:grpSp>
        <p:nvGrpSpPr>
          <p:cNvPr id="3" name="Group 2"/>
          <p:cNvGrpSpPr/>
          <p:nvPr/>
        </p:nvGrpSpPr>
        <p:grpSpPr>
          <a:xfrm>
            <a:off x="6439872" y="817593"/>
            <a:ext cx="2619048" cy="1809524"/>
            <a:chOff x="6440719" y="3229088"/>
            <a:chExt cx="2619048" cy="1809524"/>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40719" y="3229088"/>
              <a:ext cx="2619048" cy="180952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12840" y="3450759"/>
              <a:ext cx="642770" cy="627281"/>
            </a:xfrm>
            <a:prstGeom prst="rect">
              <a:avLst/>
            </a:prstGeom>
          </p:spPr>
        </p:pic>
      </p:grpSp>
    </p:spTree>
    <p:extLst>
      <p:ext uri="{BB962C8B-B14F-4D97-AF65-F5344CB8AC3E}">
        <p14:creationId xmlns:p14="http://schemas.microsoft.com/office/powerpoint/2010/main" val="2740475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flipH="1">
            <a:off x="281660" y="1234887"/>
            <a:ext cx="8561003" cy="2662864"/>
          </a:xfrm>
          <a:prstGeom prst="rect">
            <a:avLst/>
          </a:prstGeom>
          <a:gradFill flip="none" rotWithShape="1">
            <a:gsLst>
              <a:gs pos="0">
                <a:schemeClr val="accent1">
                  <a:lumMod val="40000"/>
                  <a:lumOff val="60000"/>
                  <a:alpha val="43000"/>
                </a:schemeClr>
              </a:gs>
              <a:gs pos="100000">
                <a:srgbClr val="C2188D">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90000"/>
              </a:lnSpc>
            </a:pPr>
            <a:endParaRPr lang="en-US" sz="1500" b="1" dirty="0">
              <a:solidFill>
                <a:srgbClr val="FFFFFF"/>
              </a:solidFill>
            </a:endParaRPr>
          </a:p>
        </p:txBody>
      </p:sp>
      <p:sp>
        <p:nvSpPr>
          <p:cNvPr id="15" name="Rectangle 14"/>
          <p:cNvSpPr/>
          <p:nvPr/>
        </p:nvSpPr>
        <p:spPr>
          <a:xfrm rot="10800000">
            <a:off x="281658" y="3926323"/>
            <a:ext cx="8561003" cy="1031797"/>
          </a:xfrm>
          <a:prstGeom prst="rect">
            <a:avLst/>
          </a:prstGeom>
          <a:gradFill>
            <a:gsLst>
              <a:gs pos="49000">
                <a:schemeClr val="accent1"/>
              </a:gs>
              <a:gs pos="100000">
                <a:schemeClr val="tx1">
                  <a:lumMod val="60000"/>
                  <a:lumOff val="40000"/>
                </a:schemeClr>
              </a:gs>
            </a:gsLst>
            <a:lin ang="10800000" scaled="0"/>
          </a:gradFill>
          <a:ln>
            <a:noFill/>
          </a:ln>
        </p:spPr>
        <p:txBody>
          <a:bodyPr lIns="61593" tIns="30796" rIns="61593" bIns="30796" anchor="ctr"/>
          <a:lstStyle/>
          <a:p>
            <a:pPr algn="ctr" defTabSz="685800" eaLnBrk="0" hangingPunct="0">
              <a:lnSpc>
                <a:spcPct val="90000"/>
              </a:lnSpc>
            </a:pPr>
            <a:endParaRPr lang="en-US" sz="1500" b="1" dirty="0">
              <a:solidFill>
                <a:srgbClr val="000000"/>
              </a:solidFill>
              <a:latin typeface="+mn-lt"/>
            </a:endParaRPr>
          </a:p>
        </p:txBody>
      </p:sp>
      <p:sp>
        <p:nvSpPr>
          <p:cNvPr id="18" name="Title 1"/>
          <p:cNvSpPr>
            <a:spLocks noGrp="1"/>
          </p:cNvSpPr>
          <p:nvPr>
            <p:ph type="title"/>
          </p:nvPr>
        </p:nvSpPr>
        <p:spPr>
          <a:xfrm>
            <a:off x="193829" y="107881"/>
            <a:ext cx="8648832" cy="628650"/>
          </a:xfrm>
        </p:spPr>
        <p:txBody>
          <a:bodyPr/>
          <a:lstStyle/>
          <a:p>
            <a:pPr>
              <a:spcBef>
                <a:spcPts val="0"/>
              </a:spcBef>
            </a:pPr>
            <a:r>
              <a:rPr lang="en-US" sz="3000" dirty="0">
                <a:latin typeface="+mn-lt"/>
              </a:rPr>
              <a:t>Program </a:t>
            </a:r>
            <a:r>
              <a:rPr lang="en-US" sz="3000" dirty="0" smtClean="0">
                <a:latin typeface="+mn-lt"/>
              </a:rPr>
              <a:t>Success: USA Minnesota</a:t>
            </a:r>
            <a:endParaRPr lang="en-US" sz="3000" dirty="0">
              <a:latin typeface="+mn-lt"/>
            </a:endParaRPr>
          </a:p>
        </p:txBody>
      </p:sp>
      <p:sp>
        <p:nvSpPr>
          <p:cNvPr id="19" name="Rectangle 3"/>
          <p:cNvSpPr txBox="1">
            <a:spLocks noChangeArrowheads="1"/>
          </p:cNvSpPr>
          <p:nvPr/>
        </p:nvSpPr>
        <p:spPr bwMode="auto">
          <a:xfrm>
            <a:off x="240097" y="765873"/>
            <a:ext cx="8761028" cy="339192"/>
          </a:xfrm>
          <a:prstGeom prst="rect">
            <a:avLst/>
          </a:prstGeom>
          <a:noFill/>
          <a:ln>
            <a:noFill/>
          </a:ln>
        </p:spPr>
        <p:txBody>
          <a:bodyPr wrap="square" lIns="61593" tIns="30796" rIns="61593" bIns="30796">
            <a:spAutoFit/>
          </a:bodyPr>
          <a:lstStyle/>
          <a:p>
            <a:pPr defTabSz="685800" eaLnBrk="0" hangingPunct="0">
              <a:lnSpc>
                <a:spcPct val="90000"/>
              </a:lnSpc>
            </a:pPr>
            <a:r>
              <a:rPr lang="en-US" sz="2000" b="1" dirty="0" smtClean="0">
                <a:solidFill>
                  <a:srgbClr val="0070C0"/>
                </a:solidFill>
                <a:latin typeface="+mn-lt"/>
              </a:rPr>
              <a:t>State Correctional Facility and Minnesota Computers for Schools</a:t>
            </a:r>
            <a:endParaRPr lang="en-US" sz="2000" b="1" dirty="0">
              <a:solidFill>
                <a:srgbClr val="0070C0"/>
              </a:solidFill>
              <a:latin typeface="+mn-lt"/>
            </a:endParaRPr>
          </a:p>
        </p:txBody>
      </p:sp>
      <p:sp>
        <p:nvSpPr>
          <p:cNvPr id="21" name="Rectangle 9"/>
          <p:cNvSpPr>
            <a:spLocks noChangeArrowheads="1"/>
          </p:cNvSpPr>
          <p:nvPr/>
        </p:nvSpPr>
        <p:spPr bwMode="white">
          <a:xfrm>
            <a:off x="622588" y="4051782"/>
            <a:ext cx="8168987" cy="1031795"/>
          </a:xfrm>
          <a:prstGeom prst="rect">
            <a:avLst/>
          </a:prstGeom>
          <a:noFill/>
          <a:ln w="9525">
            <a:noFill/>
            <a:miter lim="800000"/>
            <a:headEnd/>
            <a:tailEnd/>
          </a:ln>
        </p:spPr>
        <p:txBody>
          <a:bodyPr lIns="61593" tIns="30797" rIns="61593" bIns="30797" anchor="t"/>
          <a:lstStyle/>
          <a:p>
            <a:pPr marL="88106" indent="-88106" defTabSz="685800" eaLnBrk="0" hangingPunct="0"/>
            <a:r>
              <a:rPr lang="en-US" sz="1200" b="1" dirty="0" smtClean="0">
                <a:solidFill>
                  <a:schemeClr val="bg1"/>
                </a:solidFill>
                <a:latin typeface="+mn-lt"/>
              </a:rPr>
              <a:t>“</a:t>
            </a:r>
            <a:r>
              <a:rPr lang="en-US" sz="1200" b="1" dirty="0">
                <a:solidFill>
                  <a:schemeClr val="bg1"/>
                </a:solidFill>
                <a:latin typeface="+mn-lt"/>
              </a:rPr>
              <a:t>Learners take the ITE course in the classroom with the aid of textbooks, </a:t>
            </a:r>
            <a:r>
              <a:rPr lang="en-US" sz="1200" b="1" dirty="0" smtClean="0">
                <a:solidFill>
                  <a:schemeClr val="bg1"/>
                </a:solidFill>
                <a:latin typeface="+mn-lt"/>
              </a:rPr>
              <a:t>videos </a:t>
            </a:r>
            <a:r>
              <a:rPr lang="en-US" sz="1200" b="1" dirty="0">
                <a:solidFill>
                  <a:schemeClr val="bg1"/>
                </a:solidFill>
                <a:latin typeface="+mn-lt"/>
              </a:rPr>
              <a:t>and </a:t>
            </a:r>
            <a:r>
              <a:rPr lang="en-US" sz="1200" b="1" dirty="0" smtClean="0">
                <a:solidFill>
                  <a:schemeClr val="bg1"/>
                </a:solidFill>
                <a:latin typeface="+mn-lt"/>
              </a:rPr>
              <a:t>the </a:t>
            </a:r>
            <a:r>
              <a:rPr lang="en-US" sz="1200" b="1" dirty="0">
                <a:solidFill>
                  <a:schemeClr val="bg1"/>
                </a:solidFill>
                <a:latin typeface="+mn-lt"/>
              </a:rPr>
              <a:t>prison intranet. Quizzes are given and graded offline, and used by learners as study material for the final exam</a:t>
            </a:r>
            <a:r>
              <a:rPr lang="en-US" sz="1200" b="1" dirty="0" smtClean="0">
                <a:solidFill>
                  <a:schemeClr val="bg1"/>
                </a:solidFill>
                <a:latin typeface="+mn-lt"/>
              </a:rPr>
              <a:t>.” </a:t>
            </a:r>
            <a:endParaRPr lang="en-US" sz="1200" b="1" dirty="0">
              <a:solidFill>
                <a:schemeClr val="bg1"/>
              </a:solidFill>
              <a:latin typeface="+mn-lt"/>
            </a:endParaRPr>
          </a:p>
          <a:p>
            <a:pPr marL="88106" indent="-88106" defTabSz="685800" eaLnBrk="0" hangingPunct="0"/>
            <a:r>
              <a:rPr lang="en-US" sz="900" b="1" dirty="0">
                <a:solidFill>
                  <a:schemeClr val="bg1"/>
                </a:solidFill>
                <a:latin typeface="+mn-lt"/>
              </a:rPr>
              <a:t/>
            </a:r>
            <a:br>
              <a:rPr lang="en-US" sz="900" b="1" dirty="0">
                <a:solidFill>
                  <a:schemeClr val="bg1"/>
                </a:solidFill>
                <a:latin typeface="+mn-lt"/>
              </a:rPr>
            </a:br>
            <a:r>
              <a:rPr lang="en-US" sz="1200" b="1" dirty="0">
                <a:solidFill>
                  <a:schemeClr val="bg1"/>
                </a:solidFill>
                <a:latin typeface="+mn-lt"/>
              </a:rPr>
              <a:t>                         </a:t>
            </a:r>
            <a:r>
              <a:rPr lang="en-US" sz="1200" dirty="0" smtClean="0">
                <a:solidFill>
                  <a:schemeClr val="bg1"/>
                </a:solidFill>
                <a:latin typeface="+mn-lt"/>
              </a:rPr>
              <a:t>-Instructor</a:t>
            </a:r>
            <a:endParaRPr lang="en-US" sz="1200" dirty="0">
              <a:solidFill>
                <a:schemeClr val="bg1"/>
              </a:solidFill>
              <a:latin typeface="+mn-lt"/>
            </a:endParaRPr>
          </a:p>
        </p:txBody>
      </p:sp>
      <p:sp>
        <p:nvSpPr>
          <p:cNvPr id="58" name="Rectangle 3"/>
          <p:cNvSpPr txBox="1">
            <a:spLocks noChangeArrowheads="1"/>
          </p:cNvSpPr>
          <p:nvPr/>
        </p:nvSpPr>
        <p:spPr>
          <a:xfrm>
            <a:off x="355004" y="1388921"/>
            <a:ext cx="6027074" cy="2354795"/>
          </a:xfrm>
          <a:prstGeom prst="rect">
            <a:avLst/>
          </a:prstGeom>
        </p:spPr>
        <p:txBody>
          <a:bodyPr/>
          <a:lstStyle/>
          <a:p>
            <a:pPr marL="285750" indent="-285750">
              <a:spcAft>
                <a:spcPts val="1200"/>
              </a:spcAft>
              <a:buFont typeface="Arial" panose="020B0604020202020204" pitchFamily="34" charset="0"/>
              <a:buChar char="•"/>
            </a:pPr>
            <a:r>
              <a:rPr lang="en-US" sz="1600" dirty="0">
                <a:solidFill>
                  <a:srgbClr val="000000"/>
                </a:solidFill>
                <a:latin typeface="+mn-lt"/>
              </a:rPr>
              <a:t>C</a:t>
            </a:r>
            <a:r>
              <a:rPr lang="en-US" sz="1600" dirty="0" smtClean="0">
                <a:solidFill>
                  <a:srgbClr val="000000"/>
                </a:solidFill>
                <a:latin typeface="+mn-lt"/>
              </a:rPr>
              <a:t>ommunity-based organization (CBO) called Minnesota </a:t>
            </a:r>
            <a:r>
              <a:rPr lang="en-US" sz="1600" dirty="0">
                <a:solidFill>
                  <a:srgbClr val="000000"/>
                </a:solidFill>
                <a:latin typeface="+mn-lt"/>
              </a:rPr>
              <a:t>Computers for Schools </a:t>
            </a:r>
            <a:r>
              <a:rPr lang="en-US" sz="1600" dirty="0" smtClean="0">
                <a:solidFill>
                  <a:srgbClr val="000000"/>
                </a:solidFill>
                <a:latin typeface="+mn-lt"/>
              </a:rPr>
              <a:t>wanted </a:t>
            </a:r>
            <a:r>
              <a:rPr lang="en-US" sz="1600" dirty="0">
                <a:solidFill>
                  <a:srgbClr val="000000"/>
                </a:solidFill>
                <a:latin typeface="+mn-lt"/>
              </a:rPr>
              <a:t>to bring training inside the </a:t>
            </a:r>
            <a:r>
              <a:rPr lang="en-US" sz="1600" dirty="0" smtClean="0">
                <a:solidFill>
                  <a:srgbClr val="000000"/>
                </a:solidFill>
                <a:latin typeface="+mn-lt"/>
              </a:rPr>
              <a:t>state correctional facility at Stillwater</a:t>
            </a:r>
            <a:endParaRPr lang="en-US" sz="1600" dirty="0">
              <a:solidFill>
                <a:srgbClr val="000000"/>
              </a:solidFill>
              <a:latin typeface="+mn-lt"/>
            </a:endParaRPr>
          </a:p>
          <a:p>
            <a:pPr marL="285750" indent="-285750">
              <a:spcAft>
                <a:spcPts val="1200"/>
              </a:spcAft>
              <a:buFont typeface="Arial" panose="020B0604020202020204" pitchFamily="34" charset="0"/>
              <a:buChar char="•"/>
            </a:pPr>
            <a:r>
              <a:rPr lang="en-US" sz="1600" dirty="0" smtClean="0">
                <a:solidFill>
                  <a:srgbClr val="000000"/>
                </a:solidFill>
                <a:latin typeface="+mn-lt"/>
              </a:rPr>
              <a:t>Selected the IT Essentials course </a:t>
            </a:r>
            <a:r>
              <a:rPr lang="en-US" sz="1600" dirty="0">
                <a:solidFill>
                  <a:srgbClr val="000000"/>
                </a:solidFill>
                <a:latin typeface="+mn-lt"/>
              </a:rPr>
              <a:t>due </a:t>
            </a:r>
            <a:r>
              <a:rPr lang="en-US" sz="1600" dirty="0" smtClean="0">
                <a:solidFill>
                  <a:srgbClr val="000000"/>
                </a:solidFill>
                <a:latin typeface="+mn-lt"/>
              </a:rPr>
              <a:t>to its preparation for the </a:t>
            </a:r>
            <a:r>
              <a:rPr lang="en-US" sz="1600" dirty="0">
                <a:solidFill>
                  <a:srgbClr val="000000"/>
                </a:solidFill>
                <a:latin typeface="+mn-lt"/>
              </a:rPr>
              <a:t>A+ </a:t>
            </a:r>
            <a:r>
              <a:rPr lang="en-US" sz="1600" dirty="0" smtClean="0">
                <a:solidFill>
                  <a:srgbClr val="000000"/>
                </a:solidFill>
                <a:latin typeface="+mn-lt"/>
              </a:rPr>
              <a:t>certification and an entry-level job after release</a:t>
            </a:r>
            <a:endParaRPr lang="en-US" sz="1600" dirty="0">
              <a:solidFill>
                <a:srgbClr val="000000"/>
              </a:solidFill>
              <a:latin typeface="+mn-lt"/>
            </a:endParaRPr>
          </a:p>
          <a:p>
            <a:pPr marL="285750" indent="-285750">
              <a:spcAft>
                <a:spcPts val="1200"/>
              </a:spcAft>
              <a:buFont typeface="Arial" panose="020B0604020202020204" pitchFamily="34" charset="0"/>
              <a:buChar char="•"/>
            </a:pPr>
            <a:r>
              <a:rPr lang="en-US" sz="1600" dirty="0">
                <a:solidFill>
                  <a:srgbClr val="000000"/>
                </a:solidFill>
                <a:latin typeface="+mn-lt"/>
              </a:rPr>
              <a:t>No internet </a:t>
            </a:r>
            <a:r>
              <a:rPr lang="en-US" sz="1600" dirty="0" smtClean="0">
                <a:solidFill>
                  <a:srgbClr val="000000"/>
                </a:solidFill>
                <a:latin typeface="+mn-lt"/>
              </a:rPr>
              <a:t>connectivity allowed to teach the course</a:t>
            </a:r>
            <a:endParaRPr lang="en-US" sz="1600" dirty="0">
              <a:solidFill>
                <a:srgbClr val="000000"/>
              </a:solidFill>
              <a:latin typeface="+mn-lt"/>
            </a:endParaRPr>
          </a:p>
          <a:p>
            <a:pPr marL="285750" indent="-285750">
              <a:spcAft>
                <a:spcPts val="1200"/>
              </a:spcAft>
              <a:buFont typeface="Arial" panose="020B0604020202020204" pitchFamily="34" charset="0"/>
              <a:buChar char="•"/>
            </a:pPr>
            <a:r>
              <a:rPr lang="en-US" sz="1600" dirty="0">
                <a:solidFill>
                  <a:srgbClr val="000000"/>
                </a:solidFill>
                <a:latin typeface="+mn-lt"/>
              </a:rPr>
              <a:t>Stillwater staff member </a:t>
            </a:r>
            <a:r>
              <a:rPr lang="en-US" sz="1600" dirty="0" smtClean="0">
                <a:solidFill>
                  <a:srgbClr val="000000"/>
                </a:solidFill>
                <a:latin typeface="+mn-lt"/>
              </a:rPr>
              <a:t>was trained </a:t>
            </a:r>
            <a:r>
              <a:rPr lang="en-US" sz="1600" dirty="0">
                <a:solidFill>
                  <a:srgbClr val="000000"/>
                </a:solidFill>
                <a:latin typeface="+mn-lt"/>
              </a:rPr>
              <a:t>to teach the course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02847" y="1610932"/>
            <a:ext cx="2619048" cy="1809524"/>
          </a:xfrm>
          <a:prstGeom prst="rect">
            <a:avLst/>
          </a:prstGeom>
        </p:spPr>
      </p:pic>
    </p:spTree>
    <p:extLst>
      <p:ext uri="{BB962C8B-B14F-4D97-AF65-F5344CB8AC3E}">
        <p14:creationId xmlns:p14="http://schemas.microsoft.com/office/powerpoint/2010/main" val="15866688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531623" y="3336541"/>
            <a:ext cx="448221" cy="448221"/>
          </a:xfrm>
          <a:prstGeom prst="ellipse">
            <a:avLst/>
          </a:prstGeom>
          <a:solidFill>
            <a:srgbClr val="CC33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p:txBody>
      </p:sp>
      <p:sp>
        <p:nvSpPr>
          <p:cNvPr id="19" name="Oval 18"/>
          <p:cNvSpPr/>
          <p:nvPr/>
        </p:nvSpPr>
        <p:spPr>
          <a:xfrm>
            <a:off x="531623" y="2830035"/>
            <a:ext cx="448221" cy="448221"/>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p:txBody>
      </p:sp>
      <p:sp>
        <p:nvSpPr>
          <p:cNvPr id="18" name="Oval 17"/>
          <p:cNvSpPr/>
          <p:nvPr/>
        </p:nvSpPr>
        <p:spPr>
          <a:xfrm>
            <a:off x="524884" y="2311863"/>
            <a:ext cx="448221" cy="44822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p:txBody>
      </p:sp>
      <p:sp>
        <p:nvSpPr>
          <p:cNvPr id="17" name="Oval 16"/>
          <p:cNvSpPr/>
          <p:nvPr/>
        </p:nvSpPr>
        <p:spPr>
          <a:xfrm>
            <a:off x="520991" y="1798192"/>
            <a:ext cx="448221" cy="448221"/>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p:txBody>
      </p:sp>
      <p:sp>
        <p:nvSpPr>
          <p:cNvPr id="3" name="Oval 2"/>
          <p:cNvSpPr/>
          <p:nvPr/>
        </p:nvSpPr>
        <p:spPr>
          <a:xfrm>
            <a:off x="531624" y="1273363"/>
            <a:ext cx="448221" cy="448221"/>
          </a:xfrm>
          <a:prstGeom prst="ellipse">
            <a:avLst/>
          </a:prstGeom>
          <a:solidFill>
            <a:srgbClr val="FF66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p:txBody>
      </p:sp>
      <p:sp>
        <p:nvSpPr>
          <p:cNvPr id="4" name="Text Placeholder 3"/>
          <p:cNvSpPr>
            <a:spLocks noGrp="1"/>
          </p:cNvSpPr>
          <p:nvPr>
            <p:ph type="body" sz="quarter" idx="10"/>
          </p:nvPr>
        </p:nvSpPr>
        <p:spPr>
          <a:xfrm>
            <a:off x="1128705" y="1209565"/>
            <a:ext cx="7410907" cy="3168210"/>
          </a:xfrm>
        </p:spPr>
        <p:txBody>
          <a:bodyPr/>
          <a:lstStyle/>
          <a:p>
            <a:pPr marL="57136" indent="0">
              <a:lnSpc>
                <a:spcPct val="100000"/>
              </a:lnSpc>
              <a:spcBef>
                <a:spcPts val="0"/>
              </a:spcBef>
              <a:spcAft>
                <a:spcPts val="1300"/>
              </a:spcAft>
              <a:buNone/>
            </a:pPr>
            <a:r>
              <a:rPr lang="en-US" sz="2400" dirty="0" smtClean="0"/>
              <a:t>Networking Academy Impact and Reach</a:t>
            </a:r>
          </a:p>
          <a:p>
            <a:pPr marL="57136" indent="0">
              <a:lnSpc>
                <a:spcPct val="100000"/>
              </a:lnSpc>
              <a:spcBef>
                <a:spcPts val="0"/>
              </a:spcBef>
              <a:spcAft>
                <a:spcPts val="1300"/>
              </a:spcAft>
              <a:buNone/>
            </a:pPr>
            <a:r>
              <a:rPr lang="en-US" sz="2400" dirty="0" smtClean="0"/>
              <a:t>Demand for ICT Skills</a:t>
            </a:r>
          </a:p>
          <a:p>
            <a:pPr marL="57136" indent="0">
              <a:lnSpc>
                <a:spcPct val="100000"/>
              </a:lnSpc>
              <a:spcBef>
                <a:spcPts val="0"/>
              </a:spcBef>
              <a:spcAft>
                <a:spcPts val="1300"/>
              </a:spcAft>
              <a:buNone/>
            </a:pPr>
            <a:r>
              <a:rPr lang="en-US" sz="2400" dirty="0" smtClean="0"/>
              <a:t>How the Offline Solution is Implemented</a:t>
            </a:r>
          </a:p>
          <a:p>
            <a:pPr marL="57136" indent="0">
              <a:lnSpc>
                <a:spcPct val="100000"/>
              </a:lnSpc>
              <a:spcBef>
                <a:spcPts val="0"/>
              </a:spcBef>
              <a:spcAft>
                <a:spcPts val="1300"/>
              </a:spcAft>
              <a:buNone/>
            </a:pPr>
            <a:r>
              <a:rPr lang="en-US" sz="2400" dirty="0" smtClean="0"/>
              <a:t>Course Recommendations</a:t>
            </a:r>
          </a:p>
          <a:p>
            <a:pPr marL="57136" indent="0">
              <a:lnSpc>
                <a:spcPct val="100000"/>
              </a:lnSpc>
              <a:spcBef>
                <a:spcPts val="0"/>
              </a:spcBef>
              <a:spcAft>
                <a:spcPts val="1300"/>
              </a:spcAft>
              <a:buNone/>
            </a:pPr>
            <a:r>
              <a:rPr lang="en-US" sz="2400" dirty="0" smtClean="0"/>
              <a:t>Models </a:t>
            </a:r>
            <a:r>
              <a:rPr lang="en-US" sz="2400" dirty="0"/>
              <a:t>of Practice (</a:t>
            </a:r>
            <a:r>
              <a:rPr lang="en-US" sz="2400" dirty="0" smtClean="0"/>
              <a:t>Case Studies)</a:t>
            </a:r>
            <a:endParaRPr lang="en-US" sz="2400" dirty="0"/>
          </a:p>
          <a:p>
            <a:pPr marL="57136" indent="0">
              <a:lnSpc>
                <a:spcPct val="100000"/>
              </a:lnSpc>
              <a:spcBef>
                <a:spcPts val="0"/>
              </a:spcBef>
              <a:spcAft>
                <a:spcPts val="1300"/>
              </a:spcAft>
              <a:buNone/>
            </a:pPr>
            <a:r>
              <a:rPr lang="en-US" sz="2400" dirty="0" smtClean="0"/>
              <a:t>Q&amp;A</a:t>
            </a:r>
          </a:p>
        </p:txBody>
      </p:sp>
      <p:sp>
        <p:nvSpPr>
          <p:cNvPr id="5" name="Title 4"/>
          <p:cNvSpPr>
            <a:spLocks noGrp="1"/>
          </p:cNvSpPr>
          <p:nvPr>
            <p:ph type="title"/>
          </p:nvPr>
        </p:nvSpPr>
        <p:spPr>
          <a:xfrm>
            <a:off x="437766" y="341313"/>
            <a:ext cx="8345488" cy="573087"/>
          </a:xfrm>
        </p:spPr>
        <p:txBody>
          <a:bodyPr/>
          <a:lstStyle/>
          <a:p>
            <a:r>
              <a:rPr lang="en-US" sz="2800" b="1" dirty="0" smtClean="0">
                <a:solidFill>
                  <a:srgbClr val="CC3300"/>
                </a:solidFill>
                <a:latin typeface="+mn-lt"/>
              </a:rPr>
              <a:t>Agenda</a:t>
            </a:r>
            <a:endParaRPr lang="en-US" sz="2000" dirty="0">
              <a:solidFill>
                <a:srgbClr val="CC3300"/>
              </a:solidFill>
              <a:latin typeface="+mn-lt"/>
            </a:endParaRPr>
          </a:p>
        </p:txBody>
      </p:sp>
      <p:sp>
        <p:nvSpPr>
          <p:cNvPr id="12" name="Text Placeholder 5"/>
          <p:cNvSpPr txBox="1">
            <a:spLocks/>
          </p:cNvSpPr>
          <p:nvPr/>
        </p:nvSpPr>
        <p:spPr>
          <a:xfrm>
            <a:off x="577336" y="1316888"/>
            <a:ext cx="464815" cy="461327"/>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b="1" dirty="0" smtClean="0">
                <a:solidFill>
                  <a:schemeClr val="bg1"/>
                </a:solidFill>
              </a:rPr>
              <a:t>1</a:t>
            </a:r>
            <a:endParaRPr lang="en-US" sz="2000" b="1" dirty="0">
              <a:solidFill>
                <a:schemeClr val="bg1"/>
              </a:solidFill>
            </a:endParaRPr>
          </a:p>
        </p:txBody>
      </p:sp>
      <p:sp>
        <p:nvSpPr>
          <p:cNvPr id="13" name="Text Placeholder 6"/>
          <p:cNvSpPr txBox="1">
            <a:spLocks/>
          </p:cNvSpPr>
          <p:nvPr/>
        </p:nvSpPr>
        <p:spPr>
          <a:xfrm>
            <a:off x="577336" y="1830456"/>
            <a:ext cx="464815" cy="461327"/>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b="1" dirty="0" smtClean="0">
                <a:solidFill>
                  <a:schemeClr val="bg1"/>
                </a:solidFill>
              </a:rPr>
              <a:t>2</a:t>
            </a:r>
            <a:endParaRPr lang="en-US" sz="2000" b="1" dirty="0">
              <a:solidFill>
                <a:schemeClr val="bg1"/>
              </a:solidFill>
            </a:endParaRPr>
          </a:p>
        </p:txBody>
      </p:sp>
      <p:sp>
        <p:nvSpPr>
          <p:cNvPr id="14" name="Text Placeholder 7"/>
          <p:cNvSpPr txBox="1">
            <a:spLocks/>
          </p:cNvSpPr>
          <p:nvPr/>
        </p:nvSpPr>
        <p:spPr>
          <a:xfrm>
            <a:off x="577337" y="2338402"/>
            <a:ext cx="464815" cy="461327"/>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b="1" smtClean="0">
                <a:solidFill>
                  <a:schemeClr val="bg1"/>
                </a:solidFill>
              </a:rPr>
              <a:t>3</a:t>
            </a:r>
            <a:endParaRPr lang="en-US" sz="2000" b="1">
              <a:solidFill>
                <a:schemeClr val="bg1"/>
              </a:solidFill>
            </a:endParaRPr>
          </a:p>
        </p:txBody>
      </p:sp>
      <p:sp>
        <p:nvSpPr>
          <p:cNvPr id="15" name="Text Placeholder 9"/>
          <p:cNvSpPr txBox="1">
            <a:spLocks/>
          </p:cNvSpPr>
          <p:nvPr/>
        </p:nvSpPr>
        <p:spPr>
          <a:xfrm>
            <a:off x="577338" y="2847308"/>
            <a:ext cx="464815" cy="461327"/>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b="1" smtClean="0">
                <a:solidFill>
                  <a:schemeClr val="bg1"/>
                </a:solidFill>
              </a:rPr>
              <a:t>4</a:t>
            </a:r>
            <a:endParaRPr lang="en-US" sz="2000" b="1">
              <a:solidFill>
                <a:schemeClr val="bg1"/>
              </a:solidFill>
            </a:endParaRPr>
          </a:p>
        </p:txBody>
      </p:sp>
      <p:sp>
        <p:nvSpPr>
          <p:cNvPr id="16" name="Text Placeholder 11"/>
          <p:cNvSpPr txBox="1">
            <a:spLocks/>
          </p:cNvSpPr>
          <p:nvPr/>
        </p:nvSpPr>
        <p:spPr>
          <a:xfrm>
            <a:off x="587972" y="3377480"/>
            <a:ext cx="464815" cy="461327"/>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b="1" dirty="0" smtClean="0">
                <a:solidFill>
                  <a:schemeClr val="bg1"/>
                </a:solidFill>
              </a:rPr>
              <a:t>5</a:t>
            </a:r>
            <a:endParaRPr lang="en-US" sz="2000" b="1" dirty="0">
              <a:solidFill>
                <a:schemeClr val="bg1"/>
              </a:solidFill>
            </a:endParaRPr>
          </a:p>
        </p:txBody>
      </p:sp>
      <p:sp>
        <p:nvSpPr>
          <p:cNvPr id="22" name="Oval 21"/>
          <p:cNvSpPr/>
          <p:nvPr/>
        </p:nvSpPr>
        <p:spPr>
          <a:xfrm>
            <a:off x="535165" y="3861075"/>
            <a:ext cx="448221" cy="448221"/>
          </a:xfrm>
          <a:prstGeom prst="ellipse">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p:txBody>
      </p:sp>
      <p:sp>
        <p:nvSpPr>
          <p:cNvPr id="23" name="Text Placeholder 11"/>
          <p:cNvSpPr txBox="1">
            <a:spLocks/>
          </p:cNvSpPr>
          <p:nvPr/>
        </p:nvSpPr>
        <p:spPr>
          <a:xfrm>
            <a:off x="591514" y="3902014"/>
            <a:ext cx="464815" cy="461327"/>
          </a:xfrm>
          <a:prstGeom prst="rect">
            <a:avLst/>
          </a:prstGeom>
        </p:spPr>
        <p:txBody>
          <a:bodyPr/>
          <a:lst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000" b="1" dirty="0">
                <a:solidFill>
                  <a:schemeClr val="bg1"/>
                </a:solidFill>
              </a:rPr>
              <a:t>6</a:t>
            </a:r>
          </a:p>
        </p:txBody>
      </p:sp>
    </p:spTree>
    <p:extLst>
      <p:ext uri="{BB962C8B-B14F-4D97-AF65-F5344CB8AC3E}">
        <p14:creationId xmlns:p14="http://schemas.microsoft.com/office/powerpoint/2010/main" val="266342869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flipH="1">
            <a:off x="281659" y="1263462"/>
            <a:ext cx="8561003" cy="2821260"/>
          </a:xfrm>
          <a:prstGeom prst="rect">
            <a:avLst/>
          </a:prstGeom>
          <a:gradFill flip="none" rotWithShape="1">
            <a:gsLst>
              <a:gs pos="0">
                <a:schemeClr val="accent1">
                  <a:lumMod val="40000"/>
                  <a:lumOff val="60000"/>
                  <a:alpha val="43000"/>
                </a:schemeClr>
              </a:gs>
              <a:gs pos="100000">
                <a:srgbClr val="C2188D">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90000"/>
              </a:lnSpc>
            </a:pPr>
            <a:endParaRPr lang="en-US" sz="1500" b="1" dirty="0">
              <a:solidFill>
                <a:srgbClr val="FFFFFF"/>
              </a:solidFill>
            </a:endParaRPr>
          </a:p>
        </p:txBody>
      </p:sp>
      <p:sp>
        <p:nvSpPr>
          <p:cNvPr id="15" name="Rectangle 14"/>
          <p:cNvSpPr/>
          <p:nvPr/>
        </p:nvSpPr>
        <p:spPr>
          <a:xfrm rot="10800000">
            <a:off x="281655" y="4084722"/>
            <a:ext cx="8561003" cy="873395"/>
          </a:xfrm>
          <a:prstGeom prst="rect">
            <a:avLst/>
          </a:prstGeom>
          <a:gradFill>
            <a:gsLst>
              <a:gs pos="49000">
                <a:schemeClr val="accent1"/>
              </a:gs>
              <a:gs pos="100000">
                <a:schemeClr val="tx1">
                  <a:lumMod val="60000"/>
                  <a:lumOff val="40000"/>
                </a:schemeClr>
              </a:gs>
            </a:gsLst>
            <a:lin ang="10800000" scaled="0"/>
          </a:gradFill>
          <a:ln>
            <a:noFill/>
          </a:ln>
        </p:spPr>
        <p:txBody>
          <a:bodyPr lIns="61593" tIns="30796" rIns="61593" bIns="30796" anchor="ctr"/>
          <a:lstStyle/>
          <a:p>
            <a:pPr algn="ctr" defTabSz="685800" eaLnBrk="0" hangingPunct="0">
              <a:lnSpc>
                <a:spcPct val="90000"/>
              </a:lnSpc>
            </a:pPr>
            <a:endParaRPr lang="en-US" sz="1500" b="1" dirty="0">
              <a:solidFill>
                <a:srgbClr val="000000"/>
              </a:solidFill>
              <a:latin typeface="+mn-lt"/>
            </a:endParaRPr>
          </a:p>
        </p:txBody>
      </p:sp>
      <p:sp>
        <p:nvSpPr>
          <p:cNvPr id="18" name="Title 1"/>
          <p:cNvSpPr>
            <a:spLocks noGrp="1"/>
          </p:cNvSpPr>
          <p:nvPr>
            <p:ph type="title"/>
          </p:nvPr>
        </p:nvSpPr>
        <p:spPr>
          <a:xfrm>
            <a:off x="193829" y="107881"/>
            <a:ext cx="8648832" cy="628650"/>
          </a:xfrm>
        </p:spPr>
        <p:txBody>
          <a:bodyPr/>
          <a:lstStyle/>
          <a:p>
            <a:pPr>
              <a:spcBef>
                <a:spcPts val="0"/>
              </a:spcBef>
            </a:pPr>
            <a:r>
              <a:rPr lang="en-US" sz="3000" dirty="0">
                <a:latin typeface="+mn-lt"/>
              </a:rPr>
              <a:t>Program </a:t>
            </a:r>
            <a:r>
              <a:rPr lang="en-US" sz="3000" dirty="0" smtClean="0">
                <a:latin typeface="+mn-lt"/>
              </a:rPr>
              <a:t>Success: USA New Jersey</a:t>
            </a:r>
            <a:endParaRPr lang="en-US" sz="3000" dirty="0">
              <a:latin typeface="+mn-lt"/>
            </a:endParaRPr>
          </a:p>
        </p:txBody>
      </p:sp>
      <p:sp>
        <p:nvSpPr>
          <p:cNvPr id="19" name="Rectangle 3"/>
          <p:cNvSpPr txBox="1">
            <a:spLocks noChangeArrowheads="1"/>
          </p:cNvSpPr>
          <p:nvPr/>
        </p:nvSpPr>
        <p:spPr bwMode="auto">
          <a:xfrm>
            <a:off x="240097" y="765873"/>
            <a:ext cx="8761028" cy="339192"/>
          </a:xfrm>
          <a:prstGeom prst="rect">
            <a:avLst/>
          </a:prstGeom>
          <a:noFill/>
          <a:ln>
            <a:noFill/>
          </a:ln>
        </p:spPr>
        <p:txBody>
          <a:bodyPr wrap="square" lIns="61593" tIns="30796" rIns="61593" bIns="30796">
            <a:spAutoFit/>
          </a:bodyPr>
          <a:lstStyle/>
          <a:p>
            <a:pPr defTabSz="685800" eaLnBrk="0" hangingPunct="0">
              <a:lnSpc>
                <a:spcPct val="90000"/>
              </a:lnSpc>
            </a:pPr>
            <a:r>
              <a:rPr lang="en-US" sz="2000" b="1" dirty="0" smtClean="0">
                <a:solidFill>
                  <a:srgbClr val="0070C0"/>
                </a:solidFill>
                <a:latin typeface="+mn-lt"/>
              </a:rPr>
              <a:t>Ft. Dix Federal Prison and Camden Dream Center</a:t>
            </a:r>
          </a:p>
        </p:txBody>
      </p:sp>
      <p:sp>
        <p:nvSpPr>
          <p:cNvPr id="21" name="Rectangle 9"/>
          <p:cNvSpPr>
            <a:spLocks noChangeArrowheads="1"/>
          </p:cNvSpPr>
          <p:nvPr/>
        </p:nvSpPr>
        <p:spPr bwMode="white">
          <a:xfrm>
            <a:off x="622588" y="4229100"/>
            <a:ext cx="8168987" cy="883052"/>
          </a:xfrm>
          <a:prstGeom prst="rect">
            <a:avLst/>
          </a:prstGeom>
          <a:noFill/>
          <a:ln w="9525">
            <a:noFill/>
            <a:miter lim="800000"/>
            <a:headEnd/>
            <a:tailEnd/>
          </a:ln>
        </p:spPr>
        <p:txBody>
          <a:bodyPr lIns="61593" tIns="30797" rIns="61593" bIns="30797" anchor="t"/>
          <a:lstStyle/>
          <a:p>
            <a:pPr marL="88106" indent="-88106" defTabSz="685800" eaLnBrk="0" hangingPunct="0"/>
            <a:r>
              <a:rPr lang="en-US" sz="1200" b="1" dirty="0">
                <a:solidFill>
                  <a:schemeClr val="bg1"/>
                </a:solidFill>
                <a:latin typeface="+mn-lt"/>
              </a:rPr>
              <a:t>“If it can happen in Camden, it can happen anywhere</a:t>
            </a:r>
            <a:r>
              <a:rPr lang="en-US" sz="1200" b="1" dirty="0" smtClean="0">
                <a:solidFill>
                  <a:schemeClr val="bg1"/>
                </a:solidFill>
                <a:latin typeface="+mn-lt"/>
              </a:rPr>
              <a:t>.”</a:t>
            </a:r>
          </a:p>
          <a:p>
            <a:pPr marL="88106" indent="-88106" defTabSz="685800" eaLnBrk="0" hangingPunct="0"/>
            <a:r>
              <a:rPr lang="en-US" sz="1000" b="1" dirty="0">
                <a:solidFill>
                  <a:schemeClr val="bg1"/>
                </a:solidFill>
                <a:latin typeface="+mn-lt"/>
              </a:rPr>
              <a:t/>
            </a:r>
            <a:br>
              <a:rPr lang="en-US" sz="1000" b="1" dirty="0">
                <a:solidFill>
                  <a:schemeClr val="bg1"/>
                </a:solidFill>
                <a:latin typeface="+mn-lt"/>
              </a:rPr>
            </a:br>
            <a:r>
              <a:rPr lang="en-US" sz="1200" b="1" dirty="0">
                <a:solidFill>
                  <a:schemeClr val="bg1"/>
                </a:solidFill>
                <a:latin typeface="+mn-lt"/>
              </a:rPr>
              <a:t>                         </a:t>
            </a:r>
            <a:r>
              <a:rPr lang="en-US" sz="1200" dirty="0" smtClean="0">
                <a:solidFill>
                  <a:schemeClr val="bg1"/>
                </a:solidFill>
                <a:latin typeface="+mn-lt"/>
              </a:rPr>
              <a:t>-Pastor Keith Davis, President and CEO of Camden Dream Center</a:t>
            </a:r>
            <a:endParaRPr lang="en-US" sz="1200" dirty="0">
              <a:solidFill>
                <a:schemeClr val="bg1"/>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4174" y="190648"/>
            <a:ext cx="2340293" cy="1616930"/>
          </a:xfrm>
          <a:prstGeom prst="rect">
            <a:avLst/>
          </a:prstGeom>
        </p:spPr>
      </p:pic>
      <p:sp>
        <p:nvSpPr>
          <p:cNvPr id="58" name="Rectangle 3"/>
          <p:cNvSpPr txBox="1">
            <a:spLocks noChangeArrowheads="1"/>
          </p:cNvSpPr>
          <p:nvPr/>
        </p:nvSpPr>
        <p:spPr>
          <a:xfrm>
            <a:off x="355003" y="1379396"/>
            <a:ext cx="8487657" cy="3040204"/>
          </a:xfrm>
          <a:prstGeom prst="rect">
            <a:avLst/>
          </a:prstGeom>
        </p:spPr>
        <p:txBody>
          <a:bodyPr/>
          <a:lstStyle/>
          <a:p>
            <a:pPr marL="285750" indent="-285750">
              <a:spcAft>
                <a:spcPts val="600"/>
              </a:spcAft>
              <a:buFont typeface="Arial" panose="020B0604020202020204" pitchFamily="34" charset="0"/>
              <a:buChar char="•"/>
            </a:pPr>
            <a:r>
              <a:rPr lang="en-US" sz="1600" dirty="0" smtClean="0">
                <a:solidFill>
                  <a:srgbClr val="000000"/>
                </a:solidFill>
                <a:latin typeface="+mn-lt"/>
              </a:rPr>
              <a:t>Community-based organization (CBO) called the Camden Dream                                 Center is building an end-to-end solution for prisoner re-entry</a:t>
            </a:r>
          </a:p>
          <a:p>
            <a:pPr marL="285750" indent="-285750">
              <a:spcAft>
                <a:spcPts val="600"/>
              </a:spcAft>
              <a:buFont typeface="Arial" panose="020B0604020202020204" pitchFamily="34" charset="0"/>
              <a:buChar char="•"/>
            </a:pPr>
            <a:r>
              <a:rPr lang="en-US" sz="1600" dirty="0" smtClean="0">
                <a:solidFill>
                  <a:srgbClr val="000000"/>
                </a:solidFill>
                <a:latin typeface="+mn-lt"/>
              </a:rPr>
              <a:t>Focus on real world learning environment to help build ‘returning citizens’</a:t>
            </a:r>
          </a:p>
          <a:p>
            <a:pPr marL="285750" lvl="0" indent="-285750">
              <a:spcAft>
                <a:spcPts val="600"/>
              </a:spcAft>
              <a:buFont typeface="Arial" panose="020B0604020202020204" pitchFamily="34" charset="0"/>
              <a:buChar char="•"/>
            </a:pPr>
            <a:r>
              <a:rPr lang="en-US" sz="1600" dirty="0">
                <a:solidFill>
                  <a:srgbClr val="000000"/>
                </a:solidFill>
                <a:latin typeface="+mn-lt"/>
              </a:rPr>
              <a:t>I</a:t>
            </a:r>
            <a:r>
              <a:rPr lang="en-US" sz="1600" dirty="0" smtClean="0">
                <a:solidFill>
                  <a:srgbClr val="000000"/>
                </a:solidFill>
                <a:latin typeface="+mn-lt"/>
              </a:rPr>
              <a:t>nmates are taken by bus </a:t>
            </a:r>
            <a:r>
              <a:rPr lang="en-US" sz="1600" dirty="0">
                <a:solidFill>
                  <a:srgbClr val="000000"/>
                </a:solidFill>
                <a:latin typeface="+mn-lt"/>
              </a:rPr>
              <a:t>to </a:t>
            </a:r>
            <a:r>
              <a:rPr lang="en-US" sz="1600" dirty="0" smtClean="0">
                <a:solidFill>
                  <a:srgbClr val="000000"/>
                </a:solidFill>
                <a:latin typeface="+mn-lt"/>
              </a:rPr>
              <a:t>Camden Dream Center classroom (inmates access internet)</a:t>
            </a:r>
          </a:p>
          <a:p>
            <a:pPr marL="285750" lvl="0" indent="-285750">
              <a:spcAft>
                <a:spcPts val="600"/>
              </a:spcAft>
              <a:buFont typeface="Arial" panose="020B0604020202020204" pitchFamily="34" charset="0"/>
              <a:buChar char="•"/>
            </a:pPr>
            <a:r>
              <a:rPr lang="en-US" sz="1600" dirty="0" smtClean="0">
                <a:solidFill>
                  <a:srgbClr val="000000"/>
                </a:solidFill>
                <a:latin typeface="+mn-lt"/>
              </a:rPr>
              <a:t>Courses: “Get Connected” </a:t>
            </a:r>
            <a:r>
              <a:rPr lang="en-US" sz="1400" dirty="0" smtClean="0">
                <a:solidFill>
                  <a:srgbClr val="000000"/>
                </a:solidFill>
                <a:latin typeface="+mn-lt"/>
              </a:rPr>
              <a:t>(basic digital skills) </a:t>
            </a:r>
            <a:r>
              <a:rPr lang="en-US" sz="1600" dirty="0" smtClean="0">
                <a:solidFill>
                  <a:srgbClr val="000000"/>
                </a:solidFill>
                <a:latin typeface="+mn-lt"/>
              </a:rPr>
              <a:t>and “Intro to IoT” </a:t>
            </a:r>
            <a:r>
              <a:rPr lang="en-US" sz="1400" dirty="0" smtClean="0">
                <a:solidFill>
                  <a:srgbClr val="000000"/>
                </a:solidFill>
                <a:latin typeface="+mn-lt"/>
              </a:rPr>
              <a:t>(</a:t>
            </a:r>
            <a:r>
              <a:rPr lang="en-US" sz="1400" dirty="0">
                <a:solidFill>
                  <a:srgbClr val="000000"/>
                </a:solidFill>
                <a:latin typeface="+mn-lt"/>
              </a:rPr>
              <a:t>career exploration</a:t>
            </a:r>
            <a:r>
              <a:rPr lang="en-US" sz="1400" dirty="0" smtClean="0">
                <a:solidFill>
                  <a:srgbClr val="000000"/>
                </a:solidFill>
                <a:latin typeface="+mn-lt"/>
              </a:rPr>
              <a:t>) </a:t>
            </a:r>
            <a:endParaRPr lang="en-US" sz="1600" dirty="0">
              <a:solidFill>
                <a:srgbClr val="000000"/>
              </a:solidFill>
              <a:latin typeface="+mn-lt"/>
            </a:endParaRPr>
          </a:p>
          <a:p>
            <a:pPr marL="285750" lvl="0" indent="-285750">
              <a:spcAft>
                <a:spcPts val="600"/>
              </a:spcAft>
              <a:buFont typeface="Arial" panose="020B0604020202020204" pitchFamily="34" charset="0"/>
              <a:buChar char="•"/>
            </a:pPr>
            <a:r>
              <a:rPr lang="en-US" sz="1600" dirty="0" smtClean="0">
                <a:solidFill>
                  <a:srgbClr val="000000"/>
                </a:solidFill>
                <a:latin typeface="+mn-lt"/>
              </a:rPr>
              <a:t>Inmates receive college credit from local community colleges</a:t>
            </a:r>
          </a:p>
          <a:p>
            <a:pPr marL="285750" lvl="0" indent="-285750">
              <a:spcAft>
                <a:spcPts val="600"/>
              </a:spcAft>
              <a:buFont typeface="Arial" panose="020B0604020202020204" pitchFamily="34" charset="0"/>
              <a:buChar char="•"/>
            </a:pPr>
            <a:r>
              <a:rPr lang="en-US" sz="1600" dirty="0" smtClean="0">
                <a:solidFill>
                  <a:srgbClr val="000000"/>
                </a:solidFill>
                <a:latin typeface="+mn-lt"/>
              </a:rPr>
              <a:t>Later, they can continue taking courses in classrooms at halfway </a:t>
            </a:r>
            <a:r>
              <a:rPr lang="en-US" sz="1600" dirty="0">
                <a:solidFill>
                  <a:srgbClr val="000000"/>
                </a:solidFill>
                <a:latin typeface="+mn-lt"/>
              </a:rPr>
              <a:t>houses</a:t>
            </a:r>
          </a:p>
          <a:p>
            <a:pPr marL="285750" indent="-285750">
              <a:spcAft>
                <a:spcPts val="600"/>
              </a:spcAft>
              <a:buFont typeface="Arial" panose="020B0604020202020204" pitchFamily="34" charset="0"/>
              <a:buChar char="•"/>
            </a:pPr>
            <a:r>
              <a:rPr lang="en-US" sz="1600" dirty="0" smtClean="0">
                <a:solidFill>
                  <a:srgbClr val="000000"/>
                </a:solidFill>
                <a:latin typeface="+mn-lt"/>
              </a:rPr>
              <a:t>Career mentoring and job search in partnership with the NJ Department of Labor </a:t>
            </a:r>
          </a:p>
          <a:p>
            <a:pPr marL="285750" indent="-285750">
              <a:spcAft>
                <a:spcPts val="600"/>
              </a:spcAft>
              <a:buFont typeface="Arial" panose="020B0604020202020204" pitchFamily="34" charset="0"/>
              <a:buChar char="•"/>
            </a:pPr>
            <a:endParaRPr lang="en-US" sz="1600" dirty="0">
              <a:solidFill>
                <a:srgbClr val="000000"/>
              </a:solidFill>
              <a:latin typeface="+mn-lt"/>
            </a:endParaRPr>
          </a:p>
        </p:txBody>
      </p:sp>
    </p:spTree>
    <p:extLst>
      <p:ext uri="{BB962C8B-B14F-4D97-AF65-F5344CB8AC3E}">
        <p14:creationId xmlns:p14="http://schemas.microsoft.com/office/powerpoint/2010/main" val="16779805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flipH="1">
            <a:off x="281659" y="1234887"/>
            <a:ext cx="8561003" cy="2750222"/>
          </a:xfrm>
          <a:prstGeom prst="rect">
            <a:avLst/>
          </a:prstGeom>
          <a:gradFill flip="none" rotWithShape="1">
            <a:gsLst>
              <a:gs pos="0">
                <a:schemeClr val="accent1">
                  <a:lumMod val="40000"/>
                  <a:lumOff val="60000"/>
                  <a:alpha val="43000"/>
                </a:schemeClr>
              </a:gs>
              <a:gs pos="100000">
                <a:srgbClr val="C2188D">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90000"/>
              </a:lnSpc>
            </a:pPr>
            <a:endParaRPr lang="en-US" sz="1500" b="1" dirty="0">
              <a:solidFill>
                <a:srgbClr val="FFFFFF"/>
              </a:solidFill>
            </a:endParaRPr>
          </a:p>
        </p:txBody>
      </p:sp>
      <p:sp>
        <p:nvSpPr>
          <p:cNvPr id="15" name="Rectangle 14"/>
          <p:cNvSpPr/>
          <p:nvPr/>
        </p:nvSpPr>
        <p:spPr>
          <a:xfrm rot="10800000">
            <a:off x="281655" y="3985109"/>
            <a:ext cx="8633743" cy="944433"/>
          </a:xfrm>
          <a:prstGeom prst="rect">
            <a:avLst/>
          </a:prstGeom>
          <a:gradFill>
            <a:gsLst>
              <a:gs pos="49000">
                <a:schemeClr val="accent1"/>
              </a:gs>
              <a:gs pos="100000">
                <a:schemeClr val="tx1">
                  <a:lumMod val="60000"/>
                  <a:lumOff val="40000"/>
                </a:schemeClr>
              </a:gs>
            </a:gsLst>
            <a:lin ang="10800000" scaled="0"/>
          </a:gradFill>
          <a:ln>
            <a:noFill/>
          </a:ln>
        </p:spPr>
        <p:txBody>
          <a:bodyPr lIns="61593" tIns="30796" rIns="61593" bIns="30796" anchor="ctr"/>
          <a:lstStyle/>
          <a:p>
            <a:pPr algn="ctr" defTabSz="685800" eaLnBrk="0" hangingPunct="0">
              <a:lnSpc>
                <a:spcPct val="90000"/>
              </a:lnSpc>
            </a:pPr>
            <a:endParaRPr lang="en-US" sz="1500" b="1" dirty="0">
              <a:solidFill>
                <a:srgbClr val="000000"/>
              </a:solidFill>
              <a:latin typeface="+mn-lt"/>
            </a:endParaRPr>
          </a:p>
        </p:txBody>
      </p:sp>
      <p:sp>
        <p:nvSpPr>
          <p:cNvPr id="18" name="Title 1"/>
          <p:cNvSpPr>
            <a:spLocks noGrp="1"/>
          </p:cNvSpPr>
          <p:nvPr>
            <p:ph type="title"/>
          </p:nvPr>
        </p:nvSpPr>
        <p:spPr>
          <a:xfrm>
            <a:off x="193829" y="107881"/>
            <a:ext cx="8492971" cy="628650"/>
          </a:xfrm>
        </p:spPr>
        <p:txBody>
          <a:bodyPr/>
          <a:lstStyle/>
          <a:p>
            <a:pPr>
              <a:spcBef>
                <a:spcPts val="0"/>
              </a:spcBef>
            </a:pPr>
            <a:r>
              <a:rPr lang="en-US" sz="3000" dirty="0">
                <a:latin typeface="+mn-lt"/>
              </a:rPr>
              <a:t>Program </a:t>
            </a:r>
            <a:r>
              <a:rPr lang="en-US" sz="3000" dirty="0" smtClean="0">
                <a:latin typeface="+mn-lt"/>
              </a:rPr>
              <a:t>Success: BRAZIL</a:t>
            </a:r>
            <a:endParaRPr lang="en-US" sz="3000" dirty="0">
              <a:latin typeface="+mn-lt"/>
            </a:endParaRPr>
          </a:p>
        </p:txBody>
      </p:sp>
      <p:sp>
        <p:nvSpPr>
          <p:cNvPr id="19" name="Rectangle 3"/>
          <p:cNvSpPr txBox="1">
            <a:spLocks noChangeArrowheads="1"/>
          </p:cNvSpPr>
          <p:nvPr/>
        </p:nvSpPr>
        <p:spPr bwMode="auto">
          <a:xfrm>
            <a:off x="240096" y="765873"/>
            <a:ext cx="8675301" cy="339192"/>
          </a:xfrm>
          <a:prstGeom prst="rect">
            <a:avLst/>
          </a:prstGeom>
          <a:noFill/>
          <a:ln>
            <a:noFill/>
          </a:ln>
        </p:spPr>
        <p:txBody>
          <a:bodyPr wrap="square" lIns="61593" tIns="30796" rIns="61593" bIns="30796">
            <a:spAutoFit/>
          </a:bodyPr>
          <a:lstStyle/>
          <a:p>
            <a:pPr defTabSz="685800" eaLnBrk="0" hangingPunct="0">
              <a:lnSpc>
                <a:spcPct val="90000"/>
              </a:lnSpc>
            </a:pPr>
            <a:r>
              <a:rPr lang="en-US" b="1" dirty="0">
                <a:solidFill>
                  <a:srgbClr val="0070C0"/>
                </a:solidFill>
                <a:latin typeface="+mn-lt"/>
              </a:rPr>
              <a:t>Federal Institute of Pernambuco, Caruaru</a:t>
            </a:r>
            <a:endParaRPr lang="en-US" sz="2000" b="1" dirty="0">
              <a:solidFill>
                <a:srgbClr val="0070C0"/>
              </a:solidFill>
              <a:latin typeface="+mn-lt"/>
            </a:endParaRPr>
          </a:p>
        </p:txBody>
      </p:sp>
      <p:sp>
        <p:nvSpPr>
          <p:cNvPr id="21" name="Rectangle 9"/>
          <p:cNvSpPr>
            <a:spLocks noChangeArrowheads="1"/>
          </p:cNvSpPr>
          <p:nvPr/>
        </p:nvSpPr>
        <p:spPr bwMode="white">
          <a:xfrm>
            <a:off x="543845" y="4089883"/>
            <a:ext cx="8331796" cy="877762"/>
          </a:xfrm>
          <a:prstGeom prst="rect">
            <a:avLst/>
          </a:prstGeom>
          <a:noFill/>
          <a:ln w="9525">
            <a:noFill/>
            <a:miter lim="800000"/>
            <a:headEnd/>
            <a:tailEnd/>
          </a:ln>
        </p:spPr>
        <p:txBody>
          <a:bodyPr lIns="61593" tIns="30797" rIns="61593" bIns="30797" anchor="t"/>
          <a:lstStyle/>
          <a:p>
            <a:pPr marL="57150" indent="-57150"/>
            <a:r>
              <a:rPr lang="en-US" sz="1200" b="1" dirty="0">
                <a:solidFill>
                  <a:schemeClr val="bg1"/>
                </a:solidFill>
                <a:latin typeface="+mn-lt"/>
              </a:rPr>
              <a:t>“Through </a:t>
            </a:r>
            <a:r>
              <a:rPr lang="en-US" sz="1200" b="1" dirty="0" smtClean="0">
                <a:solidFill>
                  <a:schemeClr val="bg1"/>
                </a:solidFill>
                <a:latin typeface="+mn-lt"/>
              </a:rPr>
              <a:t>this program, we </a:t>
            </a:r>
            <a:r>
              <a:rPr lang="en-US" sz="1200" b="1" dirty="0">
                <a:solidFill>
                  <a:schemeClr val="bg1"/>
                </a:solidFill>
                <a:latin typeface="+mn-lt"/>
              </a:rPr>
              <a:t>can bring new knowledge and present a new labor market to the youth community of Caruaru. It’s a great Cisco initiative</a:t>
            </a:r>
            <a:r>
              <a:rPr lang="en-US" sz="1200" b="1" dirty="0" smtClean="0">
                <a:solidFill>
                  <a:schemeClr val="bg1"/>
                </a:solidFill>
                <a:latin typeface="+mn-lt"/>
              </a:rPr>
              <a:t>.”</a:t>
            </a:r>
          </a:p>
          <a:p>
            <a:pPr marL="57150" indent="-57150"/>
            <a:endParaRPr lang="en-US" sz="600" dirty="0">
              <a:solidFill>
                <a:schemeClr val="bg1"/>
              </a:solidFill>
              <a:latin typeface="+mn-lt"/>
            </a:endParaRPr>
          </a:p>
          <a:p>
            <a:pPr marL="57150" indent="-57150"/>
            <a:r>
              <a:rPr lang="en-US" sz="1200" dirty="0" smtClean="0">
                <a:solidFill>
                  <a:schemeClr val="bg1"/>
                </a:solidFill>
                <a:latin typeface="+mn-lt"/>
              </a:rPr>
              <a:t>                                     -</a:t>
            </a:r>
            <a:r>
              <a:rPr lang="en-US" sz="1200" dirty="0" err="1">
                <a:solidFill>
                  <a:schemeClr val="bg1"/>
                </a:solidFill>
                <a:latin typeface="+mn-lt"/>
              </a:rPr>
              <a:t>Manoel</a:t>
            </a:r>
            <a:r>
              <a:rPr lang="en-US" sz="1200" dirty="0">
                <a:solidFill>
                  <a:schemeClr val="bg1"/>
                </a:solidFill>
                <a:latin typeface="+mn-lt"/>
              </a:rPr>
              <a:t> </a:t>
            </a:r>
            <a:r>
              <a:rPr lang="en-US" sz="1200" dirty="0" err="1" smtClean="0">
                <a:solidFill>
                  <a:schemeClr val="bg1"/>
                </a:solidFill>
                <a:latin typeface="+mn-lt"/>
              </a:rPr>
              <a:t>Neto</a:t>
            </a:r>
            <a:r>
              <a:rPr lang="en-US" sz="1200" dirty="0" smtClean="0">
                <a:solidFill>
                  <a:schemeClr val="bg1"/>
                </a:solidFill>
                <a:latin typeface="+mn-lt"/>
              </a:rPr>
              <a:t>, instructor</a:t>
            </a:r>
            <a:endParaRPr lang="en-US" sz="1200" dirty="0">
              <a:solidFill>
                <a:schemeClr val="bg1"/>
              </a:solidFill>
              <a:latin typeface="+mn-lt"/>
            </a:endParaRPr>
          </a:p>
        </p:txBody>
      </p:sp>
      <p:sp>
        <p:nvSpPr>
          <p:cNvPr id="58" name="Rectangle 3"/>
          <p:cNvSpPr txBox="1">
            <a:spLocks noChangeArrowheads="1"/>
          </p:cNvSpPr>
          <p:nvPr/>
        </p:nvSpPr>
        <p:spPr>
          <a:xfrm>
            <a:off x="355003" y="1322246"/>
            <a:ext cx="8179397" cy="2662863"/>
          </a:xfrm>
          <a:prstGeom prst="rect">
            <a:avLst/>
          </a:prstGeom>
        </p:spPr>
        <p:txBody>
          <a:bodyPr/>
          <a:lstStyle/>
          <a:p>
            <a:pPr marL="285750" indent="-285750">
              <a:buFont typeface="Arial" panose="020B0604020202020204" pitchFamily="34" charset="0"/>
              <a:buChar char="•"/>
            </a:pPr>
            <a:r>
              <a:rPr lang="en-US" sz="1600" dirty="0">
                <a:latin typeface="+mn-lt"/>
              </a:rPr>
              <a:t>P</a:t>
            </a:r>
            <a:r>
              <a:rPr lang="en-US" sz="1600" dirty="0" smtClean="0">
                <a:latin typeface="+mn-lt"/>
              </a:rPr>
              <a:t>rogram </a:t>
            </a:r>
            <a:r>
              <a:rPr lang="en-US" sz="1600" dirty="0">
                <a:latin typeface="+mn-lt"/>
              </a:rPr>
              <a:t>serves 14 to 18 year olds who are </a:t>
            </a:r>
            <a:r>
              <a:rPr lang="en-US" sz="1600" dirty="0" smtClean="0">
                <a:latin typeface="+mn-lt"/>
              </a:rPr>
              <a:t>imprisoned                                      </a:t>
            </a:r>
            <a:r>
              <a:rPr lang="en-US" sz="1600" dirty="0">
                <a:latin typeface="+mn-lt"/>
              </a:rPr>
              <a:t>on a part-time basis at the Casa da </a:t>
            </a:r>
            <a:r>
              <a:rPr lang="en-US" sz="1600" dirty="0" err="1" smtClean="0">
                <a:latin typeface="+mn-lt"/>
              </a:rPr>
              <a:t>Juventude</a:t>
            </a:r>
            <a:endParaRPr lang="en-US" sz="1600" dirty="0" smtClean="0">
              <a:latin typeface="+mn-lt"/>
            </a:endParaRPr>
          </a:p>
          <a:p>
            <a:pPr marL="285750" indent="-285750">
              <a:buFont typeface="Arial" panose="020B0604020202020204" pitchFamily="34" charset="0"/>
              <a:buChar char="•"/>
            </a:pPr>
            <a:r>
              <a:rPr lang="en-US" sz="1600" dirty="0">
                <a:latin typeface="+mn-lt"/>
              </a:rPr>
              <a:t>R</a:t>
            </a:r>
            <a:r>
              <a:rPr lang="en-US" sz="1600" dirty="0" smtClean="0">
                <a:latin typeface="+mn-lt"/>
              </a:rPr>
              <a:t>e-educating students </a:t>
            </a:r>
            <a:r>
              <a:rPr lang="en-US" sz="1600" dirty="0">
                <a:latin typeface="+mn-lt"/>
              </a:rPr>
              <a:t>in technology </a:t>
            </a:r>
            <a:r>
              <a:rPr lang="en-US" sz="1600" dirty="0" smtClean="0">
                <a:latin typeface="+mn-lt"/>
              </a:rPr>
              <a:t>and career skills</a:t>
            </a:r>
          </a:p>
          <a:p>
            <a:pPr marL="285750" indent="-285750">
              <a:buFont typeface="Arial" panose="020B0604020202020204" pitchFamily="34" charset="0"/>
              <a:buChar char="•"/>
            </a:pPr>
            <a:r>
              <a:rPr lang="en-US" sz="1600" dirty="0">
                <a:latin typeface="+mn-lt"/>
              </a:rPr>
              <a:t>H</a:t>
            </a:r>
            <a:r>
              <a:rPr lang="en-US" sz="1600" dirty="0" smtClean="0">
                <a:latin typeface="+mn-lt"/>
              </a:rPr>
              <a:t>elp </a:t>
            </a:r>
            <a:r>
              <a:rPr lang="en-US" sz="1600" dirty="0">
                <a:latin typeface="+mn-lt"/>
              </a:rPr>
              <a:t>overcome </a:t>
            </a:r>
            <a:r>
              <a:rPr lang="en-US" sz="1600" dirty="0" smtClean="0">
                <a:latin typeface="+mn-lt"/>
              </a:rPr>
              <a:t>prejudices </a:t>
            </a:r>
            <a:r>
              <a:rPr lang="en-US" sz="1600" dirty="0">
                <a:latin typeface="+mn-lt"/>
              </a:rPr>
              <a:t>that socially vulnerable youth face </a:t>
            </a:r>
            <a:r>
              <a:rPr lang="en-US" sz="1600" dirty="0" smtClean="0">
                <a:latin typeface="+mn-lt"/>
              </a:rPr>
              <a:t>in the </a:t>
            </a:r>
            <a:r>
              <a:rPr lang="en-US" sz="1600" dirty="0">
                <a:latin typeface="+mn-lt"/>
              </a:rPr>
              <a:t>job </a:t>
            </a:r>
            <a:r>
              <a:rPr lang="en-US" sz="1600" dirty="0" smtClean="0">
                <a:latin typeface="+mn-lt"/>
              </a:rPr>
              <a:t>market</a:t>
            </a:r>
          </a:p>
          <a:p>
            <a:pPr marL="285750" indent="-285750">
              <a:buFont typeface="Arial" panose="020B0604020202020204" pitchFamily="34" charset="0"/>
              <a:buChar char="•"/>
            </a:pPr>
            <a:r>
              <a:rPr lang="en-US" sz="1600" dirty="0">
                <a:latin typeface="+mn-lt"/>
              </a:rPr>
              <a:t>During </a:t>
            </a:r>
            <a:r>
              <a:rPr lang="en-US" sz="1600" dirty="0" smtClean="0">
                <a:latin typeface="+mn-lt"/>
              </a:rPr>
              <a:t>pilot year, </a:t>
            </a:r>
            <a:r>
              <a:rPr lang="en-US" sz="1600" dirty="0">
                <a:latin typeface="+mn-lt"/>
              </a:rPr>
              <a:t>3 cycles of students (80 students all together) enrolled in </a:t>
            </a:r>
            <a:r>
              <a:rPr lang="en-US" sz="1600" dirty="0" smtClean="0">
                <a:latin typeface="+mn-lt"/>
              </a:rPr>
              <a:t>“Get </a:t>
            </a:r>
            <a:r>
              <a:rPr lang="en-US" sz="1600" dirty="0">
                <a:latin typeface="+mn-lt"/>
              </a:rPr>
              <a:t>Connected” and “Entrepreneurship” </a:t>
            </a:r>
            <a:r>
              <a:rPr lang="en-US" sz="1600" dirty="0" smtClean="0">
                <a:latin typeface="+mn-lt"/>
              </a:rPr>
              <a:t>courses</a:t>
            </a:r>
          </a:p>
          <a:p>
            <a:pPr marL="285750" indent="-285750">
              <a:buFont typeface="Arial" panose="020B0604020202020204" pitchFamily="34" charset="0"/>
              <a:buChar char="•"/>
            </a:pPr>
            <a:r>
              <a:rPr lang="en-US" sz="1600" dirty="0" smtClean="0">
                <a:latin typeface="+mn-lt"/>
              </a:rPr>
              <a:t>Secretariat </a:t>
            </a:r>
            <a:r>
              <a:rPr lang="en-US" sz="1600" dirty="0">
                <a:latin typeface="+mn-lt"/>
              </a:rPr>
              <a:t>of Social Development of Children and </a:t>
            </a:r>
            <a:r>
              <a:rPr lang="en-US" sz="1600" dirty="0" smtClean="0">
                <a:latin typeface="+mn-lt"/>
              </a:rPr>
              <a:t>Youth has </a:t>
            </a:r>
            <a:r>
              <a:rPr lang="en-US" sz="1600" dirty="0">
                <a:latin typeface="+mn-lt"/>
              </a:rPr>
              <a:t>requested expansion of the program to the state level, starting with </a:t>
            </a:r>
            <a:r>
              <a:rPr lang="en-US" sz="1600" dirty="0" smtClean="0">
                <a:latin typeface="+mn-lt"/>
              </a:rPr>
              <a:t>Recife</a:t>
            </a:r>
            <a:r>
              <a:rPr lang="en-US" sz="1600" dirty="0">
                <a:latin typeface="+mn-lt"/>
              </a:rPr>
              <a:t>, the state </a:t>
            </a:r>
            <a:r>
              <a:rPr lang="en-US" sz="1600" dirty="0" smtClean="0">
                <a:latin typeface="+mn-lt"/>
              </a:rPr>
              <a:t>capital</a:t>
            </a:r>
          </a:p>
          <a:p>
            <a:pPr marL="285750" indent="-285750">
              <a:buFont typeface="Arial" panose="020B0604020202020204" pitchFamily="34" charset="0"/>
              <a:buChar char="•"/>
            </a:pPr>
            <a:r>
              <a:rPr lang="en-US" sz="1600" dirty="0">
                <a:latin typeface="+mn-lt"/>
              </a:rPr>
              <a:t>B</a:t>
            </a:r>
            <a:r>
              <a:rPr lang="en-US" sz="1600" dirty="0" smtClean="0">
                <a:latin typeface="+mn-lt"/>
              </a:rPr>
              <a:t>est </a:t>
            </a:r>
            <a:r>
              <a:rPr lang="en-US" sz="1600" dirty="0">
                <a:latin typeface="+mn-lt"/>
              </a:rPr>
              <a:t>students are engaged with an employment agency to </a:t>
            </a:r>
            <a:r>
              <a:rPr lang="en-US" sz="1600" dirty="0" smtClean="0">
                <a:latin typeface="+mn-lt"/>
              </a:rPr>
              <a:t>interview for </a:t>
            </a:r>
            <a:r>
              <a:rPr lang="en-US" sz="1600" dirty="0">
                <a:latin typeface="+mn-lt"/>
              </a:rPr>
              <a:t>jobs that match their profile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32717" y="303986"/>
            <a:ext cx="2619048" cy="1809524"/>
          </a:xfrm>
          <a:prstGeom prst="rect">
            <a:avLst/>
          </a:prstGeom>
        </p:spPr>
      </p:pic>
    </p:spTree>
    <p:extLst>
      <p:ext uri="{BB962C8B-B14F-4D97-AF65-F5344CB8AC3E}">
        <p14:creationId xmlns:p14="http://schemas.microsoft.com/office/powerpoint/2010/main" val="12680161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flipH="1">
            <a:off x="281659" y="1234887"/>
            <a:ext cx="8561003" cy="2750222"/>
          </a:xfrm>
          <a:prstGeom prst="rect">
            <a:avLst/>
          </a:prstGeom>
          <a:gradFill flip="none" rotWithShape="1">
            <a:gsLst>
              <a:gs pos="0">
                <a:schemeClr val="accent1">
                  <a:lumMod val="40000"/>
                  <a:lumOff val="60000"/>
                  <a:alpha val="43000"/>
                </a:schemeClr>
              </a:gs>
              <a:gs pos="100000">
                <a:srgbClr val="C2188D">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90000"/>
              </a:lnSpc>
            </a:pPr>
            <a:endParaRPr lang="en-US" sz="1500" b="1" dirty="0">
              <a:solidFill>
                <a:srgbClr val="FFFFFF"/>
              </a:solidFill>
            </a:endParaRPr>
          </a:p>
        </p:txBody>
      </p:sp>
      <p:sp>
        <p:nvSpPr>
          <p:cNvPr id="15" name="Rectangle 14"/>
          <p:cNvSpPr/>
          <p:nvPr/>
        </p:nvSpPr>
        <p:spPr>
          <a:xfrm rot="10800000">
            <a:off x="281653" y="3396778"/>
            <a:ext cx="8633743" cy="1532762"/>
          </a:xfrm>
          <a:prstGeom prst="rect">
            <a:avLst/>
          </a:prstGeom>
          <a:gradFill>
            <a:gsLst>
              <a:gs pos="49000">
                <a:schemeClr val="accent1"/>
              </a:gs>
              <a:gs pos="100000">
                <a:schemeClr val="tx1">
                  <a:lumMod val="60000"/>
                  <a:lumOff val="40000"/>
                </a:schemeClr>
              </a:gs>
            </a:gsLst>
            <a:lin ang="10800000" scaled="0"/>
          </a:gradFill>
          <a:ln>
            <a:noFill/>
          </a:ln>
        </p:spPr>
        <p:txBody>
          <a:bodyPr lIns="61593" tIns="30796" rIns="61593" bIns="30796" anchor="ctr"/>
          <a:lstStyle/>
          <a:p>
            <a:pPr algn="ctr" defTabSz="685800" eaLnBrk="0" hangingPunct="0">
              <a:lnSpc>
                <a:spcPct val="90000"/>
              </a:lnSpc>
            </a:pPr>
            <a:endParaRPr lang="en-US" sz="1500" b="1" dirty="0">
              <a:solidFill>
                <a:srgbClr val="000000"/>
              </a:solidFill>
              <a:latin typeface="+mn-lt"/>
            </a:endParaRPr>
          </a:p>
        </p:txBody>
      </p:sp>
      <p:sp>
        <p:nvSpPr>
          <p:cNvPr id="18" name="Title 1"/>
          <p:cNvSpPr>
            <a:spLocks noGrp="1"/>
          </p:cNvSpPr>
          <p:nvPr>
            <p:ph type="title"/>
          </p:nvPr>
        </p:nvSpPr>
        <p:spPr>
          <a:xfrm>
            <a:off x="193829" y="107881"/>
            <a:ext cx="8492971" cy="628650"/>
          </a:xfrm>
        </p:spPr>
        <p:txBody>
          <a:bodyPr/>
          <a:lstStyle/>
          <a:p>
            <a:pPr>
              <a:spcBef>
                <a:spcPts val="0"/>
              </a:spcBef>
            </a:pPr>
            <a:r>
              <a:rPr lang="en-US" sz="3000" dirty="0">
                <a:latin typeface="+mn-lt"/>
              </a:rPr>
              <a:t>Program </a:t>
            </a:r>
            <a:r>
              <a:rPr lang="en-US" sz="3000" dirty="0" smtClean="0">
                <a:latin typeface="+mn-lt"/>
              </a:rPr>
              <a:t>Success: </a:t>
            </a:r>
            <a:r>
              <a:rPr lang="en-US" dirty="0" smtClean="0">
                <a:latin typeface="+mn-lt"/>
              </a:rPr>
              <a:t>ECUADOR </a:t>
            </a:r>
            <a:r>
              <a:rPr lang="en-US" dirty="0">
                <a:latin typeface="+mn-lt"/>
              </a:rPr>
              <a:t>Ministerio de Justicia</a:t>
            </a:r>
            <a:endParaRPr lang="en-US" sz="3000" dirty="0">
              <a:latin typeface="+mn-lt"/>
            </a:endParaRPr>
          </a:p>
        </p:txBody>
      </p:sp>
      <p:sp>
        <p:nvSpPr>
          <p:cNvPr id="19" name="Rectangle 3"/>
          <p:cNvSpPr txBox="1">
            <a:spLocks noChangeArrowheads="1"/>
          </p:cNvSpPr>
          <p:nvPr/>
        </p:nvSpPr>
        <p:spPr bwMode="auto">
          <a:xfrm>
            <a:off x="240097" y="765873"/>
            <a:ext cx="6894128" cy="339192"/>
          </a:xfrm>
          <a:prstGeom prst="rect">
            <a:avLst/>
          </a:prstGeom>
          <a:noFill/>
          <a:ln>
            <a:noFill/>
          </a:ln>
        </p:spPr>
        <p:txBody>
          <a:bodyPr wrap="square" lIns="61593" tIns="30796" rIns="61593" bIns="30796">
            <a:spAutoFit/>
          </a:bodyPr>
          <a:lstStyle/>
          <a:p>
            <a:pPr defTabSz="685800" eaLnBrk="0" hangingPunct="0">
              <a:lnSpc>
                <a:spcPct val="90000"/>
              </a:lnSpc>
            </a:pPr>
            <a:r>
              <a:rPr lang="en-US" b="1" dirty="0">
                <a:solidFill>
                  <a:srgbClr val="0070C0"/>
                </a:solidFill>
                <a:latin typeface="+mn-lt"/>
              </a:rPr>
              <a:t>CRS Cotopaxi</a:t>
            </a:r>
            <a:endParaRPr lang="en-US" sz="2000" b="1" dirty="0">
              <a:solidFill>
                <a:srgbClr val="0070C0"/>
              </a:solidFill>
              <a:latin typeface="+mn-lt"/>
            </a:endParaRPr>
          </a:p>
        </p:txBody>
      </p:sp>
      <p:sp>
        <p:nvSpPr>
          <p:cNvPr id="21" name="Rectangle 9"/>
          <p:cNvSpPr>
            <a:spLocks noChangeArrowheads="1"/>
          </p:cNvSpPr>
          <p:nvPr/>
        </p:nvSpPr>
        <p:spPr bwMode="white">
          <a:xfrm>
            <a:off x="543845" y="3571875"/>
            <a:ext cx="8331796" cy="1395770"/>
          </a:xfrm>
          <a:prstGeom prst="rect">
            <a:avLst/>
          </a:prstGeom>
          <a:noFill/>
          <a:ln w="9525">
            <a:noFill/>
            <a:miter lim="800000"/>
            <a:headEnd/>
            <a:tailEnd/>
          </a:ln>
        </p:spPr>
        <p:txBody>
          <a:bodyPr lIns="61593" tIns="30797" rIns="61593" bIns="30797" anchor="t"/>
          <a:lstStyle/>
          <a:p>
            <a:pPr marL="114300" indent="-114300"/>
            <a:r>
              <a:rPr lang="en-US" sz="1200" b="1" dirty="0">
                <a:solidFill>
                  <a:schemeClr val="bg1"/>
                </a:solidFill>
                <a:latin typeface="+mn-lt"/>
              </a:rPr>
              <a:t>"Our intention is to help strengthen the technological skills of people deprived of their liberty in their rehabilitation processes. The results of efforts like these are positive, since it allows its participants to insert themselves properly in the world of </a:t>
            </a:r>
            <a:r>
              <a:rPr lang="en-US" sz="1200" b="1" dirty="0" smtClean="0">
                <a:solidFill>
                  <a:schemeClr val="bg1"/>
                </a:solidFill>
                <a:latin typeface="+mn-lt"/>
              </a:rPr>
              <a:t>work.“</a:t>
            </a:r>
            <a:endParaRPr lang="en-US" sz="1200" b="1" dirty="0">
              <a:solidFill>
                <a:schemeClr val="bg1"/>
              </a:solidFill>
              <a:latin typeface="+mn-lt"/>
            </a:endParaRPr>
          </a:p>
          <a:p>
            <a:pPr marL="114300" indent="-114300"/>
            <a:endParaRPr lang="en-US" sz="1200" b="1" dirty="0" smtClean="0">
              <a:solidFill>
                <a:schemeClr val="bg1"/>
              </a:solidFill>
              <a:latin typeface="+mn-lt"/>
            </a:endParaRPr>
          </a:p>
          <a:p>
            <a:pPr marL="114300" indent="-114300"/>
            <a:r>
              <a:rPr lang="en-US" sz="1200" b="1" dirty="0">
                <a:solidFill>
                  <a:schemeClr val="bg1"/>
                </a:solidFill>
                <a:latin typeface="+mn-lt"/>
              </a:rPr>
              <a:t> </a:t>
            </a:r>
            <a:r>
              <a:rPr lang="en-US" sz="1200" b="1" dirty="0" smtClean="0">
                <a:solidFill>
                  <a:schemeClr val="bg1"/>
                </a:solidFill>
                <a:latin typeface="+mn-lt"/>
              </a:rPr>
              <a:t>          </a:t>
            </a:r>
            <a:r>
              <a:rPr lang="en-US" sz="1200" dirty="0" smtClean="0">
                <a:solidFill>
                  <a:schemeClr val="bg1"/>
                </a:solidFill>
                <a:latin typeface="+mn-lt"/>
              </a:rPr>
              <a:t>-Diana </a:t>
            </a:r>
            <a:r>
              <a:rPr lang="en-US" sz="1200" dirty="0">
                <a:solidFill>
                  <a:schemeClr val="bg1"/>
                </a:solidFill>
                <a:latin typeface="+mn-lt"/>
              </a:rPr>
              <a:t>Tamashiro, manager of Academic Sector and Corporate Social Responsibility at Cisco Systems, </a:t>
            </a:r>
            <a:endParaRPr lang="en-US" sz="1200" dirty="0" smtClean="0">
              <a:solidFill>
                <a:schemeClr val="bg1"/>
              </a:solidFill>
              <a:latin typeface="+mn-lt"/>
            </a:endParaRPr>
          </a:p>
          <a:p>
            <a:pPr marL="114300" indent="-114300"/>
            <a:r>
              <a:rPr lang="en-US" sz="1200" dirty="0">
                <a:solidFill>
                  <a:schemeClr val="bg1"/>
                </a:solidFill>
                <a:latin typeface="+mn-lt"/>
              </a:rPr>
              <a:t> </a:t>
            </a:r>
            <a:r>
              <a:rPr lang="en-US" sz="1200" dirty="0" smtClean="0">
                <a:solidFill>
                  <a:schemeClr val="bg1"/>
                </a:solidFill>
                <a:latin typeface="+mn-lt"/>
              </a:rPr>
              <a:t>            for </a:t>
            </a:r>
            <a:r>
              <a:rPr lang="en-US" sz="1200" dirty="0">
                <a:solidFill>
                  <a:schemeClr val="bg1"/>
                </a:solidFill>
                <a:latin typeface="+mn-lt"/>
              </a:rPr>
              <a:t>the Andean </a:t>
            </a:r>
            <a:r>
              <a:rPr lang="en-US" sz="1200" dirty="0" smtClean="0">
                <a:solidFill>
                  <a:schemeClr val="bg1"/>
                </a:solidFill>
                <a:latin typeface="+mn-lt"/>
              </a:rPr>
              <a:t>Region</a:t>
            </a:r>
            <a:endParaRPr lang="en-US" sz="1200" dirty="0">
              <a:solidFill>
                <a:schemeClr val="bg1"/>
              </a:solidFill>
              <a:latin typeface="+mn-lt"/>
            </a:endParaRPr>
          </a:p>
        </p:txBody>
      </p:sp>
      <p:sp>
        <p:nvSpPr>
          <p:cNvPr id="58" name="Rectangle 3"/>
          <p:cNvSpPr txBox="1">
            <a:spLocks noChangeArrowheads="1"/>
          </p:cNvSpPr>
          <p:nvPr/>
        </p:nvSpPr>
        <p:spPr>
          <a:xfrm>
            <a:off x="355003" y="1333591"/>
            <a:ext cx="8179397" cy="925654"/>
          </a:xfrm>
          <a:prstGeom prst="rect">
            <a:avLst/>
          </a:prstGeom>
        </p:spPr>
        <p:txBody>
          <a:bodyPr/>
          <a:lstStyle/>
          <a:p>
            <a:pPr marL="285750" indent="-285750">
              <a:spcAft>
                <a:spcPts val="1200"/>
              </a:spcAft>
              <a:buFont typeface="Arial" panose="020B0604020202020204" pitchFamily="34" charset="0"/>
              <a:buChar char="•"/>
            </a:pPr>
            <a:r>
              <a:rPr lang="en-US" dirty="0" smtClean="0">
                <a:latin typeface="+mn-lt"/>
              </a:rPr>
              <a:t>Partnership with </a:t>
            </a:r>
            <a:r>
              <a:rPr lang="en-US" dirty="0">
                <a:latin typeface="+mn-lt"/>
              </a:rPr>
              <a:t>Universidad de las </a:t>
            </a:r>
            <a:r>
              <a:rPr lang="en-US" dirty="0" err="1">
                <a:latin typeface="+mn-lt"/>
              </a:rPr>
              <a:t>Fuerzas</a:t>
            </a:r>
            <a:r>
              <a:rPr lang="en-US" dirty="0">
                <a:latin typeface="+mn-lt"/>
              </a:rPr>
              <a:t> Armadas </a:t>
            </a:r>
          </a:p>
          <a:p>
            <a:pPr marL="285750" indent="-285750">
              <a:spcAft>
                <a:spcPts val="1200"/>
              </a:spcAft>
              <a:buFont typeface="Arial" panose="020B0604020202020204" pitchFamily="34" charset="0"/>
              <a:buChar char="•"/>
            </a:pPr>
            <a:r>
              <a:rPr lang="en-US" dirty="0" smtClean="0">
                <a:latin typeface="+mn-lt"/>
              </a:rPr>
              <a:t>Since 2016, 90 learners have participated</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5761" y="1532223"/>
            <a:ext cx="2619048" cy="1809524"/>
          </a:xfrm>
          <a:prstGeom prst="rect">
            <a:avLst/>
          </a:prstGeom>
        </p:spPr>
      </p:pic>
      <p:pic>
        <p:nvPicPr>
          <p:cNvPr id="10" name="Picture 9"/>
          <p:cNvPicPr/>
          <p:nvPr/>
        </p:nvPicPr>
        <p:blipFill>
          <a:blip r:embed="rId4" cstate="screen">
            <a:extLst>
              <a:ext uri="{28A0092B-C50C-407E-A947-70E740481C1C}">
                <a14:useLocalDpi xmlns:a14="http://schemas.microsoft.com/office/drawing/2010/main"/>
              </a:ext>
            </a:extLst>
          </a:blip>
          <a:stretch>
            <a:fillRect/>
          </a:stretch>
        </p:blipFill>
        <p:spPr>
          <a:xfrm>
            <a:off x="483806" y="2216477"/>
            <a:ext cx="2825115" cy="1005205"/>
          </a:xfrm>
          <a:prstGeom prst="rect">
            <a:avLst/>
          </a:prstGeom>
        </p:spPr>
      </p:pic>
    </p:spTree>
    <p:extLst>
      <p:ext uri="{BB962C8B-B14F-4D97-AF65-F5344CB8AC3E}">
        <p14:creationId xmlns:p14="http://schemas.microsoft.com/office/powerpoint/2010/main" val="11938319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flipH="1">
            <a:off x="281659" y="1234887"/>
            <a:ext cx="8561003" cy="2750222"/>
          </a:xfrm>
          <a:prstGeom prst="rect">
            <a:avLst/>
          </a:prstGeom>
          <a:gradFill flip="none" rotWithShape="1">
            <a:gsLst>
              <a:gs pos="0">
                <a:schemeClr val="accent1">
                  <a:lumMod val="40000"/>
                  <a:lumOff val="60000"/>
                  <a:alpha val="43000"/>
                </a:schemeClr>
              </a:gs>
              <a:gs pos="100000">
                <a:srgbClr val="C2188D">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90000"/>
              </a:lnSpc>
            </a:pPr>
            <a:endParaRPr lang="en-US" sz="1500" b="1" dirty="0">
              <a:solidFill>
                <a:srgbClr val="FFFFFF"/>
              </a:solidFill>
            </a:endParaRPr>
          </a:p>
        </p:txBody>
      </p:sp>
      <p:sp>
        <p:nvSpPr>
          <p:cNvPr id="15" name="Rectangle 14"/>
          <p:cNvSpPr/>
          <p:nvPr/>
        </p:nvSpPr>
        <p:spPr>
          <a:xfrm rot="10800000">
            <a:off x="281655" y="3985109"/>
            <a:ext cx="8633743" cy="944433"/>
          </a:xfrm>
          <a:prstGeom prst="rect">
            <a:avLst/>
          </a:prstGeom>
          <a:gradFill>
            <a:gsLst>
              <a:gs pos="49000">
                <a:schemeClr val="accent1"/>
              </a:gs>
              <a:gs pos="100000">
                <a:schemeClr val="tx1">
                  <a:lumMod val="60000"/>
                  <a:lumOff val="40000"/>
                </a:schemeClr>
              </a:gs>
            </a:gsLst>
            <a:lin ang="10800000" scaled="0"/>
          </a:gradFill>
          <a:ln>
            <a:noFill/>
          </a:ln>
        </p:spPr>
        <p:txBody>
          <a:bodyPr lIns="61593" tIns="30796" rIns="61593" bIns="30796" anchor="ctr"/>
          <a:lstStyle/>
          <a:p>
            <a:pPr algn="ctr" defTabSz="685800" eaLnBrk="0" hangingPunct="0">
              <a:lnSpc>
                <a:spcPct val="90000"/>
              </a:lnSpc>
            </a:pPr>
            <a:endParaRPr lang="en-US" sz="1500" b="1" dirty="0">
              <a:solidFill>
                <a:srgbClr val="000000"/>
              </a:solidFill>
              <a:latin typeface="+mn-lt"/>
            </a:endParaRPr>
          </a:p>
        </p:txBody>
      </p:sp>
      <p:sp>
        <p:nvSpPr>
          <p:cNvPr id="18" name="Title 1"/>
          <p:cNvSpPr>
            <a:spLocks noGrp="1"/>
          </p:cNvSpPr>
          <p:nvPr>
            <p:ph type="title"/>
          </p:nvPr>
        </p:nvSpPr>
        <p:spPr>
          <a:xfrm>
            <a:off x="193829" y="107881"/>
            <a:ext cx="8492971" cy="628650"/>
          </a:xfrm>
        </p:spPr>
        <p:txBody>
          <a:bodyPr/>
          <a:lstStyle/>
          <a:p>
            <a:pPr>
              <a:spcBef>
                <a:spcPts val="0"/>
              </a:spcBef>
            </a:pPr>
            <a:r>
              <a:rPr lang="en-US" sz="3000" dirty="0">
                <a:latin typeface="+mn-lt"/>
              </a:rPr>
              <a:t>Program </a:t>
            </a:r>
            <a:r>
              <a:rPr lang="en-US" sz="3000" dirty="0" smtClean="0">
                <a:latin typeface="+mn-lt"/>
              </a:rPr>
              <a:t>Success: </a:t>
            </a:r>
            <a:r>
              <a:rPr lang="en-US" dirty="0" smtClean="0">
                <a:latin typeface="+mn-lt"/>
              </a:rPr>
              <a:t>ITALY</a:t>
            </a:r>
            <a:endParaRPr lang="en-US" sz="3000" dirty="0">
              <a:latin typeface="+mn-lt"/>
            </a:endParaRPr>
          </a:p>
        </p:txBody>
      </p:sp>
      <p:sp>
        <p:nvSpPr>
          <p:cNvPr id="19" name="Rectangle 3"/>
          <p:cNvSpPr txBox="1">
            <a:spLocks noChangeArrowheads="1"/>
          </p:cNvSpPr>
          <p:nvPr/>
        </p:nvSpPr>
        <p:spPr bwMode="auto">
          <a:xfrm>
            <a:off x="240097" y="765873"/>
            <a:ext cx="6894128" cy="339192"/>
          </a:xfrm>
          <a:prstGeom prst="rect">
            <a:avLst/>
          </a:prstGeom>
          <a:noFill/>
          <a:ln>
            <a:noFill/>
          </a:ln>
        </p:spPr>
        <p:txBody>
          <a:bodyPr wrap="square" lIns="61593" tIns="30796" rIns="61593" bIns="30796">
            <a:spAutoFit/>
          </a:bodyPr>
          <a:lstStyle/>
          <a:p>
            <a:pPr defTabSz="685800" eaLnBrk="0" hangingPunct="0">
              <a:lnSpc>
                <a:spcPct val="90000"/>
              </a:lnSpc>
            </a:pPr>
            <a:r>
              <a:rPr lang="en-US" sz="2000" b="1" dirty="0" err="1">
                <a:solidFill>
                  <a:srgbClr val="0070C0"/>
                </a:solidFill>
                <a:latin typeface="+mn-lt"/>
              </a:rPr>
              <a:t>Seconda</a:t>
            </a:r>
            <a:r>
              <a:rPr lang="en-US" sz="2000" b="1" dirty="0">
                <a:solidFill>
                  <a:srgbClr val="0070C0"/>
                </a:solidFill>
                <a:latin typeface="+mn-lt"/>
              </a:rPr>
              <a:t> Casa di </a:t>
            </a:r>
            <a:r>
              <a:rPr lang="en-US" sz="2000" b="1" dirty="0" err="1">
                <a:solidFill>
                  <a:srgbClr val="0070C0"/>
                </a:solidFill>
                <a:latin typeface="+mn-lt"/>
              </a:rPr>
              <a:t>Reclusione</a:t>
            </a:r>
            <a:r>
              <a:rPr lang="en-US" sz="2000" b="1" dirty="0">
                <a:solidFill>
                  <a:srgbClr val="0070C0"/>
                </a:solidFill>
                <a:latin typeface="+mn-lt"/>
              </a:rPr>
              <a:t> di Milano </a:t>
            </a:r>
          </a:p>
        </p:txBody>
      </p:sp>
      <p:sp>
        <p:nvSpPr>
          <p:cNvPr id="21" name="Rectangle 9"/>
          <p:cNvSpPr>
            <a:spLocks noChangeArrowheads="1"/>
          </p:cNvSpPr>
          <p:nvPr/>
        </p:nvSpPr>
        <p:spPr bwMode="white">
          <a:xfrm>
            <a:off x="543845" y="4089883"/>
            <a:ext cx="8331796" cy="877762"/>
          </a:xfrm>
          <a:prstGeom prst="rect">
            <a:avLst/>
          </a:prstGeom>
          <a:noFill/>
          <a:ln w="9525">
            <a:noFill/>
            <a:miter lim="800000"/>
            <a:headEnd/>
            <a:tailEnd/>
          </a:ln>
        </p:spPr>
        <p:txBody>
          <a:bodyPr lIns="61593" tIns="30797" rIns="61593" bIns="30797" anchor="t"/>
          <a:lstStyle/>
          <a:p>
            <a:pPr marL="57150" indent="-57150"/>
            <a:r>
              <a:rPr lang="en-US" sz="1200" b="1" dirty="0">
                <a:solidFill>
                  <a:schemeClr val="bg1"/>
                </a:solidFill>
                <a:latin typeface="+mn-lt"/>
              </a:rPr>
              <a:t>“I started 2 years ago with Cisco CCNA, and last year I passed the CCNA Security certification </a:t>
            </a:r>
            <a:r>
              <a:rPr lang="en-US" sz="1200" b="1" dirty="0" smtClean="0">
                <a:solidFill>
                  <a:schemeClr val="bg1"/>
                </a:solidFill>
                <a:latin typeface="+mn-lt"/>
              </a:rPr>
              <a:t>exam. Cisco </a:t>
            </a:r>
            <a:r>
              <a:rPr lang="en-US" sz="1200" b="1" dirty="0">
                <a:solidFill>
                  <a:schemeClr val="bg1"/>
                </a:solidFill>
                <a:latin typeface="+mn-lt"/>
              </a:rPr>
              <a:t>Networking Academy </a:t>
            </a:r>
            <a:r>
              <a:rPr lang="en-US" sz="1200" b="1" dirty="0" smtClean="0">
                <a:solidFill>
                  <a:schemeClr val="bg1"/>
                </a:solidFill>
                <a:latin typeface="+mn-lt"/>
              </a:rPr>
              <a:t>courses really </a:t>
            </a:r>
            <a:r>
              <a:rPr lang="en-US" sz="1200" b="1" dirty="0">
                <a:solidFill>
                  <a:schemeClr val="bg1"/>
                </a:solidFill>
                <a:latin typeface="+mn-lt"/>
              </a:rPr>
              <a:t>changed my perspective on life.” </a:t>
            </a:r>
            <a:endParaRPr lang="en-US" sz="1200" b="1" dirty="0" smtClean="0">
              <a:solidFill>
                <a:schemeClr val="bg1"/>
              </a:solidFill>
              <a:latin typeface="+mn-lt"/>
            </a:endParaRPr>
          </a:p>
          <a:p>
            <a:pPr marL="57150" indent="-57150"/>
            <a:endParaRPr lang="en-US" sz="700" dirty="0">
              <a:solidFill>
                <a:schemeClr val="bg1"/>
              </a:solidFill>
              <a:latin typeface="+mn-lt"/>
            </a:endParaRPr>
          </a:p>
          <a:p>
            <a:pPr marL="57150" indent="-57150"/>
            <a:r>
              <a:rPr lang="en-US" sz="1200" dirty="0">
                <a:solidFill>
                  <a:schemeClr val="bg1"/>
                </a:solidFill>
                <a:latin typeface="+mn-lt"/>
              </a:rPr>
              <a:t> </a:t>
            </a:r>
            <a:r>
              <a:rPr lang="en-US" sz="1200" dirty="0" smtClean="0">
                <a:solidFill>
                  <a:schemeClr val="bg1"/>
                </a:solidFill>
                <a:latin typeface="+mn-lt"/>
              </a:rPr>
              <a:t>                                             -Inmate in furloughed program (leaves the prison each day to go to work)</a:t>
            </a:r>
            <a:endParaRPr lang="en-US" sz="1200" dirty="0">
              <a:solidFill>
                <a:schemeClr val="bg1"/>
              </a:solidFill>
              <a:latin typeface="+mn-lt"/>
            </a:endParaRPr>
          </a:p>
        </p:txBody>
      </p:sp>
      <p:sp>
        <p:nvSpPr>
          <p:cNvPr id="58" name="Rectangle 3"/>
          <p:cNvSpPr txBox="1">
            <a:spLocks noChangeArrowheads="1"/>
          </p:cNvSpPr>
          <p:nvPr/>
        </p:nvSpPr>
        <p:spPr>
          <a:xfrm>
            <a:off x="355003" y="1474646"/>
            <a:ext cx="8179397" cy="2354795"/>
          </a:xfrm>
          <a:prstGeom prst="rect">
            <a:avLst/>
          </a:prstGeom>
        </p:spPr>
        <p:txBody>
          <a:bodyPr/>
          <a:lstStyle/>
          <a:p>
            <a:pPr marL="285750" indent="-285750">
              <a:spcAft>
                <a:spcPts val="1200"/>
              </a:spcAft>
              <a:buFont typeface="Arial" panose="020B0604020202020204" pitchFamily="34" charset="0"/>
              <a:buChar char="•"/>
            </a:pPr>
            <a:r>
              <a:rPr lang="en-US" dirty="0" smtClean="0">
                <a:latin typeface="+mn-lt"/>
              </a:rPr>
              <a:t>Began in 2002</a:t>
            </a:r>
          </a:p>
          <a:p>
            <a:pPr marL="285750" indent="-285750">
              <a:spcAft>
                <a:spcPts val="1200"/>
              </a:spcAft>
              <a:buFont typeface="Arial" panose="020B0604020202020204" pitchFamily="34" charset="0"/>
              <a:buChar char="•"/>
            </a:pPr>
            <a:r>
              <a:rPr lang="en-US" dirty="0" smtClean="0">
                <a:latin typeface="+mn-lt"/>
              </a:rPr>
              <a:t>15 learners per course</a:t>
            </a:r>
          </a:p>
          <a:p>
            <a:pPr marL="285750" indent="-285750">
              <a:spcAft>
                <a:spcPts val="1200"/>
              </a:spcAft>
              <a:buFont typeface="Arial" panose="020B0604020202020204" pitchFamily="34" charset="0"/>
              <a:buChar char="•"/>
            </a:pPr>
            <a:r>
              <a:rPr lang="en-US" dirty="0" smtClean="0">
                <a:latin typeface="+mn-lt"/>
              </a:rPr>
              <a:t>Of 120 participants:  70</a:t>
            </a:r>
            <a:r>
              <a:rPr lang="en-US" dirty="0">
                <a:latin typeface="+mn-lt"/>
              </a:rPr>
              <a:t>% </a:t>
            </a:r>
            <a:r>
              <a:rPr lang="en-US" dirty="0" smtClean="0">
                <a:latin typeface="+mn-lt"/>
              </a:rPr>
              <a:t>have </a:t>
            </a:r>
            <a:r>
              <a:rPr lang="en-US" dirty="0">
                <a:latin typeface="+mn-lt"/>
              </a:rPr>
              <a:t>been released, and of those, 80% have found </a:t>
            </a:r>
            <a:r>
              <a:rPr lang="en-US" dirty="0" smtClean="0">
                <a:latin typeface="+mn-lt"/>
              </a:rPr>
              <a:t>work — none </a:t>
            </a:r>
            <a:r>
              <a:rPr lang="en-US" dirty="0">
                <a:latin typeface="+mn-lt"/>
              </a:rPr>
              <a:t>of them have returned to </a:t>
            </a:r>
            <a:r>
              <a:rPr lang="en-US" dirty="0" smtClean="0">
                <a:latin typeface="+mn-lt"/>
              </a:rPr>
              <a:t>prison</a:t>
            </a:r>
          </a:p>
          <a:p>
            <a:pPr marL="285750" indent="-285750">
              <a:spcAft>
                <a:spcPts val="1200"/>
              </a:spcAft>
              <a:buFont typeface="Arial" panose="020B0604020202020204" pitchFamily="34" charset="0"/>
              <a:buChar char="•"/>
            </a:pPr>
            <a:r>
              <a:rPr lang="en-US" dirty="0" smtClean="0">
                <a:latin typeface="+mn-lt"/>
              </a:rPr>
              <a:t>Inmate released in 2011 has already started 2 companies of his own, claiming Cisco courses gave him the entrepreneurial skills needed</a:t>
            </a:r>
            <a:endParaRPr lang="en-US"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57925" y="249329"/>
            <a:ext cx="2617716" cy="1808604"/>
          </a:xfrm>
          <a:prstGeom prst="rect">
            <a:avLst/>
          </a:prstGeom>
        </p:spPr>
      </p:pic>
    </p:spTree>
    <p:extLst>
      <p:ext uri="{BB962C8B-B14F-4D97-AF65-F5344CB8AC3E}">
        <p14:creationId xmlns:p14="http://schemas.microsoft.com/office/powerpoint/2010/main" val="23762950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flipH="1">
            <a:off x="281659" y="1234887"/>
            <a:ext cx="8561003" cy="2750222"/>
          </a:xfrm>
          <a:prstGeom prst="rect">
            <a:avLst/>
          </a:prstGeom>
          <a:gradFill flip="none" rotWithShape="1">
            <a:gsLst>
              <a:gs pos="0">
                <a:schemeClr val="accent1">
                  <a:lumMod val="40000"/>
                  <a:lumOff val="60000"/>
                  <a:alpha val="43000"/>
                </a:schemeClr>
              </a:gs>
              <a:gs pos="100000">
                <a:srgbClr val="C2188D">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90000"/>
              </a:lnSpc>
            </a:pPr>
            <a:endParaRPr lang="en-US" sz="1500" b="1" dirty="0">
              <a:solidFill>
                <a:srgbClr val="FFFFFF"/>
              </a:solidFill>
            </a:endParaRPr>
          </a:p>
        </p:txBody>
      </p:sp>
      <p:sp>
        <p:nvSpPr>
          <p:cNvPr id="15" name="Rectangle 14"/>
          <p:cNvSpPr/>
          <p:nvPr/>
        </p:nvSpPr>
        <p:spPr>
          <a:xfrm rot="10800000">
            <a:off x="281655" y="3985109"/>
            <a:ext cx="8633743" cy="944433"/>
          </a:xfrm>
          <a:prstGeom prst="rect">
            <a:avLst/>
          </a:prstGeom>
          <a:gradFill>
            <a:gsLst>
              <a:gs pos="49000">
                <a:schemeClr val="accent1"/>
              </a:gs>
              <a:gs pos="100000">
                <a:schemeClr val="tx1">
                  <a:lumMod val="60000"/>
                  <a:lumOff val="40000"/>
                </a:schemeClr>
              </a:gs>
            </a:gsLst>
            <a:lin ang="10800000" scaled="0"/>
          </a:gradFill>
          <a:ln>
            <a:noFill/>
          </a:ln>
        </p:spPr>
        <p:txBody>
          <a:bodyPr lIns="61593" tIns="30796" rIns="61593" bIns="30796" anchor="ctr"/>
          <a:lstStyle/>
          <a:p>
            <a:pPr algn="ctr" defTabSz="685800" eaLnBrk="0" hangingPunct="0">
              <a:lnSpc>
                <a:spcPct val="90000"/>
              </a:lnSpc>
            </a:pPr>
            <a:endParaRPr lang="en-US" sz="1500" b="1" dirty="0">
              <a:solidFill>
                <a:srgbClr val="000000"/>
              </a:solidFill>
              <a:latin typeface="+mn-lt"/>
            </a:endParaRPr>
          </a:p>
        </p:txBody>
      </p:sp>
      <p:sp>
        <p:nvSpPr>
          <p:cNvPr id="18" name="Title 1"/>
          <p:cNvSpPr>
            <a:spLocks noGrp="1"/>
          </p:cNvSpPr>
          <p:nvPr>
            <p:ph type="title"/>
          </p:nvPr>
        </p:nvSpPr>
        <p:spPr>
          <a:xfrm>
            <a:off x="193829" y="107881"/>
            <a:ext cx="8492971" cy="628650"/>
          </a:xfrm>
        </p:spPr>
        <p:txBody>
          <a:bodyPr/>
          <a:lstStyle/>
          <a:p>
            <a:pPr>
              <a:spcBef>
                <a:spcPts val="0"/>
              </a:spcBef>
            </a:pPr>
            <a:r>
              <a:rPr lang="en-US" sz="3000" dirty="0">
                <a:latin typeface="+mn-lt"/>
              </a:rPr>
              <a:t>Program </a:t>
            </a:r>
            <a:r>
              <a:rPr lang="en-US" sz="3000" dirty="0" smtClean="0">
                <a:latin typeface="+mn-lt"/>
              </a:rPr>
              <a:t>Success: NIGERIA Prisons Service</a:t>
            </a:r>
            <a:endParaRPr lang="en-US" sz="3000" dirty="0">
              <a:latin typeface="+mn-lt"/>
            </a:endParaRPr>
          </a:p>
        </p:txBody>
      </p:sp>
      <p:sp>
        <p:nvSpPr>
          <p:cNvPr id="19" name="Rectangle 3"/>
          <p:cNvSpPr txBox="1">
            <a:spLocks noChangeArrowheads="1"/>
          </p:cNvSpPr>
          <p:nvPr/>
        </p:nvSpPr>
        <p:spPr bwMode="auto">
          <a:xfrm>
            <a:off x="240097" y="765873"/>
            <a:ext cx="6894128" cy="339192"/>
          </a:xfrm>
          <a:prstGeom prst="rect">
            <a:avLst/>
          </a:prstGeom>
          <a:noFill/>
          <a:ln>
            <a:noFill/>
          </a:ln>
        </p:spPr>
        <p:txBody>
          <a:bodyPr wrap="square" lIns="61593" tIns="30796" rIns="61593" bIns="30796">
            <a:spAutoFit/>
          </a:bodyPr>
          <a:lstStyle/>
          <a:p>
            <a:pPr defTabSz="685800" eaLnBrk="0" hangingPunct="0">
              <a:lnSpc>
                <a:spcPct val="90000"/>
              </a:lnSpc>
            </a:pPr>
            <a:r>
              <a:rPr lang="en-US" sz="2000" b="1" dirty="0" err="1" smtClean="0">
                <a:solidFill>
                  <a:srgbClr val="0070C0"/>
                </a:solidFill>
                <a:latin typeface="+mn-lt"/>
              </a:rPr>
              <a:t>Orgun</a:t>
            </a:r>
            <a:r>
              <a:rPr lang="en-US" sz="2000" b="1" dirty="0" smtClean="0">
                <a:solidFill>
                  <a:srgbClr val="0070C0"/>
                </a:solidFill>
                <a:latin typeface="+mn-lt"/>
              </a:rPr>
              <a:t> State, </a:t>
            </a:r>
            <a:r>
              <a:rPr lang="en-US" sz="2000" b="1" dirty="0" err="1" smtClean="0">
                <a:solidFill>
                  <a:srgbClr val="0070C0"/>
                </a:solidFill>
                <a:latin typeface="+mn-lt"/>
              </a:rPr>
              <a:t>Borstal</a:t>
            </a:r>
            <a:r>
              <a:rPr lang="en-US" sz="2000" b="1" dirty="0" smtClean="0">
                <a:solidFill>
                  <a:srgbClr val="0070C0"/>
                </a:solidFill>
                <a:latin typeface="+mn-lt"/>
              </a:rPr>
              <a:t> Detention Center</a:t>
            </a:r>
            <a:endParaRPr lang="en-US" sz="2000" b="1" dirty="0">
              <a:solidFill>
                <a:srgbClr val="0070C0"/>
              </a:solidFill>
              <a:latin typeface="+mn-lt"/>
            </a:endParaRPr>
          </a:p>
        </p:txBody>
      </p:sp>
      <p:sp>
        <p:nvSpPr>
          <p:cNvPr id="21" name="Rectangle 9"/>
          <p:cNvSpPr>
            <a:spLocks noChangeArrowheads="1"/>
          </p:cNvSpPr>
          <p:nvPr/>
        </p:nvSpPr>
        <p:spPr bwMode="white">
          <a:xfrm>
            <a:off x="543845" y="4089883"/>
            <a:ext cx="8331796" cy="877762"/>
          </a:xfrm>
          <a:prstGeom prst="rect">
            <a:avLst/>
          </a:prstGeom>
          <a:noFill/>
          <a:ln w="9525">
            <a:noFill/>
            <a:miter lim="800000"/>
            <a:headEnd/>
            <a:tailEnd/>
          </a:ln>
        </p:spPr>
        <p:txBody>
          <a:bodyPr lIns="61593" tIns="30797" rIns="61593" bIns="30797" anchor="t"/>
          <a:lstStyle/>
          <a:p>
            <a:pPr marL="114300" indent="-114300"/>
            <a:r>
              <a:rPr lang="en-US" sz="1200" b="1" dirty="0" smtClean="0">
                <a:solidFill>
                  <a:schemeClr val="bg1"/>
                </a:solidFill>
                <a:latin typeface="+mn-lt"/>
              </a:rPr>
              <a:t>“[NetAcad courses are] very </a:t>
            </a:r>
            <a:r>
              <a:rPr lang="en-US" sz="1200" b="1" dirty="0">
                <a:solidFill>
                  <a:schemeClr val="bg1"/>
                </a:solidFill>
                <a:latin typeface="+mn-lt"/>
              </a:rPr>
              <a:t>educative and exciting. The boys enjoy the lessons and look forward to each day, which assisted us in preparing them for the future.” </a:t>
            </a:r>
            <a:endParaRPr lang="en-US" sz="1200" b="1" dirty="0" smtClean="0">
              <a:solidFill>
                <a:schemeClr val="bg1"/>
              </a:solidFill>
              <a:latin typeface="+mn-lt"/>
            </a:endParaRPr>
          </a:p>
          <a:p>
            <a:pPr marL="114300" indent="-114300"/>
            <a:endParaRPr lang="en-US" sz="800" b="1" dirty="0">
              <a:solidFill>
                <a:schemeClr val="bg1"/>
              </a:solidFill>
              <a:latin typeface="+mn-lt"/>
            </a:endParaRPr>
          </a:p>
          <a:p>
            <a:pPr marL="114300" indent="-114300" defTabSz="685800" eaLnBrk="0" hangingPunct="0"/>
            <a:r>
              <a:rPr lang="en-US" sz="1200" dirty="0">
                <a:solidFill>
                  <a:schemeClr val="bg1"/>
                </a:solidFill>
                <a:latin typeface="+mn-lt"/>
              </a:rPr>
              <a:t>                                                - Mrs. </a:t>
            </a:r>
            <a:r>
              <a:rPr lang="en-US" sz="1200" dirty="0" err="1">
                <a:solidFill>
                  <a:schemeClr val="bg1"/>
                </a:solidFill>
                <a:latin typeface="+mn-lt"/>
              </a:rPr>
              <a:t>Lawal</a:t>
            </a:r>
            <a:r>
              <a:rPr lang="en-US" sz="1200" dirty="0">
                <a:solidFill>
                  <a:schemeClr val="bg1"/>
                </a:solidFill>
                <a:latin typeface="+mn-lt"/>
              </a:rPr>
              <a:t> I. G., head of the center</a:t>
            </a:r>
          </a:p>
        </p:txBody>
      </p:sp>
      <p:sp>
        <p:nvSpPr>
          <p:cNvPr id="58" name="Rectangle 3"/>
          <p:cNvSpPr txBox="1">
            <a:spLocks noChangeArrowheads="1"/>
          </p:cNvSpPr>
          <p:nvPr/>
        </p:nvSpPr>
        <p:spPr>
          <a:xfrm>
            <a:off x="355003" y="1322246"/>
            <a:ext cx="8179397" cy="2354795"/>
          </a:xfrm>
          <a:prstGeom prst="rect">
            <a:avLst/>
          </a:prstGeom>
        </p:spPr>
        <p:txBody>
          <a:bodyPr/>
          <a:lstStyle/>
          <a:p>
            <a:pPr marL="285750" indent="-285750">
              <a:spcAft>
                <a:spcPts val="1200"/>
              </a:spcAft>
              <a:buFont typeface="Arial" panose="020B0604020202020204" pitchFamily="34" charset="0"/>
              <a:buChar char="•"/>
            </a:pPr>
            <a:r>
              <a:rPr lang="en-US" dirty="0" smtClean="0">
                <a:latin typeface="+mn-lt"/>
              </a:rPr>
              <a:t>Remand correctional </a:t>
            </a:r>
            <a:r>
              <a:rPr lang="en-US" dirty="0">
                <a:latin typeface="+mn-lt"/>
              </a:rPr>
              <a:t>home </a:t>
            </a:r>
            <a:r>
              <a:rPr lang="en-US" dirty="0" smtClean="0">
                <a:latin typeface="+mn-lt"/>
              </a:rPr>
              <a:t>rehabilitates</a:t>
            </a:r>
            <a:r>
              <a:rPr lang="en-US" dirty="0">
                <a:latin typeface="+mn-lt"/>
              </a:rPr>
              <a:t> </a:t>
            </a:r>
            <a:r>
              <a:rPr lang="en-US" dirty="0" smtClean="0">
                <a:latin typeface="+mn-lt"/>
              </a:rPr>
              <a:t>prisoners                              between </a:t>
            </a:r>
            <a:r>
              <a:rPr lang="en-US" dirty="0">
                <a:latin typeface="+mn-lt"/>
              </a:rPr>
              <a:t>the ages of 16 and </a:t>
            </a:r>
            <a:r>
              <a:rPr lang="en-US" dirty="0" smtClean="0">
                <a:latin typeface="+mn-lt"/>
              </a:rPr>
              <a:t>23</a:t>
            </a:r>
          </a:p>
          <a:p>
            <a:pPr marL="285750" indent="-285750">
              <a:spcAft>
                <a:spcPts val="1200"/>
              </a:spcAft>
              <a:buFont typeface="Arial" panose="020B0604020202020204" pitchFamily="34" charset="0"/>
              <a:buChar char="•"/>
            </a:pPr>
            <a:r>
              <a:rPr lang="en-US" dirty="0" smtClean="0">
                <a:latin typeface="+mn-lt"/>
              </a:rPr>
              <a:t>Preparation for a new </a:t>
            </a:r>
            <a:r>
              <a:rPr lang="en-US" dirty="0">
                <a:latin typeface="+mn-lt"/>
              </a:rPr>
              <a:t>phase in </a:t>
            </a:r>
            <a:r>
              <a:rPr lang="en-US" dirty="0" smtClean="0">
                <a:latin typeface="+mn-lt"/>
              </a:rPr>
              <a:t>life includes Cisco                                       Networking </a:t>
            </a:r>
            <a:r>
              <a:rPr lang="en-US" dirty="0">
                <a:latin typeface="+mn-lt"/>
              </a:rPr>
              <a:t>Academy courses </a:t>
            </a:r>
            <a:r>
              <a:rPr lang="en-US" dirty="0" smtClean="0">
                <a:latin typeface="+mn-lt"/>
              </a:rPr>
              <a:t>for </a:t>
            </a:r>
            <a:r>
              <a:rPr lang="en-US" dirty="0">
                <a:latin typeface="+mn-lt"/>
              </a:rPr>
              <a:t>delivery of ICT skills </a:t>
            </a:r>
            <a:r>
              <a:rPr lang="en-US" dirty="0" smtClean="0">
                <a:latin typeface="+mn-lt"/>
              </a:rPr>
              <a:t>                                                 and </a:t>
            </a:r>
            <a:r>
              <a:rPr lang="en-US" dirty="0">
                <a:latin typeface="+mn-lt"/>
              </a:rPr>
              <a:t>entrepreneurship </a:t>
            </a:r>
            <a:r>
              <a:rPr lang="en-US" dirty="0" smtClean="0">
                <a:latin typeface="+mn-lt"/>
              </a:rPr>
              <a:t>training</a:t>
            </a:r>
          </a:p>
          <a:p>
            <a:pPr marL="285750" indent="-285750">
              <a:spcAft>
                <a:spcPts val="1200"/>
              </a:spcAft>
              <a:buFont typeface="Arial" panose="020B0604020202020204" pitchFamily="34" charset="0"/>
              <a:buChar char="•"/>
            </a:pPr>
            <a:r>
              <a:rPr lang="en-US" dirty="0" smtClean="0">
                <a:latin typeface="+mn-lt"/>
              </a:rPr>
              <a:t>15 </a:t>
            </a:r>
            <a:r>
              <a:rPr lang="en-US" dirty="0">
                <a:latin typeface="+mn-lt"/>
              </a:rPr>
              <a:t>boys became </a:t>
            </a:r>
            <a:r>
              <a:rPr lang="en-US" dirty="0" smtClean="0">
                <a:latin typeface="+mn-lt"/>
              </a:rPr>
              <a:t>1st </a:t>
            </a:r>
            <a:r>
              <a:rPr lang="en-US" dirty="0">
                <a:latin typeface="+mn-lt"/>
              </a:rPr>
              <a:t>graduates of the </a:t>
            </a:r>
            <a:r>
              <a:rPr lang="en-US" dirty="0" smtClean="0">
                <a:latin typeface="+mn-lt"/>
              </a:rPr>
              <a:t>IT </a:t>
            </a:r>
            <a:r>
              <a:rPr lang="en-US" dirty="0">
                <a:latin typeface="+mn-lt"/>
              </a:rPr>
              <a:t>Essentials course </a:t>
            </a:r>
            <a:endParaRPr lang="en-US" dirty="0" smtClean="0">
              <a:latin typeface="+mn-lt"/>
            </a:endParaRPr>
          </a:p>
          <a:p>
            <a:pPr marL="285750" indent="-285750">
              <a:spcAft>
                <a:spcPts val="1200"/>
              </a:spcAft>
              <a:buFont typeface="Arial" panose="020B0604020202020204" pitchFamily="34" charset="0"/>
              <a:buChar char="•"/>
            </a:pPr>
            <a:r>
              <a:rPr lang="en-US" dirty="0" smtClean="0">
                <a:latin typeface="+mn-lt"/>
              </a:rPr>
              <a:t>Plan to </a:t>
            </a:r>
            <a:r>
              <a:rPr lang="en-US" dirty="0">
                <a:latin typeface="+mn-lt"/>
              </a:rPr>
              <a:t>extend the </a:t>
            </a:r>
            <a:r>
              <a:rPr lang="en-US" dirty="0" smtClean="0">
                <a:latin typeface="+mn-lt"/>
              </a:rPr>
              <a:t>program </a:t>
            </a:r>
            <a:r>
              <a:rPr lang="en-US" dirty="0">
                <a:latin typeface="+mn-lt"/>
              </a:rPr>
              <a:t>to other Remand </a:t>
            </a:r>
            <a:r>
              <a:rPr lang="en-US" dirty="0" smtClean="0">
                <a:latin typeface="+mn-lt"/>
              </a:rPr>
              <a:t>centers</a:t>
            </a:r>
            <a:endParaRPr lang="en-US"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2552" y="776330"/>
            <a:ext cx="2619048" cy="1809524"/>
          </a:xfrm>
          <a:prstGeom prst="rect">
            <a:avLst/>
          </a:prstGeom>
        </p:spPr>
      </p:pic>
    </p:spTree>
    <p:extLst>
      <p:ext uri="{BB962C8B-B14F-4D97-AF65-F5344CB8AC3E}">
        <p14:creationId xmlns:p14="http://schemas.microsoft.com/office/powerpoint/2010/main" val="34695712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ChangeArrowheads="1"/>
          </p:cNvSpPr>
          <p:nvPr/>
        </p:nvSpPr>
        <p:spPr bwMode="auto">
          <a:xfrm flipH="1">
            <a:off x="281659" y="1234887"/>
            <a:ext cx="8561003" cy="2750222"/>
          </a:xfrm>
          <a:prstGeom prst="rect">
            <a:avLst/>
          </a:prstGeom>
          <a:gradFill flip="none" rotWithShape="1">
            <a:gsLst>
              <a:gs pos="0">
                <a:schemeClr val="accent1">
                  <a:lumMod val="40000"/>
                  <a:lumOff val="60000"/>
                  <a:alpha val="43000"/>
                </a:schemeClr>
              </a:gs>
              <a:gs pos="100000">
                <a:srgbClr val="C2188D">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0" hangingPunct="0">
              <a:lnSpc>
                <a:spcPct val="90000"/>
              </a:lnSpc>
            </a:pPr>
            <a:endParaRPr lang="en-US" sz="1500" b="1" dirty="0">
              <a:solidFill>
                <a:srgbClr val="FFFFFF"/>
              </a:solidFill>
            </a:endParaRPr>
          </a:p>
        </p:txBody>
      </p:sp>
      <p:sp>
        <p:nvSpPr>
          <p:cNvPr id="15" name="Rectangle 14"/>
          <p:cNvSpPr/>
          <p:nvPr/>
        </p:nvSpPr>
        <p:spPr>
          <a:xfrm rot="10800000">
            <a:off x="281655" y="3985109"/>
            <a:ext cx="8633743" cy="944433"/>
          </a:xfrm>
          <a:prstGeom prst="rect">
            <a:avLst/>
          </a:prstGeom>
          <a:gradFill>
            <a:gsLst>
              <a:gs pos="49000">
                <a:schemeClr val="accent1"/>
              </a:gs>
              <a:gs pos="100000">
                <a:schemeClr val="tx1">
                  <a:lumMod val="60000"/>
                  <a:lumOff val="40000"/>
                </a:schemeClr>
              </a:gs>
            </a:gsLst>
            <a:lin ang="10800000" scaled="0"/>
          </a:gradFill>
          <a:ln>
            <a:noFill/>
          </a:ln>
        </p:spPr>
        <p:txBody>
          <a:bodyPr lIns="61593" tIns="30796" rIns="61593" bIns="30796" anchor="ctr"/>
          <a:lstStyle/>
          <a:p>
            <a:pPr algn="ctr" defTabSz="685800" eaLnBrk="0" hangingPunct="0">
              <a:lnSpc>
                <a:spcPct val="90000"/>
              </a:lnSpc>
            </a:pPr>
            <a:endParaRPr lang="en-US" sz="1500" b="1" dirty="0">
              <a:solidFill>
                <a:srgbClr val="000000"/>
              </a:solidFill>
              <a:latin typeface="+mn-lt"/>
            </a:endParaRPr>
          </a:p>
        </p:txBody>
      </p:sp>
      <p:sp>
        <p:nvSpPr>
          <p:cNvPr id="18" name="Title 1"/>
          <p:cNvSpPr>
            <a:spLocks noGrp="1"/>
          </p:cNvSpPr>
          <p:nvPr>
            <p:ph type="title"/>
          </p:nvPr>
        </p:nvSpPr>
        <p:spPr>
          <a:xfrm>
            <a:off x="193829" y="107881"/>
            <a:ext cx="8492971" cy="628650"/>
          </a:xfrm>
        </p:spPr>
        <p:txBody>
          <a:bodyPr/>
          <a:lstStyle/>
          <a:p>
            <a:pPr>
              <a:spcBef>
                <a:spcPts val="0"/>
              </a:spcBef>
            </a:pPr>
            <a:r>
              <a:rPr lang="en-US" sz="3000" dirty="0">
                <a:latin typeface="+mn-lt"/>
              </a:rPr>
              <a:t>Program </a:t>
            </a:r>
            <a:r>
              <a:rPr lang="en-US" sz="3000" dirty="0" smtClean="0">
                <a:latin typeface="+mn-lt"/>
              </a:rPr>
              <a:t>Success: UNITED KINGDOM</a:t>
            </a:r>
            <a:endParaRPr lang="en-US" sz="3000" dirty="0">
              <a:latin typeface="+mn-lt"/>
            </a:endParaRPr>
          </a:p>
        </p:txBody>
      </p:sp>
      <p:sp>
        <p:nvSpPr>
          <p:cNvPr id="19" name="Rectangle 3"/>
          <p:cNvSpPr txBox="1">
            <a:spLocks noChangeArrowheads="1"/>
          </p:cNvSpPr>
          <p:nvPr/>
        </p:nvSpPr>
        <p:spPr bwMode="auto">
          <a:xfrm>
            <a:off x="240097" y="765873"/>
            <a:ext cx="6894128" cy="339192"/>
          </a:xfrm>
          <a:prstGeom prst="rect">
            <a:avLst/>
          </a:prstGeom>
          <a:noFill/>
          <a:ln>
            <a:noFill/>
          </a:ln>
        </p:spPr>
        <p:txBody>
          <a:bodyPr wrap="square" lIns="61593" tIns="30796" rIns="61593" bIns="30796">
            <a:spAutoFit/>
          </a:bodyPr>
          <a:lstStyle/>
          <a:p>
            <a:pPr defTabSz="685800" eaLnBrk="0" hangingPunct="0">
              <a:lnSpc>
                <a:spcPct val="90000"/>
              </a:lnSpc>
            </a:pPr>
            <a:r>
              <a:rPr lang="en-US" sz="2000" b="1" dirty="0" smtClean="0">
                <a:solidFill>
                  <a:srgbClr val="0070C0"/>
                </a:solidFill>
                <a:latin typeface="+mn-lt"/>
              </a:rPr>
              <a:t>PICTA (Prison ICT Academy) Program</a:t>
            </a:r>
            <a:endParaRPr lang="en-US" sz="2000" b="1" dirty="0">
              <a:solidFill>
                <a:srgbClr val="0070C0"/>
              </a:solidFill>
              <a:latin typeface="+mn-lt"/>
            </a:endParaRPr>
          </a:p>
        </p:txBody>
      </p:sp>
      <p:sp>
        <p:nvSpPr>
          <p:cNvPr id="21" name="Rectangle 9"/>
          <p:cNvSpPr>
            <a:spLocks noChangeArrowheads="1"/>
          </p:cNvSpPr>
          <p:nvPr/>
        </p:nvSpPr>
        <p:spPr bwMode="white">
          <a:xfrm>
            <a:off x="543845" y="4089883"/>
            <a:ext cx="8331796" cy="877762"/>
          </a:xfrm>
          <a:prstGeom prst="rect">
            <a:avLst/>
          </a:prstGeom>
          <a:noFill/>
          <a:ln w="9525">
            <a:noFill/>
            <a:miter lim="800000"/>
            <a:headEnd/>
            <a:tailEnd/>
          </a:ln>
        </p:spPr>
        <p:txBody>
          <a:bodyPr lIns="61593" tIns="30797" rIns="61593" bIns="30797" anchor="t"/>
          <a:lstStyle/>
          <a:p>
            <a:pPr marL="57150" indent="-57150"/>
            <a:r>
              <a:rPr lang="en-US" sz="1200" b="1" dirty="0" smtClean="0">
                <a:solidFill>
                  <a:schemeClr val="bg1"/>
                </a:solidFill>
                <a:latin typeface="+mn-lt"/>
              </a:rPr>
              <a:t>“</a:t>
            </a:r>
            <a:r>
              <a:rPr lang="en-US" sz="1200" b="1" dirty="0">
                <a:solidFill>
                  <a:schemeClr val="bg1"/>
                </a:solidFill>
                <a:latin typeface="+mn-lt"/>
              </a:rPr>
              <a:t>Having a feeling of achievement is just as important for these students as the ICT skills they’re </a:t>
            </a:r>
            <a:r>
              <a:rPr lang="en-US" sz="1200" b="1" dirty="0" smtClean="0">
                <a:solidFill>
                  <a:schemeClr val="bg1"/>
                </a:solidFill>
                <a:latin typeface="+mn-lt"/>
              </a:rPr>
              <a:t>acquiring. This </a:t>
            </a:r>
            <a:r>
              <a:rPr lang="en-US" sz="1200" b="1" dirty="0">
                <a:solidFill>
                  <a:schemeClr val="bg1"/>
                </a:solidFill>
                <a:latin typeface="+mn-lt"/>
              </a:rPr>
              <a:t>isn’t about looking for the strongest candidates - we want everyone to be successful. If someone is struggling, it’s up to us to figure out how to give that person the support he needs</a:t>
            </a:r>
            <a:r>
              <a:rPr lang="en-US" sz="1200" b="1" dirty="0" smtClean="0">
                <a:solidFill>
                  <a:schemeClr val="bg1"/>
                </a:solidFill>
                <a:latin typeface="+mn-lt"/>
              </a:rPr>
              <a:t>.” </a:t>
            </a:r>
          </a:p>
          <a:p>
            <a:r>
              <a:rPr lang="en-US" sz="1200" dirty="0">
                <a:solidFill>
                  <a:schemeClr val="bg1"/>
                </a:solidFill>
                <a:latin typeface="+mn-lt"/>
              </a:rPr>
              <a:t> </a:t>
            </a:r>
            <a:r>
              <a:rPr lang="en-US" sz="1200" dirty="0" smtClean="0">
                <a:solidFill>
                  <a:schemeClr val="bg1"/>
                </a:solidFill>
                <a:latin typeface="+mn-lt"/>
              </a:rPr>
              <a:t>                                                                                                                                       -PICTA instructor</a:t>
            </a:r>
            <a:endParaRPr lang="en-US" sz="1200" dirty="0">
              <a:solidFill>
                <a:schemeClr val="bg1"/>
              </a:solidFill>
              <a:latin typeface="+mn-lt"/>
            </a:endParaRPr>
          </a:p>
        </p:txBody>
      </p:sp>
      <p:sp>
        <p:nvSpPr>
          <p:cNvPr id="58" name="Rectangle 3"/>
          <p:cNvSpPr txBox="1">
            <a:spLocks noChangeArrowheads="1"/>
          </p:cNvSpPr>
          <p:nvPr/>
        </p:nvSpPr>
        <p:spPr>
          <a:xfrm>
            <a:off x="355003" y="1322246"/>
            <a:ext cx="8560395" cy="2624761"/>
          </a:xfrm>
          <a:prstGeom prst="rect">
            <a:avLst/>
          </a:prstGeom>
        </p:spPr>
        <p:txBody>
          <a:bodyPr/>
          <a:lstStyle/>
          <a:p>
            <a:pPr marL="285750" indent="-285750">
              <a:spcAft>
                <a:spcPts val="600"/>
              </a:spcAft>
              <a:buFont typeface="Arial" panose="020B0604020202020204" pitchFamily="34" charset="0"/>
              <a:buChar char="•"/>
            </a:pPr>
            <a:r>
              <a:rPr lang="en-US" sz="1600" dirty="0">
                <a:latin typeface="+mn-lt"/>
              </a:rPr>
              <a:t>Her Majesty’s Prison and Probation </a:t>
            </a:r>
            <a:r>
              <a:rPr lang="en-US" sz="1600" dirty="0" smtClean="0">
                <a:latin typeface="+mn-lt"/>
              </a:rPr>
              <a:t>Service: Public Sector</a:t>
            </a:r>
          </a:p>
          <a:p>
            <a:pPr marL="285750" indent="-285750">
              <a:spcAft>
                <a:spcPts val="600"/>
              </a:spcAft>
              <a:buFont typeface="Arial" panose="020B0604020202020204" pitchFamily="34" charset="0"/>
              <a:buChar char="•"/>
            </a:pPr>
            <a:r>
              <a:rPr lang="en-US" sz="1600" dirty="0" smtClean="0">
                <a:latin typeface="+mn-lt"/>
              </a:rPr>
              <a:t>The pilot program was held in 8 prisons</a:t>
            </a:r>
          </a:p>
          <a:p>
            <a:pPr marL="285750" indent="-285750">
              <a:spcAft>
                <a:spcPts val="600"/>
              </a:spcAft>
              <a:buFont typeface="Arial" panose="020B0604020202020204" pitchFamily="34" charset="0"/>
              <a:buChar char="•"/>
            </a:pPr>
            <a:r>
              <a:rPr lang="en-US" sz="1600" dirty="0" smtClean="0">
                <a:latin typeface="+mn-lt"/>
              </a:rPr>
              <a:t>In </a:t>
            </a:r>
            <a:r>
              <a:rPr lang="en-US" sz="1600" dirty="0">
                <a:latin typeface="+mn-lt"/>
              </a:rPr>
              <a:t>2016, there were 19 active </a:t>
            </a:r>
            <a:r>
              <a:rPr lang="en-US" sz="1600" dirty="0" smtClean="0">
                <a:latin typeface="+mn-lt"/>
              </a:rPr>
              <a:t>PICTAs teaching Cisco courses</a:t>
            </a:r>
          </a:p>
          <a:p>
            <a:pPr marL="285750" indent="-285750">
              <a:spcAft>
                <a:spcPts val="600"/>
              </a:spcAft>
              <a:buFont typeface="Arial" panose="020B0604020202020204" pitchFamily="34" charset="0"/>
              <a:buChar char="•"/>
            </a:pPr>
            <a:r>
              <a:rPr lang="en-US" sz="1600" dirty="0" smtClean="0">
                <a:latin typeface="+mn-lt"/>
              </a:rPr>
              <a:t>To </a:t>
            </a:r>
            <a:r>
              <a:rPr lang="en-US" sz="1600" dirty="0">
                <a:latin typeface="+mn-lt"/>
              </a:rPr>
              <a:t>date, over 5,000 offenders have </a:t>
            </a:r>
            <a:r>
              <a:rPr lang="en-US" sz="1600" dirty="0" smtClean="0">
                <a:latin typeface="+mn-lt"/>
              </a:rPr>
              <a:t>participated</a:t>
            </a:r>
          </a:p>
          <a:p>
            <a:pPr marL="285750" indent="-285750">
              <a:spcAft>
                <a:spcPts val="600"/>
              </a:spcAft>
              <a:buFont typeface="Arial" panose="020B0604020202020204" pitchFamily="34" charset="0"/>
              <a:buChar char="•"/>
            </a:pPr>
            <a:r>
              <a:rPr lang="en-US" sz="1600" dirty="0" smtClean="0">
                <a:latin typeface="+mn-lt"/>
              </a:rPr>
              <a:t>Each learner participates at their own level and pace</a:t>
            </a:r>
          </a:p>
          <a:p>
            <a:pPr marL="285750" indent="-285750">
              <a:spcAft>
                <a:spcPts val="600"/>
              </a:spcAft>
              <a:buFont typeface="Arial" panose="020B0604020202020204" pitchFamily="34" charset="0"/>
              <a:buChar char="•"/>
            </a:pPr>
            <a:r>
              <a:rPr lang="en-US" sz="1600" dirty="0" smtClean="0">
                <a:latin typeface="+mn-lt"/>
              </a:rPr>
              <a:t>Peer-to-peer mentoring strengthens teamwork and communication skills</a:t>
            </a:r>
          </a:p>
          <a:p>
            <a:pPr marL="285750" indent="-285750">
              <a:spcAft>
                <a:spcPts val="600"/>
              </a:spcAft>
              <a:buFont typeface="Arial" panose="020B0604020202020204" pitchFamily="34" charset="0"/>
              <a:buChar char="•"/>
            </a:pPr>
            <a:r>
              <a:rPr lang="en-US" sz="1600" dirty="0" smtClean="0">
                <a:latin typeface="+mn-lt"/>
              </a:rPr>
              <a:t>Mentorship from Cisco employees</a:t>
            </a:r>
          </a:p>
          <a:p>
            <a:pPr marL="285750" indent="-285750">
              <a:spcAft>
                <a:spcPts val="600"/>
              </a:spcAft>
              <a:buFont typeface="Arial" panose="020B0604020202020204" pitchFamily="34" charset="0"/>
              <a:buChar char="•"/>
            </a:pPr>
            <a:r>
              <a:rPr lang="en-US" sz="1600" dirty="0" smtClean="0">
                <a:latin typeface="+mn-lt"/>
              </a:rPr>
              <a:t>Now offering virtual access to courses for broader reach across prison system</a:t>
            </a:r>
          </a:p>
          <a:p>
            <a:pPr marL="285750" indent="-285750">
              <a:spcAft>
                <a:spcPts val="600"/>
              </a:spcAft>
              <a:buFont typeface="Arial" panose="020B0604020202020204" pitchFamily="34" charset="0"/>
              <a:buChar char="•"/>
            </a:pPr>
            <a:endParaRPr lang="en-US" sz="1600" dirty="0" smtClean="0">
              <a:latin typeface="+mn-lt"/>
            </a:endParaRPr>
          </a:p>
          <a:p>
            <a:pPr marL="285750" indent="-285750">
              <a:spcAft>
                <a:spcPts val="600"/>
              </a:spcAft>
              <a:buFont typeface="Arial" panose="020B0604020202020204" pitchFamily="34" charset="0"/>
              <a:buChar char="•"/>
            </a:pPr>
            <a:endParaRPr lang="en-US" sz="16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7569" y="616295"/>
            <a:ext cx="1789224" cy="1236191"/>
          </a:xfrm>
          <a:prstGeom prst="rect">
            <a:avLst/>
          </a:prstGeom>
        </p:spPr>
      </p:pic>
    </p:spTree>
    <p:extLst>
      <p:ext uri="{BB962C8B-B14F-4D97-AF65-F5344CB8AC3E}">
        <p14:creationId xmlns:p14="http://schemas.microsoft.com/office/powerpoint/2010/main" val="41663383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8" y="311727"/>
            <a:ext cx="8977745" cy="1163782"/>
          </a:xfrm>
        </p:spPr>
        <p:txBody>
          <a:bodyPr/>
          <a:lstStyle/>
          <a:p>
            <a:pPr algn="ctr"/>
            <a:r>
              <a:rPr lang="en-US" sz="4000" dirty="0" smtClean="0"/>
              <a:t>Networking Academy Delivers ICT Knowledge and Hands-on Practice</a:t>
            </a:r>
            <a:endParaRPr lang="en-US" sz="4000" dirty="0"/>
          </a:p>
        </p:txBody>
      </p:sp>
      <p:pic>
        <p:nvPicPr>
          <p:cNvPr id="3" name="Picture 2"/>
          <p:cNvPicPr>
            <a:picLocks noChangeAspect="1"/>
          </p:cNvPicPr>
          <p:nvPr/>
        </p:nvPicPr>
        <p:blipFill>
          <a:blip r:embed="rId3"/>
          <a:stretch>
            <a:fillRect/>
          </a:stretch>
        </p:blipFill>
        <p:spPr>
          <a:xfrm>
            <a:off x="330201" y="1711914"/>
            <a:ext cx="8477250" cy="2790825"/>
          </a:xfrm>
          <a:prstGeom prst="rect">
            <a:avLst/>
          </a:prstGeom>
          <a:ln>
            <a:solidFill>
              <a:schemeClr val="accent1"/>
            </a:solidFill>
          </a:ln>
        </p:spPr>
      </p:pic>
    </p:spTree>
    <p:extLst>
      <p:ext uri="{BB962C8B-B14F-4D97-AF65-F5344CB8AC3E}">
        <p14:creationId xmlns:p14="http://schemas.microsoft.com/office/powerpoint/2010/main" val="32406061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val 72"/>
          <p:cNvSpPr>
            <a:spLocks noChangeAspect="1"/>
          </p:cNvSpPr>
          <p:nvPr/>
        </p:nvSpPr>
        <p:spPr>
          <a:xfrm>
            <a:off x="3053285" y="1653701"/>
            <a:ext cx="576072" cy="576072"/>
          </a:xfrm>
          <a:prstGeom prst="ellipse">
            <a:avLst/>
          </a:prstGeom>
          <a:gradFill>
            <a:gsLst>
              <a:gs pos="0">
                <a:schemeClr val="accent1">
                  <a:lumMod val="75000"/>
                </a:schemeClr>
              </a:gs>
              <a:gs pos="100000">
                <a:schemeClr val="accent2">
                  <a:lumMod val="75000"/>
                  <a:alpha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a:spLocks/>
          </p:cNvSpPr>
          <p:nvPr/>
        </p:nvSpPr>
        <p:spPr>
          <a:xfrm>
            <a:off x="3789194" y="2667102"/>
            <a:ext cx="676656" cy="676656"/>
          </a:xfrm>
          <a:prstGeom prst="ellipse">
            <a:avLst/>
          </a:prstGeom>
          <a:gradFill>
            <a:gsLst>
              <a:gs pos="0">
                <a:schemeClr val="accent1">
                  <a:lumMod val="75000"/>
                </a:schemeClr>
              </a:gs>
              <a:gs pos="100000">
                <a:schemeClr val="accent2">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4762478" y="1289311"/>
            <a:ext cx="914400" cy="914400"/>
          </a:xfrm>
          <a:prstGeom prst="ellipse">
            <a:avLst/>
          </a:prstGeom>
          <a:gradFill>
            <a:gsLst>
              <a:gs pos="0">
                <a:schemeClr val="accent1">
                  <a:lumMod val="75000"/>
                </a:schemeClr>
              </a:gs>
              <a:gs pos="100000">
                <a:schemeClr val="accent2">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a:spLocks noChangeAspect="1"/>
          </p:cNvSpPr>
          <p:nvPr/>
        </p:nvSpPr>
        <p:spPr>
          <a:xfrm>
            <a:off x="5491777" y="2135459"/>
            <a:ext cx="649222" cy="649224"/>
          </a:xfrm>
          <a:prstGeom prst="ellipse">
            <a:avLst/>
          </a:prstGeom>
          <a:gradFill>
            <a:gsLst>
              <a:gs pos="0">
                <a:schemeClr val="accent1">
                  <a:lumMod val="75000"/>
                </a:schemeClr>
              </a:gs>
              <a:gs pos="100000">
                <a:schemeClr val="accent2">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a:spLocks noChangeAspect="1"/>
          </p:cNvSpPr>
          <p:nvPr/>
        </p:nvSpPr>
        <p:spPr>
          <a:xfrm>
            <a:off x="6583694" y="2480900"/>
            <a:ext cx="658368" cy="658368"/>
          </a:xfrm>
          <a:prstGeom prst="ellipse">
            <a:avLst/>
          </a:prstGeom>
          <a:gradFill>
            <a:gsLst>
              <a:gs pos="0">
                <a:schemeClr val="accent1">
                  <a:lumMod val="75000"/>
                </a:schemeClr>
              </a:gs>
              <a:gs pos="100000">
                <a:schemeClr val="accent2">
                  <a:lumMod val="75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a:spLocks noEditPoints="1"/>
          </p:cNvSpPr>
          <p:nvPr/>
        </p:nvSpPr>
        <p:spPr bwMode="auto">
          <a:xfrm>
            <a:off x="2538641" y="930717"/>
            <a:ext cx="5830659" cy="3230968"/>
          </a:xfrm>
          <a:custGeom>
            <a:avLst/>
            <a:gdLst>
              <a:gd name="T0" fmla="*/ 1249 w 3141"/>
              <a:gd name="T1" fmla="*/ 41 h 1739"/>
              <a:gd name="T2" fmla="*/ 885 w 3141"/>
              <a:gd name="T3" fmla="*/ 86 h 1739"/>
              <a:gd name="T4" fmla="*/ 1003 w 3141"/>
              <a:gd name="T5" fmla="*/ 328 h 1739"/>
              <a:gd name="T6" fmla="*/ 628 w 3141"/>
              <a:gd name="T7" fmla="*/ 68 h 1739"/>
              <a:gd name="T8" fmla="*/ 817 w 3141"/>
              <a:gd name="T9" fmla="*/ 80 h 1739"/>
              <a:gd name="T10" fmla="*/ 749 w 3141"/>
              <a:gd name="T11" fmla="*/ 75 h 1739"/>
              <a:gd name="T12" fmla="*/ 531 w 3141"/>
              <a:gd name="T13" fmla="*/ 93 h 1739"/>
              <a:gd name="T14" fmla="*/ 3012 w 3141"/>
              <a:gd name="T15" fmla="*/ 293 h 1739"/>
              <a:gd name="T16" fmla="*/ 2414 w 3141"/>
              <a:gd name="T17" fmla="*/ 182 h 1739"/>
              <a:gd name="T18" fmla="*/ 2111 w 3141"/>
              <a:gd name="T19" fmla="*/ 208 h 1739"/>
              <a:gd name="T20" fmla="*/ 1882 w 3141"/>
              <a:gd name="T21" fmla="*/ 273 h 1739"/>
              <a:gd name="T22" fmla="*/ 1604 w 3141"/>
              <a:gd name="T23" fmla="*/ 249 h 1739"/>
              <a:gd name="T24" fmla="*/ 1597 w 3141"/>
              <a:gd name="T25" fmla="*/ 346 h 1739"/>
              <a:gd name="T26" fmla="*/ 1449 w 3141"/>
              <a:gd name="T27" fmla="*/ 527 h 1739"/>
              <a:gd name="T28" fmla="*/ 1603 w 3141"/>
              <a:gd name="T29" fmla="*/ 638 h 1739"/>
              <a:gd name="T30" fmla="*/ 1662 w 3141"/>
              <a:gd name="T31" fmla="*/ 656 h 1739"/>
              <a:gd name="T32" fmla="*/ 1292 w 3141"/>
              <a:gd name="T33" fmla="*/ 953 h 1739"/>
              <a:gd name="T34" fmla="*/ 1688 w 3141"/>
              <a:gd name="T35" fmla="*/ 1434 h 1739"/>
              <a:gd name="T36" fmla="*/ 1765 w 3141"/>
              <a:gd name="T37" fmla="*/ 838 h 1739"/>
              <a:gd name="T38" fmla="*/ 2062 w 3141"/>
              <a:gd name="T39" fmla="*/ 926 h 1739"/>
              <a:gd name="T40" fmla="*/ 2352 w 3141"/>
              <a:gd name="T41" fmla="*/ 988 h 1739"/>
              <a:gd name="T42" fmla="*/ 2563 w 3141"/>
              <a:gd name="T43" fmla="*/ 616 h 1739"/>
              <a:gd name="T44" fmla="*/ 2802 w 3141"/>
              <a:gd name="T45" fmla="*/ 483 h 1739"/>
              <a:gd name="T46" fmla="*/ 1749 w 3141"/>
              <a:gd name="T47" fmla="*/ 376 h 1739"/>
              <a:gd name="T48" fmla="*/ 1892 w 3141"/>
              <a:gd name="T49" fmla="*/ 663 h 1739"/>
              <a:gd name="T50" fmla="*/ 2287 w 3141"/>
              <a:gd name="T51" fmla="*/ 899 h 1739"/>
              <a:gd name="T52" fmla="*/ 733 w 3141"/>
              <a:gd name="T53" fmla="*/ 166 h 1739"/>
              <a:gd name="T54" fmla="*/ 1996 w 3141"/>
              <a:gd name="T55" fmla="*/ 134 h 1739"/>
              <a:gd name="T56" fmla="*/ 412 w 3141"/>
              <a:gd name="T57" fmla="*/ 210 h 1739"/>
              <a:gd name="T58" fmla="*/ 1001 w 3141"/>
              <a:gd name="T59" fmla="*/ 1058 h 1739"/>
              <a:gd name="T60" fmla="*/ 614 w 3141"/>
              <a:gd name="T61" fmla="*/ 783 h 1739"/>
              <a:gd name="T62" fmla="*/ 886 w 3141"/>
              <a:gd name="T63" fmla="*/ 577 h 1739"/>
              <a:gd name="T64" fmla="*/ 771 w 3141"/>
              <a:gd name="T65" fmla="*/ 399 h 1739"/>
              <a:gd name="T66" fmla="*/ 655 w 3141"/>
              <a:gd name="T67" fmla="*/ 237 h 1739"/>
              <a:gd name="T68" fmla="*/ 375 w 3141"/>
              <a:gd name="T69" fmla="*/ 250 h 1739"/>
              <a:gd name="T70" fmla="*/ 32 w 3141"/>
              <a:gd name="T71" fmla="*/ 387 h 1739"/>
              <a:gd name="T72" fmla="*/ 336 w 3141"/>
              <a:gd name="T73" fmla="*/ 484 h 1739"/>
              <a:gd name="T74" fmla="*/ 575 w 3141"/>
              <a:gd name="T75" fmla="*/ 911 h 1739"/>
              <a:gd name="T76" fmla="*/ 811 w 3141"/>
              <a:gd name="T77" fmla="*/ 1577 h 1739"/>
              <a:gd name="T78" fmla="*/ 1015 w 3141"/>
              <a:gd name="T79" fmla="*/ 1376 h 1739"/>
              <a:gd name="T80" fmla="*/ 756 w 3141"/>
              <a:gd name="T81" fmla="*/ 595 h 1739"/>
              <a:gd name="T82" fmla="*/ 514 w 3141"/>
              <a:gd name="T83" fmla="*/ 396 h 1739"/>
              <a:gd name="T84" fmla="*/ 740 w 3141"/>
              <a:gd name="T85" fmla="*/ 210 h 1739"/>
              <a:gd name="T86" fmla="*/ 881 w 3141"/>
              <a:gd name="T87" fmla="*/ 345 h 1739"/>
              <a:gd name="T88" fmla="*/ 2499 w 3141"/>
              <a:gd name="T89" fmla="*/ 201 h 1739"/>
              <a:gd name="T90" fmla="*/ 610 w 3141"/>
              <a:gd name="T91" fmla="*/ 190 h 1739"/>
              <a:gd name="T92" fmla="*/ 610 w 3141"/>
              <a:gd name="T93" fmla="*/ 245 h 1739"/>
              <a:gd name="T94" fmla="*/ 1238 w 3141"/>
              <a:gd name="T95" fmla="*/ 307 h 1739"/>
              <a:gd name="T96" fmla="*/ 132 w 3141"/>
              <a:gd name="T97" fmla="*/ 412 h 1739"/>
              <a:gd name="T98" fmla="*/ 291 w 3141"/>
              <a:gd name="T99" fmla="*/ 444 h 1739"/>
              <a:gd name="T100" fmla="*/ 308 w 3141"/>
              <a:gd name="T101" fmla="*/ 480 h 1739"/>
              <a:gd name="T102" fmla="*/ 345 w 3141"/>
              <a:gd name="T103" fmla="*/ 527 h 1739"/>
              <a:gd name="T104" fmla="*/ 2551 w 3141"/>
              <a:gd name="T105" fmla="*/ 726 h 1739"/>
              <a:gd name="T106" fmla="*/ 2581 w 3141"/>
              <a:gd name="T107" fmla="*/ 731 h 1739"/>
              <a:gd name="T108" fmla="*/ 871 w 3141"/>
              <a:gd name="T109" fmla="*/ 901 h 1739"/>
              <a:gd name="T110" fmla="*/ 2486 w 3141"/>
              <a:gd name="T111" fmla="*/ 1006 h 1739"/>
              <a:gd name="T112" fmla="*/ 2293 w 3141"/>
              <a:gd name="T113" fmla="*/ 1105 h 1739"/>
              <a:gd name="T114" fmla="*/ 2576 w 3141"/>
              <a:gd name="T115" fmla="*/ 1120 h 1739"/>
              <a:gd name="T116" fmla="*/ 2386 w 3141"/>
              <a:gd name="T117" fmla="*/ 1162 h 1739"/>
              <a:gd name="T118" fmla="*/ 2658 w 3141"/>
              <a:gd name="T119" fmla="*/ 1239 h 1739"/>
              <a:gd name="T120" fmla="*/ 2562 w 3141"/>
              <a:gd name="T121" fmla="*/ 1444 h 1739"/>
              <a:gd name="T122" fmla="*/ 1860 w 3141"/>
              <a:gd name="T123" fmla="*/ 1263 h 1739"/>
              <a:gd name="T124" fmla="*/ 802 w 3141"/>
              <a:gd name="T125" fmla="*/ 1590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1" h="1739">
                <a:moveTo>
                  <a:pt x="1237" y="252"/>
                </a:moveTo>
                <a:cubicBezTo>
                  <a:pt x="1237" y="252"/>
                  <a:pt x="1237" y="252"/>
                  <a:pt x="1238" y="251"/>
                </a:cubicBezTo>
                <a:cubicBezTo>
                  <a:pt x="1238" y="251"/>
                  <a:pt x="1239" y="253"/>
                  <a:pt x="1240" y="252"/>
                </a:cubicBezTo>
                <a:cubicBezTo>
                  <a:pt x="1240" y="251"/>
                  <a:pt x="1240" y="251"/>
                  <a:pt x="1240" y="251"/>
                </a:cubicBezTo>
                <a:cubicBezTo>
                  <a:pt x="1242" y="251"/>
                  <a:pt x="1242" y="251"/>
                  <a:pt x="1242" y="249"/>
                </a:cubicBezTo>
                <a:cubicBezTo>
                  <a:pt x="1241" y="249"/>
                  <a:pt x="1241" y="249"/>
                  <a:pt x="1241" y="249"/>
                </a:cubicBezTo>
                <a:cubicBezTo>
                  <a:pt x="1241" y="248"/>
                  <a:pt x="1242" y="248"/>
                  <a:pt x="1242" y="247"/>
                </a:cubicBezTo>
                <a:cubicBezTo>
                  <a:pt x="1244" y="247"/>
                  <a:pt x="1244" y="247"/>
                  <a:pt x="1245" y="248"/>
                </a:cubicBezTo>
                <a:cubicBezTo>
                  <a:pt x="1245" y="247"/>
                  <a:pt x="1245" y="247"/>
                  <a:pt x="1245" y="247"/>
                </a:cubicBezTo>
                <a:cubicBezTo>
                  <a:pt x="1245" y="246"/>
                  <a:pt x="1245" y="246"/>
                  <a:pt x="1245" y="246"/>
                </a:cubicBezTo>
                <a:cubicBezTo>
                  <a:pt x="1245" y="246"/>
                  <a:pt x="1245" y="246"/>
                  <a:pt x="1245" y="246"/>
                </a:cubicBezTo>
                <a:cubicBezTo>
                  <a:pt x="1245" y="242"/>
                  <a:pt x="1249" y="241"/>
                  <a:pt x="1252" y="240"/>
                </a:cubicBezTo>
                <a:cubicBezTo>
                  <a:pt x="1252" y="240"/>
                  <a:pt x="1252" y="239"/>
                  <a:pt x="1253" y="239"/>
                </a:cubicBezTo>
                <a:cubicBezTo>
                  <a:pt x="1252" y="238"/>
                  <a:pt x="1252" y="238"/>
                  <a:pt x="1252" y="238"/>
                </a:cubicBezTo>
                <a:cubicBezTo>
                  <a:pt x="1249" y="238"/>
                  <a:pt x="1247" y="238"/>
                  <a:pt x="1244" y="239"/>
                </a:cubicBezTo>
                <a:cubicBezTo>
                  <a:pt x="1244" y="238"/>
                  <a:pt x="1244" y="238"/>
                  <a:pt x="1244" y="238"/>
                </a:cubicBezTo>
                <a:cubicBezTo>
                  <a:pt x="1240" y="238"/>
                  <a:pt x="1240" y="238"/>
                  <a:pt x="1240" y="238"/>
                </a:cubicBezTo>
                <a:cubicBezTo>
                  <a:pt x="1240" y="237"/>
                  <a:pt x="1240" y="237"/>
                  <a:pt x="1240" y="237"/>
                </a:cubicBezTo>
                <a:cubicBezTo>
                  <a:pt x="1238" y="237"/>
                  <a:pt x="1238" y="237"/>
                  <a:pt x="1238" y="237"/>
                </a:cubicBezTo>
                <a:cubicBezTo>
                  <a:pt x="1238" y="237"/>
                  <a:pt x="1238" y="236"/>
                  <a:pt x="1238" y="236"/>
                </a:cubicBezTo>
                <a:cubicBezTo>
                  <a:pt x="1236" y="236"/>
                  <a:pt x="1236" y="236"/>
                  <a:pt x="1236" y="236"/>
                </a:cubicBezTo>
                <a:cubicBezTo>
                  <a:pt x="1236" y="235"/>
                  <a:pt x="1236" y="235"/>
                  <a:pt x="1236" y="235"/>
                </a:cubicBezTo>
                <a:cubicBezTo>
                  <a:pt x="1234" y="235"/>
                  <a:pt x="1234" y="235"/>
                  <a:pt x="1234" y="235"/>
                </a:cubicBezTo>
                <a:cubicBezTo>
                  <a:pt x="1234" y="235"/>
                  <a:pt x="1234" y="235"/>
                  <a:pt x="1234" y="235"/>
                </a:cubicBezTo>
                <a:cubicBezTo>
                  <a:pt x="1233" y="235"/>
                  <a:pt x="1233" y="235"/>
                  <a:pt x="1232" y="235"/>
                </a:cubicBezTo>
                <a:cubicBezTo>
                  <a:pt x="1231" y="235"/>
                  <a:pt x="1232" y="234"/>
                  <a:pt x="1230" y="234"/>
                </a:cubicBezTo>
                <a:cubicBezTo>
                  <a:pt x="1230" y="235"/>
                  <a:pt x="1230" y="235"/>
                  <a:pt x="1230" y="235"/>
                </a:cubicBezTo>
                <a:cubicBezTo>
                  <a:pt x="1228" y="235"/>
                  <a:pt x="1228" y="235"/>
                  <a:pt x="1228" y="235"/>
                </a:cubicBezTo>
                <a:cubicBezTo>
                  <a:pt x="1227" y="235"/>
                  <a:pt x="1227" y="236"/>
                  <a:pt x="1227" y="236"/>
                </a:cubicBezTo>
                <a:cubicBezTo>
                  <a:pt x="1225" y="236"/>
                  <a:pt x="1225" y="236"/>
                  <a:pt x="1225" y="236"/>
                </a:cubicBezTo>
                <a:cubicBezTo>
                  <a:pt x="1225" y="237"/>
                  <a:pt x="1225" y="237"/>
                  <a:pt x="1225" y="237"/>
                </a:cubicBezTo>
                <a:cubicBezTo>
                  <a:pt x="1223" y="237"/>
                  <a:pt x="1223" y="237"/>
                  <a:pt x="1223" y="237"/>
                </a:cubicBezTo>
                <a:cubicBezTo>
                  <a:pt x="1223" y="237"/>
                  <a:pt x="1223" y="237"/>
                  <a:pt x="1223" y="237"/>
                </a:cubicBezTo>
                <a:cubicBezTo>
                  <a:pt x="1220" y="238"/>
                  <a:pt x="1217" y="236"/>
                  <a:pt x="1215" y="237"/>
                </a:cubicBezTo>
                <a:cubicBezTo>
                  <a:pt x="1213" y="237"/>
                  <a:pt x="1213" y="237"/>
                  <a:pt x="1213" y="237"/>
                </a:cubicBezTo>
                <a:cubicBezTo>
                  <a:pt x="1213" y="237"/>
                  <a:pt x="1213" y="237"/>
                  <a:pt x="1213" y="237"/>
                </a:cubicBezTo>
                <a:cubicBezTo>
                  <a:pt x="1214" y="236"/>
                  <a:pt x="1215" y="236"/>
                  <a:pt x="1216" y="235"/>
                </a:cubicBezTo>
                <a:cubicBezTo>
                  <a:pt x="1216" y="234"/>
                  <a:pt x="1215" y="233"/>
                  <a:pt x="1215" y="232"/>
                </a:cubicBezTo>
                <a:cubicBezTo>
                  <a:pt x="1213" y="232"/>
                  <a:pt x="1213" y="232"/>
                  <a:pt x="1213" y="232"/>
                </a:cubicBezTo>
                <a:cubicBezTo>
                  <a:pt x="1213" y="233"/>
                  <a:pt x="1213" y="233"/>
                  <a:pt x="1213" y="233"/>
                </a:cubicBezTo>
                <a:cubicBezTo>
                  <a:pt x="1209" y="234"/>
                  <a:pt x="1204" y="232"/>
                  <a:pt x="1201" y="234"/>
                </a:cubicBezTo>
                <a:cubicBezTo>
                  <a:pt x="1198" y="234"/>
                  <a:pt x="1197" y="234"/>
                  <a:pt x="1197" y="231"/>
                </a:cubicBezTo>
                <a:cubicBezTo>
                  <a:pt x="1196" y="231"/>
                  <a:pt x="1196" y="231"/>
                  <a:pt x="1196" y="231"/>
                </a:cubicBezTo>
                <a:cubicBezTo>
                  <a:pt x="1196" y="230"/>
                  <a:pt x="1197" y="229"/>
                  <a:pt x="1197" y="228"/>
                </a:cubicBezTo>
                <a:cubicBezTo>
                  <a:pt x="1200" y="227"/>
                  <a:pt x="1199" y="226"/>
                  <a:pt x="1202" y="225"/>
                </a:cubicBezTo>
                <a:cubicBezTo>
                  <a:pt x="1202" y="224"/>
                  <a:pt x="1202" y="224"/>
                  <a:pt x="1202" y="224"/>
                </a:cubicBezTo>
                <a:cubicBezTo>
                  <a:pt x="1204" y="224"/>
                  <a:pt x="1204" y="224"/>
                  <a:pt x="1205" y="224"/>
                </a:cubicBezTo>
                <a:cubicBezTo>
                  <a:pt x="1205" y="225"/>
                  <a:pt x="1205" y="225"/>
                  <a:pt x="1205" y="225"/>
                </a:cubicBezTo>
                <a:cubicBezTo>
                  <a:pt x="1214" y="225"/>
                  <a:pt x="1214" y="225"/>
                  <a:pt x="1214" y="225"/>
                </a:cubicBezTo>
                <a:cubicBezTo>
                  <a:pt x="1214" y="225"/>
                  <a:pt x="1214" y="226"/>
                  <a:pt x="1215" y="226"/>
                </a:cubicBezTo>
                <a:cubicBezTo>
                  <a:pt x="1216" y="226"/>
                  <a:pt x="1216" y="226"/>
                  <a:pt x="1216" y="226"/>
                </a:cubicBezTo>
                <a:cubicBezTo>
                  <a:pt x="1216" y="225"/>
                  <a:pt x="1216" y="225"/>
                  <a:pt x="1216" y="225"/>
                </a:cubicBezTo>
                <a:cubicBezTo>
                  <a:pt x="1217" y="225"/>
                  <a:pt x="1218" y="224"/>
                  <a:pt x="1219" y="224"/>
                </a:cubicBezTo>
                <a:cubicBezTo>
                  <a:pt x="1219" y="224"/>
                  <a:pt x="1219" y="224"/>
                  <a:pt x="1219" y="224"/>
                </a:cubicBezTo>
                <a:cubicBezTo>
                  <a:pt x="1224" y="224"/>
                  <a:pt x="1224" y="224"/>
                  <a:pt x="1224" y="224"/>
                </a:cubicBezTo>
                <a:cubicBezTo>
                  <a:pt x="1224" y="222"/>
                  <a:pt x="1224" y="221"/>
                  <a:pt x="1224" y="220"/>
                </a:cubicBezTo>
                <a:cubicBezTo>
                  <a:pt x="1221" y="220"/>
                  <a:pt x="1221" y="220"/>
                  <a:pt x="1221" y="220"/>
                </a:cubicBezTo>
                <a:cubicBezTo>
                  <a:pt x="1221" y="219"/>
                  <a:pt x="1221" y="219"/>
                  <a:pt x="1221" y="219"/>
                </a:cubicBezTo>
                <a:cubicBezTo>
                  <a:pt x="1218" y="219"/>
                  <a:pt x="1217" y="219"/>
                  <a:pt x="1217" y="216"/>
                </a:cubicBezTo>
                <a:cubicBezTo>
                  <a:pt x="1215" y="216"/>
                  <a:pt x="1215" y="216"/>
                  <a:pt x="1215" y="216"/>
                </a:cubicBezTo>
                <a:cubicBezTo>
                  <a:pt x="1215" y="217"/>
                  <a:pt x="1215" y="217"/>
                  <a:pt x="1215" y="217"/>
                </a:cubicBezTo>
                <a:cubicBezTo>
                  <a:pt x="1203" y="217"/>
                  <a:pt x="1203" y="217"/>
                  <a:pt x="1203" y="217"/>
                </a:cubicBezTo>
                <a:cubicBezTo>
                  <a:pt x="1203" y="218"/>
                  <a:pt x="1203" y="218"/>
                  <a:pt x="1203" y="218"/>
                </a:cubicBezTo>
                <a:cubicBezTo>
                  <a:pt x="1201" y="218"/>
                  <a:pt x="1201" y="218"/>
                  <a:pt x="1201" y="218"/>
                </a:cubicBezTo>
                <a:cubicBezTo>
                  <a:pt x="1201" y="218"/>
                  <a:pt x="1201" y="218"/>
                  <a:pt x="1201" y="218"/>
                </a:cubicBezTo>
                <a:cubicBezTo>
                  <a:pt x="1198" y="218"/>
                  <a:pt x="1198" y="218"/>
                  <a:pt x="1198" y="218"/>
                </a:cubicBezTo>
                <a:cubicBezTo>
                  <a:pt x="1198" y="218"/>
                  <a:pt x="1198" y="218"/>
                  <a:pt x="1198" y="218"/>
                </a:cubicBezTo>
                <a:cubicBezTo>
                  <a:pt x="1197" y="218"/>
                  <a:pt x="1197" y="218"/>
                  <a:pt x="1197" y="218"/>
                </a:cubicBezTo>
                <a:cubicBezTo>
                  <a:pt x="1197" y="217"/>
                  <a:pt x="1197" y="217"/>
                  <a:pt x="1197" y="217"/>
                </a:cubicBezTo>
                <a:cubicBezTo>
                  <a:pt x="1198" y="216"/>
                  <a:pt x="1198" y="216"/>
                  <a:pt x="1198" y="216"/>
                </a:cubicBezTo>
                <a:cubicBezTo>
                  <a:pt x="1201" y="216"/>
                  <a:pt x="1201" y="216"/>
                  <a:pt x="1201" y="216"/>
                </a:cubicBezTo>
                <a:cubicBezTo>
                  <a:pt x="1201" y="216"/>
                  <a:pt x="1201" y="216"/>
                  <a:pt x="1201" y="216"/>
                </a:cubicBezTo>
                <a:cubicBezTo>
                  <a:pt x="1202" y="216"/>
                  <a:pt x="1202" y="216"/>
                  <a:pt x="1202" y="216"/>
                </a:cubicBezTo>
                <a:cubicBezTo>
                  <a:pt x="1202" y="215"/>
                  <a:pt x="1202" y="215"/>
                  <a:pt x="1202" y="215"/>
                </a:cubicBezTo>
                <a:cubicBezTo>
                  <a:pt x="1201" y="215"/>
                  <a:pt x="1201" y="215"/>
                  <a:pt x="1201" y="215"/>
                </a:cubicBezTo>
                <a:cubicBezTo>
                  <a:pt x="1201" y="213"/>
                  <a:pt x="1201" y="214"/>
                  <a:pt x="1199" y="213"/>
                </a:cubicBezTo>
                <a:cubicBezTo>
                  <a:pt x="1199" y="211"/>
                  <a:pt x="1199" y="211"/>
                  <a:pt x="1199" y="211"/>
                </a:cubicBezTo>
                <a:cubicBezTo>
                  <a:pt x="1200" y="211"/>
                  <a:pt x="1200" y="211"/>
                  <a:pt x="1200" y="211"/>
                </a:cubicBezTo>
                <a:cubicBezTo>
                  <a:pt x="1201" y="210"/>
                  <a:pt x="1203" y="213"/>
                  <a:pt x="1205" y="214"/>
                </a:cubicBezTo>
                <a:cubicBezTo>
                  <a:pt x="1205" y="214"/>
                  <a:pt x="1205" y="214"/>
                  <a:pt x="1205" y="214"/>
                </a:cubicBezTo>
                <a:cubicBezTo>
                  <a:pt x="1206" y="214"/>
                  <a:pt x="1207" y="214"/>
                  <a:pt x="1209" y="214"/>
                </a:cubicBezTo>
                <a:cubicBezTo>
                  <a:pt x="1209" y="213"/>
                  <a:pt x="1209" y="213"/>
                  <a:pt x="1209" y="213"/>
                </a:cubicBezTo>
                <a:cubicBezTo>
                  <a:pt x="1211" y="213"/>
                  <a:pt x="1213" y="213"/>
                  <a:pt x="1216" y="214"/>
                </a:cubicBezTo>
                <a:cubicBezTo>
                  <a:pt x="1216" y="214"/>
                  <a:pt x="1216" y="214"/>
                  <a:pt x="1216" y="214"/>
                </a:cubicBezTo>
                <a:cubicBezTo>
                  <a:pt x="1217" y="214"/>
                  <a:pt x="1217" y="214"/>
                  <a:pt x="1217" y="214"/>
                </a:cubicBezTo>
                <a:cubicBezTo>
                  <a:pt x="1217" y="215"/>
                  <a:pt x="1217" y="215"/>
                  <a:pt x="1217" y="215"/>
                </a:cubicBezTo>
                <a:cubicBezTo>
                  <a:pt x="1221" y="215"/>
                  <a:pt x="1221" y="215"/>
                  <a:pt x="1221" y="215"/>
                </a:cubicBezTo>
                <a:cubicBezTo>
                  <a:pt x="1222" y="216"/>
                  <a:pt x="1222" y="217"/>
                  <a:pt x="1223" y="218"/>
                </a:cubicBezTo>
                <a:cubicBezTo>
                  <a:pt x="1226" y="219"/>
                  <a:pt x="1228" y="219"/>
                  <a:pt x="1230" y="219"/>
                </a:cubicBezTo>
                <a:cubicBezTo>
                  <a:pt x="1231" y="221"/>
                  <a:pt x="1232" y="222"/>
                  <a:pt x="1233" y="224"/>
                </a:cubicBezTo>
                <a:cubicBezTo>
                  <a:pt x="1233" y="224"/>
                  <a:pt x="1234" y="225"/>
                  <a:pt x="1234" y="225"/>
                </a:cubicBezTo>
                <a:cubicBezTo>
                  <a:pt x="1235" y="226"/>
                  <a:pt x="1235" y="227"/>
                  <a:pt x="1235" y="228"/>
                </a:cubicBezTo>
                <a:cubicBezTo>
                  <a:pt x="1236" y="229"/>
                  <a:pt x="1238" y="230"/>
                  <a:pt x="1239" y="231"/>
                </a:cubicBezTo>
                <a:cubicBezTo>
                  <a:pt x="1239" y="231"/>
                  <a:pt x="1240" y="232"/>
                  <a:pt x="1240" y="233"/>
                </a:cubicBezTo>
                <a:cubicBezTo>
                  <a:pt x="1242" y="233"/>
                  <a:pt x="1243" y="234"/>
                  <a:pt x="1244" y="234"/>
                </a:cubicBezTo>
                <a:cubicBezTo>
                  <a:pt x="1244" y="235"/>
                  <a:pt x="1244" y="235"/>
                  <a:pt x="1244" y="235"/>
                </a:cubicBezTo>
                <a:cubicBezTo>
                  <a:pt x="1245" y="236"/>
                  <a:pt x="1245" y="236"/>
                  <a:pt x="1247" y="236"/>
                </a:cubicBezTo>
                <a:cubicBezTo>
                  <a:pt x="1247" y="235"/>
                  <a:pt x="1247" y="235"/>
                  <a:pt x="1247" y="235"/>
                </a:cubicBezTo>
                <a:cubicBezTo>
                  <a:pt x="1247" y="234"/>
                  <a:pt x="1247" y="234"/>
                  <a:pt x="1247" y="234"/>
                </a:cubicBezTo>
                <a:cubicBezTo>
                  <a:pt x="1249" y="235"/>
                  <a:pt x="1251" y="235"/>
                  <a:pt x="1253" y="235"/>
                </a:cubicBezTo>
                <a:cubicBezTo>
                  <a:pt x="1253" y="236"/>
                  <a:pt x="1253" y="236"/>
                  <a:pt x="1253" y="236"/>
                </a:cubicBezTo>
                <a:cubicBezTo>
                  <a:pt x="1254" y="236"/>
                  <a:pt x="1255" y="236"/>
                  <a:pt x="1256" y="237"/>
                </a:cubicBezTo>
                <a:cubicBezTo>
                  <a:pt x="1257" y="236"/>
                  <a:pt x="1256" y="236"/>
                  <a:pt x="1257" y="235"/>
                </a:cubicBezTo>
                <a:cubicBezTo>
                  <a:pt x="1257" y="233"/>
                  <a:pt x="1257" y="233"/>
                  <a:pt x="1257" y="233"/>
                </a:cubicBezTo>
                <a:cubicBezTo>
                  <a:pt x="1255" y="233"/>
                  <a:pt x="1255" y="233"/>
                  <a:pt x="1255" y="233"/>
                </a:cubicBezTo>
                <a:cubicBezTo>
                  <a:pt x="1255" y="232"/>
                  <a:pt x="1255" y="232"/>
                  <a:pt x="1255" y="232"/>
                </a:cubicBezTo>
                <a:cubicBezTo>
                  <a:pt x="1255" y="231"/>
                  <a:pt x="1255" y="231"/>
                  <a:pt x="1255" y="231"/>
                </a:cubicBezTo>
                <a:cubicBezTo>
                  <a:pt x="1255" y="231"/>
                  <a:pt x="1256" y="231"/>
                  <a:pt x="1257" y="231"/>
                </a:cubicBezTo>
                <a:cubicBezTo>
                  <a:pt x="1256" y="230"/>
                  <a:pt x="1256" y="230"/>
                  <a:pt x="1256" y="229"/>
                </a:cubicBezTo>
                <a:cubicBezTo>
                  <a:pt x="1257" y="229"/>
                  <a:pt x="1257" y="229"/>
                  <a:pt x="1257" y="229"/>
                </a:cubicBezTo>
                <a:cubicBezTo>
                  <a:pt x="1257" y="228"/>
                  <a:pt x="1257" y="226"/>
                  <a:pt x="1257" y="225"/>
                </a:cubicBezTo>
                <a:cubicBezTo>
                  <a:pt x="1256" y="225"/>
                  <a:pt x="1256" y="225"/>
                  <a:pt x="1256" y="225"/>
                </a:cubicBezTo>
                <a:cubicBezTo>
                  <a:pt x="1256" y="222"/>
                  <a:pt x="1255" y="222"/>
                  <a:pt x="1253" y="222"/>
                </a:cubicBezTo>
                <a:cubicBezTo>
                  <a:pt x="1253" y="220"/>
                  <a:pt x="1253" y="219"/>
                  <a:pt x="1253" y="218"/>
                </a:cubicBezTo>
                <a:cubicBezTo>
                  <a:pt x="1251" y="218"/>
                  <a:pt x="1251" y="218"/>
                  <a:pt x="1251" y="218"/>
                </a:cubicBezTo>
                <a:cubicBezTo>
                  <a:pt x="1250" y="219"/>
                  <a:pt x="1251" y="218"/>
                  <a:pt x="1250" y="219"/>
                </a:cubicBezTo>
                <a:cubicBezTo>
                  <a:pt x="1250" y="220"/>
                  <a:pt x="1250" y="220"/>
                  <a:pt x="1250" y="220"/>
                </a:cubicBezTo>
                <a:cubicBezTo>
                  <a:pt x="1249" y="220"/>
                  <a:pt x="1249" y="220"/>
                  <a:pt x="1249" y="220"/>
                </a:cubicBezTo>
                <a:cubicBezTo>
                  <a:pt x="1249" y="217"/>
                  <a:pt x="1250" y="217"/>
                  <a:pt x="1250" y="215"/>
                </a:cubicBezTo>
                <a:cubicBezTo>
                  <a:pt x="1249" y="215"/>
                  <a:pt x="1248" y="215"/>
                  <a:pt x="1247" y="216"/>
                </a:cubicBezTo>
                <a:cubicBezTo>
                  <a:pt x="1247" y="214"/>
                  <a:pt x="1247" y="214"/>
                  <a:pt x="1247" y="213"/>
                </a:cubicBezTo>
                <a:cubicBezTo>
                  <a:pt x="1247" y="213"/>
                  <a:pt x="1247" y="212"/>
                  <a:pt x="1246" y="212"/>
                </a:cubicBezTo>
                <a:cubicBezTo>
                  <a:pt x="1245" y="212"/>
                  <a:pt x="1245" y="212"/>
                  <a:pt x="1245" y="212"/>
                </a:cubicBezTo>
                <a:cubicBezTo>
                  <a:pt x="1244" y="211"/>
                  <a:pt x="1244" y="210"/>
                  <a:pt x="1243" y="210"/>
                </a:cubicBezTo>
                <a:cubicBezTo>
                  <a:pt x="1242" y="210"/>
                  <a:pt x="1241" y="209"/>
                  <a:pt x="1240" y="209"/>
                </a:cubicBezTo>
                <a:cubicBezTo>
                  <a:pt x="1239" y="208"/>
                  <a:pt x="1238" y="207"/>
                  <a:pt x="1238" y="206"/>
                </a:cubicBezTo>
                <a:cubicBezTo>
                  <a:pt x="1237" y="206"/>
                  <a:pt x="1233" y="205"/>
                  <a:pt x="1231" y="205"/>
                </a:cubicBezTo>
                <a:cubicBezTo>
                  <a:pt x="1231" y="206"/>
                  <a:pt x="1231" y="206"/>
                  <a:pt x="1231" y="206"/>
                </a:cubicBezTo>
                <a:cubicBezTo>
                  <a:pt x="1230" y="206"/>
                  <a:pt x="1229" y="205"/>
                  <a:pt x="1228" y="205"/>
                </a:cubicBezTo>
                <a:cubicBezTo>
                  <a:pt x="1228" y="206"/>
                  <a:pt x="1228" y="206"/>
                  <a:pt x="1228" y="206"/>
                </a:cubicBezTo>
                <a:cubicBezTo>
                  <a:pt x="1225" y="206"/>
                  <a:pt x="1225" y="206"/>
                  <a:pt x="1225" y="206"/>
                </a:cubicBezTo>
                <a:cubicBezTo>
                  <a:pt x="1225" y="205"/>
                  <a:pt x="1225" y="205"/>
                  <a:pt x="1225" y="205"/>
                </a:cubicBezTo>
                <a:cubicBezTo>
                  <a:pt x="1227" y="204"/>
                  <a:pt x="1229" y="204"/>
                  <a:pt x="1230" y="203"/>
                </a:cubicBezTo>
                <a:cubicBezTo>
                  <a:pt x="1231" y="202"/>
                  <a:pt x="1231" y="203"/>
                  <a:pt x="1231" y="202"/>
                </a:cubicBezTo>
                <a:cubicBezTo>
                  <a:pt x="1230" y="201"/>
                  <a:pt x="1230" y="201"/>
                  <a:pt x="1230" y="200"/>
                </a:cubicBezTo>
                <a:cubicBezTo>
                  <a:pt x="1229" y="200"/>
                  <a:pt x="1227" y="199"/>
                  <a:pt x="1226" y="199"/>
                </a:cubicBezTo>
                <a:cubicBezTo>
                  <a:pt x="1226" y="199"/>
                  <a:pt x="1226" y="199"/>
                  <a:pt x="1226" y="199"/>
                </a:cubicBezTo>
                <a:cubicBezTo>
                  <a:pt x="1225" y="199"/>
                  <a:pt x="1224" y="200"/>
                  <a:pt x="1223" y="201"/>
                </a:cubicBezTo>
                <a:cubicBezTo>
                  <a:pt x="1223" y="201"/>
                  <a:pt x="1223" y="201"/>
                  <a:pt x="1223" y="201"/>
                </a:cubicBezTo>
                <a:cubicBezTo>
                  <a:pt x="1220" y="201"/>
                  <a:pt x="1220" y="201"/>
                  <a:pt x="1220" y="201"/>
                </a:cubicBezTo>
                <a:cubicBezTo>
                  <a:pt x="1220" y="201"/>
                  <a:pt x="1219" y="203"/>
                  <a:pt x="1218" y="203"/>
                </a:cubicBezTo>
                <a:cubicBezTo>
                  <a:pt x="1218" y="203"/>
                  <a:pt x="1218" y="203"/>
                  <a:pt x="1218" y="203"/>
                </a:cubicBezTo>
                <a:cubicBezTo>
                  <a:pt x="1216" y="203"/>
                  <a:pt x="1216" y="203"/>
                  <a:pt x="1216" y="203"/>
                </a:cubicBezTo>
                <a:cubicBezTo>
                  <a:pt x="1216" y="203"/>
                  <a:pt x="1214" y="202"/>
                  <a:pt x="1215" y="202"/>
                </a:cubicBezTo>
                <a:cubicBezTo>
                  <a:pt x="1215" y="202"/>
                  <a:pt x="1216" y="202"/>
                  <a:pt x="1216" y="201"/>
                </a:cubicBezTo>
                <a:cubicBezTo>
                  <a:pt x="1213" y="199"/>
                  <a:pt x="1215" y="200"/>
                  <a:pt x="1211" y="200"/>
                </a:cubicBezTo>
                <a:cubicBezTo>
                  <a:pt x="1211" y="199"/>
                  <a:pt x="1212" y="198"/>
                  <a:pt x="1212" y="197"/>
                </a:cubicBezTo>
                <a:cubicBezTo>
                  <a:pt x="1211" y="197"/>
                  <a:pt x="1211" y="197"/>
                  <a:pt x="1209" y="197"/>
                </a:cubicBezTo>
                <a:cubicBezTo>
                  <a:pt x="1209" y="195"/>
                  <a:pt x="1209" y="195"/>
                  <a:pt x="1209" y="195"/>
                </a:cubicBezTo>
                <a:cubicBezTo>
                  <a:pt x="1209" y="195"/>
                  <a:pt x="1209" y="195"/>
                  <a:pt x="1209" y="195"/>
                </a:cubicBezTo>
                <a:cubicBezTo>
                  <a:pt x="1209" y="194"/>
                  <a:pt x="1209" y="194"/>
                  <a:pt x="1209" y="194"/>
                </a:cubicBezTo>
                <a:cubicBezTo>
                  <a:pt x="1211" y="194"/>
                  <a:pt x="1212" y="194"/>
                  <a:pt x="1213" y="193"/>
                </a:cubicBezTo>
                <a:cubicBezTo>
                  <a:pt x="1213" y="191"/>
                  <a:pt x="1213" y="191"/>
                  <a:pt x="1213" y="191"/>
                </a:cubicBezTo>
                <a:cubicBezTo>
                  <a:pt x="1211" y="191"/>
                  <a:pt x="1211" y="191"/>
                  <a:pt x="1211" y="191"/>
                </a:cubicBezTo>
                <a:cubicBezTo>
                  <a:pt x="1214" y="189"/>
                  <a:pt x="1216" y="192"/>
                  <a:pt x="1220" y="191"/>
                </a:cubicBezTo>
                <a:cubicBezTo>
                  <a:pt x="1220" y="190"/>
                  <a:pt x="1220" y="190"/>
                  <a:pt x="1220" y="190"/>
                </a:cubicBezTo>
                <a:cubicBezTo>
                  <a:pt x="1221" y="190"/>
                  <a:pt x="1222" y="190"/>
                  <a:pt x="1222" y="189"/>
                </a:cubicBezTo>
                <a:cubicBezTo>
                  <a:pt x="1223" y="189"/>
                  <a:pt x="1223" y="188"/>
                  <a:pt x="1223" y="188"/>
                </a:cubicBezTo>
                <a:cubicBezTo>
                  <a:pt x="1224" y="188"/>
                  <a:pt x="1225" y="188"/>
                  <a:pt x="1226" y="187"/>
                </a:cubicBezTo>
                <a:cubicBezTo>
                  <a:pt x="1226" y="187"/>
                  <a:pt x="1226" y="187"/>
                  <a:pt x="1226" y="187"/>
                </a:cubicBezTo>
                <a:cubicBezTo>
                  <a:pt x="1227" y="186"/>
                  <a:pt x="1227" y="187"/>
                  <a:pt x="1227" y="185"/>
                </a:cubicBezTo>
                <a:cubicBezTo>
                  <a:pt x="1229" y="185"/>
                  <a:pt x="1230" y="185"/>
                  <a:pt x="1232" y="185"/>
                </a:cubicBezTo>
                <a:cubicBezTo>
                  <a:pt x="1232" y="181"/>
                  <a:pt x="1232" y="181"/>
                  <a:pt x="1232" y="181"/>
                </a:cubicBezTo>
                <a:cubicBezTo>
                  <a:pt x="1234" y="181"/>
                  <a:pt x="1234" y="181"/>
                  <a:pt x="1234" y="181"/>
                </a:cubicBezTo>
                <a:cubicBezTo>
                  <a:pt x="1234" y="182"/>
                  <a:pt x="1234" y="183"/>
                  <a:pt x="1234" y="184"/>
                </a:cubicBezTo>
                <a:cubicBezTo>
                  <a:pt x="1233" y="184"/>
                  <a:pt x="1233" y="184"/>
                  <a:pt x="1233" y="184"/>
                </a:cubicBezTo>
                <a:cubicBezTo>
                  <a:pt x="1233" y="185"/>
                  <a:pt x="1233" y="185"/>
                  <a:pt x="1234" y="185"/>
                </a:cubicBezTo>
                <a:cubicBezTo>
                  <a:pt x="1235" y="186"/>
                  <a:pt x="1235" y="186"/>
                  <a:pt x="1236" y="186"/>
                </a:cubicBezTo>
                <a:cubicBezTo>
                  <a:pt x="1236" y="187"/>
                  <a:pt x="1236" y="187"/>
                  <a:pt x="1236" y="187"/>
                </a:cubicBezTo>
                <a:cubicBezTo>
                  <a:pt x="1241" y="187"/>
                  <a:pt x="1241" y="187"/>
                  <a:pt x="1241" y="187"/>
                </a:cubicBezTo>
                <a:cubicBezTo>
                  <a:pt x="1241" y="187"/>
                  <a:pt x="1241" y="187"/>
                  <a:pt x="1241" y="187"/>
                </a:cubicBezTo>
                <a:cubicBezTo>
                  <a:pt x="1242" y="187"/>
                  <a:pt x="1242" y="187"/>
                  <a:pt x="1242" y="187"/>
                </a:cubicBezTo>
                <a:cubicBezTo>
                  <a:pt x="1242" y="188"/>
                  <a:pt x="1242" y="188"/>
                  <a:pt x="1242" y="188"/>
                </a:cubicBezTo>
                <a:cubicBezTo>
                  <a:pt x="1247" y="188"/>
                  <a:pt x="1247" y="188"/>
                  <a:pt x="1247" y="188"/>
                </a:cubicBezTo>
                <a:cubicBezTo>
                  <a:pt x="1247" y="189"/>
                  <a:pt x="1247" y="189"/>
                  <a:pt x="1247" y="189"/>
                </a:cubicBezTo>
                <a:cubicBezTo>
                  <a:pt x="1248" y="189"/>
                  <a:pt x="1248" y="189"/>
                  <a:pt x="1248" y="189"/>
                </a:cubicBezTo>
                <a:cubicBezTo>
                  <a:pt x="1248" y="189"/>
                  <a:pt x="1248" y="189"/>
                  <a:pt x="1248" y="189"/>
                </a:cubicBezTo>
                <a:cubicBezTo>
                  <a:pt x="1249" y="190"/>
                  <a:pt x="1249" y="190"/>
                  <a:pt x="1250" y="190"/>
                </a:cubicBezTo>
                <a:cubicBezTo>
                  <a:pt x="1250" y="189"/>
                  <a:pt x="1250" y="189"/>
                  <a:pt x="1250" y="189"/>
                </a:cubicBezTo>
                <a:cubicBezTo>
                  <a:pt x="1251" y="189"/>
                  <a:pt x="1253" y="189"/>
                  <a:pt x="1254" y="189"/>
                </a:cubicBezTo>
                <a:cubicBezTo>
                  <a:pt x="1254" y="188"/>
                  <a:pt x="1254" y="188"/>
                  <a:pt x="1254" y="188"/>
                </a:cubicBezTo>
                <a:cubicBezTo>
                  <a:pt x="1257" y="188"/>
                  <a:pt x="1257" y="188"/>
                  <a:pt x="1257" y="188"/>
                </a:cubicBezTo>
                <a:cubicBezTo>
                  <a:pt x="1257" y="188"/>
                  <a:pt x="1257" y="187"/>
                  <a:pt x="1257" y="187"/>
                </a:cubicBezTo>
                <a:cubicBezTo>
                  <a:pt x="1259" y="187"/>
                  <a:pt x="1259" y="187"/>
                  <a:pt x="1259" y="187"/>
                </a:cubicBezTo>
                <a:cubicBezTo>
                  <a:pt x="1259" y="185"/>
                  <a:pt x="1259" y="185"/>
                  <a:pt x="1259" y="185"/>
                </a:cubicBezTo>
                <a:cubicBezTo>
                  <a:pt x="1260" y="185"/>
                  <a:pt x="1264" y="184"/>
                  <a:pt x="1265" y="183"/>
                </a:cubicBezTo>
                <a:cubicBezTo>
                  <a:pt x="1265" y="183"/>
                  <a:pt x="1265" y="183"/>
                  <a:pt x="1265" y="183"/>
                </a:cubicBezTo>
                <a:cubicBezTo>
                  <a:pt x="1266" y="182"/>
                  <a:pt x="1264" y="181"/>
                  <a:pt x="1265" y="179"/>
                </a:cubicBezTo>
                <a:cubicBezTo>
                  <a:pt x="1265" y="179"/>
                  <a:pt x="1265" y="179"/>
                  <a:pt x="1265" y="179"/>
                </a:cubicBezTo>
                <a:cubicBezTo>
                  <a:pt x="1264" y="178"/>
                  <a:pt x="1261" y="178"/>
                  <a:pt x="1259" y="178"/>
                </a:cubicBezTo>
                <a:cubicBezTo>
                  <a:pt x="1259" y="177"/>
                  <a:pt x="1259" y="177"/>
                  <a:pt x="1259" y="177"/>
                </a:cubicBezTo>
                <a:cubicBezTo>
                  <a:pt x="1259" y="177"/>
                  <a:pt x="1258" y="176"/>
                  <a:pt x="1257" y="176"/>
                </a:cubicBezTo>
                <a:cubicBezTo>
                  <a:pt x="1256" y="178"/>
                  <a:pt x="1255" y="177"/>
                  <a:pt x="1255" y="181"/>
                </a:cubicBezTo>
                <a:cubicBezTo>
                  <a:pt x="1254" y="181"/>
                  <a:pt x="1254" y="181"/>
                  <a:pt x="1254" y="181"/>
                </a:cubicBezTo>
                <a:cubicBezTo>
                  <a:pt x="1254" y="180"/>
                  <a:pt x="1253" y="178"/>
                  <a:pt x="1253" y="177"/>
                </a:cubicBezTo>
                <a:cubicBezTo>
                  <a:pt x="1251" y="177"/>
                  <a:pt x="1251" y="177"/>
                  <a:pt x="1251" y="177"/>
                </a:cubicBezTo>
                <a:cubicBezTo>
                  <a:pt x="1250" y="177"/>
                  <a:pt x="1250" y="176"/>
                  <a:pt x="1249" y="176"/>
                </a:cubicBezTo>
                <a:cubicBezTo>
                  <a:pt x="1250" y="172"/>
                  <a:pt x="1251" y="171"/>
                  <a:pt x="1251" y="167"/>
                </a:cubicBezTo>
                <a:cubicBezTo>
                  <a:pt x="1253" y="168"/>
                  <a:pt x="1254" y="168"/>
                  <a:pt x="1256" y="169"/>
                </a:cubicBezTo>
                <a:cubicBezTo>
                  <a:pt x="1256" y="170"/>
                  <a:pt x="1256" y="170"/>
                  <a:pt x="1256" y="170"/>
                </a:cubicBezTo>
                <a:cubicBezTo>
                  <a:pt x="1260" y="170"/>
                  <a:pt x="1264" y="171"/>
                  <a:pt x="1268" y="171"/>
                </a:cubicBezTo>
                <a:cubicBezTo>
                  <a:pt x="1268" y="172"/>
                  <a:pt x="1268" y="172"/>
                  <a:pt x="1268" y="172"/>
                </a:cubicBezTo>
                <a:cubicBezTo>
                  <a:pt x="1269" y="172"/>
                  <a:pt x="1269" y="172"/>
                  <a:pt x="1269" y="172"/>
                </a:cubicBezTo>
                <a:cubicBezTo>
                  <a:pt x="1270" y="172"/>
                  <a:pt x="1270" y="173"/>
                  <a:pt x="1270" y="174"/>
                </a:cubicBezTo>
                <a:cubicBezTo>
                  <a:pt x="1273" y="175"/>
                  <a:pt x="1276" y="172"/>
                  <a:pt x="1278" y="172"/>
                </a:cubicBezTo>
                <a:cubicBezTo>
                  <a:pt x="1278" y="170"/>
                  <a:pt x="1277" y="169"/>
                  <a:pt x="1277" y="168"/>
                </a:cubicBezTo>
                <a:cubicBezTo>
                  <a:pt x="1275" y="168"/>
                  <a:pt x="1274" y="168"/>
                  <a:pt x="1272" y="168"/>
                </a:cubicBezTo>
                <a:cubicBezTo>
                  <a:pt x="1272" y="168"/>
                  <a:pt x="1272" y="168"/>
                  <a:pt x="1272" y="168"/>
                </a:cubicBezTo>
                <a:cubicBezTo>
                  <a:pt x="1270" y="168"/>
                  <a:pt x="1270" y="168"/>
                  <a:pt x="1270" y="168"/>
                </a:cubicBezTo>
                <a:cubicBezTo>
                  <a:pt x="1270" y="169"/>
                  <a:pt x="1270" y="169"/>
                  <a:pt x="1270" y="169"/>
                </a:cubicBezTo>
                <a:cubicBezTo>
                  <a:pt x="1263" y="169"/>
                  <a:pt x="1263" y="169"/>
                  <a:pt x="1263" y="169"/>
                </a:cubicBezTo>
                <a:cubicBezTo>
                  <a:pt x="1263" y="167"/>
                  <a:pt x="1263" y="167"/>
                  <a:pt x="1265" y="166"/>
                </a:cubicBezTo>
                <a:cubicBezTo>
                  <a:pt x="1264" y="165"/>
                  <a:pt x="1264" y="164"/>
                  <a:pt x="1264" y="163"/>
                </a:cubicBezTo>
                <a:cubicBezTo>
                  <a:pt x="1261" y="163"/>
                  <a:pt x="1261" y="164"/>
                  <a:pt x="1260" y="166"/>
                </a:cubicBezTo>
                <a:cubicBezTo>
                  <a:pt x="1257" y="166"/>
                  <a:pt x="1257" y="165"/>
                  <a:pt x="1255" y="164"/>
                </a:cubicBezTo>
                <a:cubicBezTo>
                  <a:pt x="1255" y="164"/>
                  <a:pt x="1255" y="164"/>
                  <a:pt x="1255" y="164"/>
                </a:cubicBezTo>
                <a:cubicBezTo>
                  <a:pt x="1257" y="164"/>
                  <a:pt x="1257" y="165"/>
                  <a:pt x="1259" y="165"/>
                </a:cubicBezTo>
                <a:cubicBezTo>
                  <a:pt x="1260" y="164"/>
                  <a:pt x="1261" y="162"/>
                  <a:pt x="1262" y="160"/>
                </a:cubicBezTo>
                <a:cubicBezTo>
                  <a:pt x="1263" y="160"/>
                  <a:pt x="1263" y="160"/>
                  <a:pt x="1263" y="160"/>
                </a:cubicBezTo>
                <a:cubicBezTo>
                  <a:pt x="1263" y="160"/>
                  <a:pt x="1263" y="160"/>
                  <a:pt x="1263" y="160"/>
                </a:cubicBezTo>
                <a:cubicBezTo>
                  <a:pt x="1261" y="158"/>
                  <a:pt x="1261" y="159"/>
                  <a:pt x="1260" y="156"/>
                </a:cubicBezTo>
                <a:cubicBezTo>
                  <a:pt x="1257" y="156"/>
                  <a:pt x="1257" y="155"/>
                  <a:pt x="1253" y="155"/>
                </a:cubicBezTo>
                <a:cubicBezTo>
                  <a:pt x="1254" y="155"/>
                  <a:pt x="1254" y="154"/>
                  <a:pt x="1254" y="153"/>
                </a:cubicBezTo>
                <a:cubicBezTo>
                  <a:pt x="1255" y="153"/>
                  <a:pt x="1256" y="154"/>
                  <a:pt x="1257" y="154"/>
                </a:cubicBezTo>
                <a:cubicBezTo>
                  <a:pt x="1257" y="155"/>
                  <a:pt x="1257" y="155"/>
                  <a:pt x="1257" y="155"/>
                </a:cubicBezTo>
                <a:cubicBezTo>
                  <a:pt x="1259" y="155"/>
                  <a:pt x="1259" y="155"/>
                  <a:pt x="1259" y="155"/>
                </a:cubicBezTo>
                <a:cubicBezTo>
                  <a:pt x="1259" y="155"/>
                  <a:pt x="1259" y="155"/>
                  <a:pt x="1259" y="155"/>
                </a:cubicBezTo>
                <a:cubicBezTo>
                  <a:pt x="1262" y="156"/>
                  <a:pt x="1264" y="154"/>
                  <a:pt x="1267" y="154"/>
                </a:cubicBezTo>
                <a:cubicBezTo>
                  <a:pt x="1267" y="156"/>
                  <a:pt x="1267" y="156"/>
                  <a:pt x="1268" y="157"/>
                </a:cubicBezTo>
                <a:cubicBezTo>
                  <a:pt x="1270" y="157"/>
                  <a:pt x="1270" y="157"/>
                  <a:pt x="1270" y="157"/>
                </a:cubicBezTo>
                <a:cubicBezTo>
                  <a:pt x="1270" y="156"/>
                  <a:pt x="1270" y="156"/>
                  <a:pt x="1270" y="156"/>
                </a:cubicBezTo>
                <a:cubicBezTo>
                  <a:pt x="1271" y="156"/>
                  <a:pt x="1271" y="156"/>
                  <a:pt x="1271" y="156"/>
                </a:cubicBezTo>
                <a:cubicBezTo>
                  <a:pt x="1271" y="155"/>
                  <a:pt x="1271" y="155"/>
                  <a:pt x="1271" y="155"/>
                </a:cubicBezTo>
                <a:cubicBezTo>
                  <a:pt x="1273" y="150"/>
                  <a:pt x="1270" y="148"/>
                  <a:pt x="1270" y="143"/>
                </a:cubicBezTo>
                <a:cubicBezTo>
                  <a:pt x="1269" y="143"/>
                  <a:pt x="1269" y="143"/>
                  <a:pt x="1267" y="143"/>
                </a:cubicBezTo>
                <a:cubicBezTo>
                  <a:pt x="1268" y="142"/>
                  <a:pt x="1268" y="142"/>
                  <a:pt x="1268" y="141"/>
                </a:cubicBezTo>
                <a:cubicBezTo>
                  <a:pt x="1269" y="136"/>
                  <a:pt x="1268" y="139"/>
                  <a:pt x="1265" y="137"/>
                </a:cubicBezTo>
                <a:cubicBezTo>
                  <a:pt x="1264" y="137"/>
                  <a:pt x="1265" y="136"/>
                  <a:pt x="1263" y="136"/>
                </a:cubicBezTo>
                <a:cubicBezTo>
                  <a:pt x="1262" y="138"/>
                  <a:pt x="1261" y="139"/>
                  <a:pt x="1261" y="140"/>
                </a:cubicBezTo>
                <a:cubicBezTo>
                  <a:pt x="1260" y="140"/>
                  <a:pt x="1260" y="140"/>
                  <a:pt x="1259" y="141"/>
                </a:cubicBezTo>
                <a:cubicBezTo>
                  <a:pt x="1259" y="140"/>
                  <a:pt x="1259" y="139"/>
                  <a:pt x="1259" y="139"/>
                </a:cubicBezTo>
                <a:cubicBezTo>
                  <a:pt x="1257" y="139"/>
                  <a:pt x="1256" y="139"/>
                  <a:pt x="1255" y="139"/>
                </a:cubicBezTo>
                <a:cubicBezTo>
                  <a:pt x="1255" y="136"/>
                  <a:pt x="1255" y="136"/>
                  <a:pt x="1255" y="136"/>
                </a:cubicBezTo>
                <a:cubicBezTo>
                  <a:pt x="1257" y="136"/>
                  <a:pt x="1257" y="136"/>
                  <a:pt x="1257" y="136"/>
                </a:cubicBezTo>
                <a:cubicBezTo>
                  <a:pt x="1257" y="137"/>
                  <a:pt x="1257" y="137"/>
                  <a:pt x="1257" y="137"/>
                </a:cubicBezTo>
                <a:cubicBezTo>
                  <a:pt x="1258" y="137"/>
                  <a:pt x="1258" y="137"/>
                  <a:pt x="1258" y="137"/>
                </a:cubicBezTo>
                <a:cubicBezTo>
                  <a:pt x="1258" y="136"/>
                  <a:pt x="1258" y="136"/>
                  <a:pt x="1258" y="136"/>
                </a:cubicBezTo>
                <a:cubicBezTo>
                  <a:pt x="1259" y="135"/>
                  <a:pt x="1260" y="135"/>
                  <a:pt x="1261" y="133"/>
                </a:cubicBezTo>
                <a:cubicBezTo>
                  <a:pt x="1262" y="133"/>
                  <a:pt x="1262" y="133"/>
                  <a:pt x="1262" y="133"/>
                </a:cubicBezTo>
                <a:cubicBezTo>
                  <a:pt x="1262" y="133"/>
                  <a:pt x="1262" y="133"/>
                  <a:pt x="1262" y="133"/>
                </a:cubicBezTo>
                <a:cubicBezTo>
                  <a:pt x="1261" y="133"/>
                  <a:pt x="1261" y="133"/>
                  <a:pt x="1261" y="133"/>
                </a:cubicBezTo>
                <a:cubicBezTo>
                  <a:pt x="1260" y="131"/>
                  <a:pt x="1259" y="132"/>
                  <a:pt x="1261" y="130"/>
                </a:cubicBezTo>
                <a:cubicBezTo>
                  <a:pt x="1261" y="130"/>
                  <a:pt x="1261" y="130"/>
                  <a:pt x="1261" y="130"/>
                </a:cubicBezTo>
                <a:cubicBezTo>
                  <a:pt x="1259" y="130"/>
                  <a:pt x="1259" y="130"/>
                  <a:pt x="1259" y="130"/>
                </a:cubicBezTo>
                <a:cubicBezTo>
                  <a:pt x="1260" y="129"/>
                  <a:pt x="1260" y="128"/>
                  <a:pt x="1260" y="128"/>
                </a:cubicBezTo>
                <a:cubicBezTo>
                  <a:pt x="1265" y="128"/>
                  <a:pt x="1274" y="128"/>
                  <a:pt x="1277" y="132"/>
                </a:cubicBezTo>
                <a:cubicBezTo>
                  <a:pt x="1282" y="132"/>
                  <a:pt x="1282" y="132"/>
                  <a:pt x="1282" y="132"/>
                </a:cubicBezTo>
                <a:cubicBezTo>
                  <a:pt x="1282" y="131"/>
                  <a:pt x="1282" y="131"/>
                  <a:pt x="1282" y="131"/>
                </a:cubicBezTo>
                <a:cubicBezTo>
                  <a:pt x="1283" y="131"/>
                  <a:pt x="1283" y="131"/>
                  <a:pt x="1283" y="131"/>
                </a:cubicBezTo>
                <a:cubicBezTo>
                  <a:pt x="1283" y="130"/>
                  <a:pt x="1283" y="129"/>
                  <a:pt x="1282" y="128"/>
                </a:cubicBezTo>
                <a:cubicBezTo>
                  <a:pt x="1283" y="128"/>
                  <a:pt x="1283" y="128"/>
                  <a:pt x="1283" y="128"/>
                </a:cubicBezTo>
                <a:cubicBezTo>
                  <a:pt x="1283" y="125"/>
                  <a:pt x="1282" y="125"/>
                  <a:pt x="1281" y="124"/>
                </a:cubicBezTo>
                <a:cubicBezTo>
                  <a:pt x="1280" y="124"/>
                  <a:pt x="1280" y="124"/>
                  <a:pt x="1280" y="124"/>
                </a:cubicBezTo>
                <a:cubicBezTo>
                  <a:pt x="1280" y="121"/>
                  <a:pt x="1280" y="121"/>
                  <a:pt x="1280" y="121"/>
                </a:cubicBezTo>
                <a:cubicBezTo>
                  <a:pt x="1280" y="121"/>
                  <a:pt x="1279" y="120"/>
                  <a:pt x="1278" y="119"/>
                </a:cubicBezTo>
                <a:cubicBezTo>
                  <a:pt x="1277" y="119"/>
                  <a:pt x="1276" y="119"/>
                  <a:pt x="1275" y="118"/>
                </a:cubicBezTo>
                <a:cubicBezTo>
                  <a:pt x="1275" y="120"/>
                  <a:pt x="1274" y="120"/>
                  <a:pt x="1274" y="122"/>
                </a:cubicBezTo>
                <a:cubicBezTo>
                  <a:pt x="1272" y="121"/>
                  <a:pt x="1269" y="120"/>
                  <a:pt x="1268" y="120"/>
                </a:cubicBezTo>
                <a:cubicBezTo>
                  <a:pt x="1268" y="121"/>
                  <a:pt x="1268" y="121"/>
                  <a:pt x="1268" y="121"/>
                </a:cubicBezTo>
                <a:cubicBezTo>
                  <a:pt x="1267" y="121"/>
                  <a:pt x="1266" y="121"/>
                  <a:pt x="1265" y="120"/>
                </a:cubicBezTo>
                <a:cubicBezTo>
                  <a:pt x="1265" y="118"/>
                  <a:pt x="1265" y="118"/>
                  <a:pt x="1265" y="118"/>
                </a:cubicBezTo>
                <a:cubicBezTo>
                  <a:pt x="1265" y="117"/>
                  <a:pt x="1267" y="117"/>
                  <a:pt x="1267" y="116"/>
                </a:cubicBezTo>
                <a:cubicBezTo>
                  <a:pt x="1266" y="116"/>
                  <a:pt x="1266" y="116"/>
                  <a:pt x="1266" y="116"/>
                </a:cubicBezTo>
                <a:cubicBezTo>
                  <a:pt x="1266" y="116"/>
                  <a:pt x="1265" y="115"/>
                  <a:pt x="1265" y="114"/>
                </a:cubicBezTo>
                <a:cubicBezTo>
                  <a:pt x="1266" y="114"/>
                  <a:pt x="1266" y="114"/>
                  <a:pt x="1266" y="114"/>
                </a:cubicBezTo>
                <a:cubicBezTo>
                  <a:pt x="1266" y="114"/>
                  <a:pt x="1266" y="114"/>
                  <a:pt x="1266" y="114"/>
                </a:cubicBezTo>
                <a:cubicBezTo>
                  <a:pt x="1268" y="114"/>
                  <a:pt x="1269" y="114"/>
                  <a:pt x="1270" y="116"/>
                </a:cubicBezTo>
                <a:cubicBezTo>
                  <a:pt x="1272" y="116"/>
                  <a:pt x="1273" y="115"/>
                  <a:pt x="1274" y="114"/>
                </a:cubicBezTo>
                <a:cubicBezTo>
                  <a:pt x="1275" y="114"/>
                  <a:pt x="1274" y="115"/>
                  <a:pt x="1275" y="114"/>
                </a:cubicBezTo>
                <a:cubicBezTo>
                  <a:pt x="1273" y="113"/>
                  <a:pt x="1271" y="112"/>
                  <a:pt x="1269" y="111"/>
                </a:cubicBezTo>
                <a:cubicBezTo>
                  <a:pt x="1269" y="110"/>
                  <a:pt x="1268" y="110"/>
                  <a:pt x="1268" y="109"/>
                </a:cubicBezTo>
                <a:cubicBezTo>
                  <a:pt x="1266" y="110"/>
                  <a:pt x="1264" y="110"/>
                  <a:pt x="1262" y="110"/>
                </a:cubicBezTo>
                <a:cubicBezTo>
                  <a:pt x="1262" y="110"/>
                  <a:pt x="1262" y="110"/>
                  <a:pt x="1262" y="110"/>
                </a:cubicBezTo>
                <a:cubicBezTo>
                  <a:pt x="1260" y="109"/>
                  <a:pt x="1258" y="108"/>
                  <a:pt x="1256" y="108"/>
                </a:cubicBezTo>
                <a:cubicBezTo>
                  <a:pt x="1256" y="108"/>
                  <a:pt x="1256" y="109"/>
                  <a:pt x="1255" y="109"/>
                </a:cubicBezTo>
                <a:cubicBezTo>
                  <a:pt x="1254" y="109"/>
                  <a:pt x="1254" y="109"/>
                  <a:pt x="1254" y="109"/>
                </a:cubicBezTo>
                <a:cubicBezTo>
                  <a:pt x="1254" y="108"/>
                  <a:pt x="1254" y="108"/>
                  <a:pt x="1254" y="108"/>
                </a:cubicBezTo>
                <a:cubicBezTo>
                  <a:pt x="1253" y="108"/>
                  <a:pt x="1253" y="108"/>
                  <a:pt x="1253" y="108"/>
                </a:cubicBezTo>
                <a:cubicBezTo>
                  <a:pt x="1253" y="107"/>
                  <a:pt x="1254" y="108"/>
                  <a:pt x="1254" y="107"/>
                </a:cubicBezTo>
                <a:cubicBezTo>
                  <a:pt x="1254" y="105"/>
                  <a:pt x="1254" y="104"/>
                  <a:pt x="1255" y="103"/>
                </a:cubicBezTo>
                <a:cubicBezTo>
                  <a:pt x="1257" y="103"/>
                  <a:pt x="1259" y="104"/>
                  <a:pt x="1261" y="104"/>
                </a:cubicBezTo>
                <a:cubicBezTo>
                  <a:pt x="1261" y="105"/>
                  <a:pt x="1261" y="105"/>
                  <a:pt x="1261" y="105"/>
                </a:cubicBezTo>
                <a:cubicBezTo>
                  <a:pt x="1262" y="105"/>
                  <a:pt x="1262" y="105"/>
                  <a:pt x="1262" y="105"/>
                </a:cubicBezTo>
                <a:cubicBezTo>
                  <a:pt x="1262" y="105"/>
                  <a:pt x="1262" y="105"/>
                  <a:pt x="1262" y="105"/>
                </a:cubicBezTo>
                <a:cubicBezTo>
                  <a:pt x="1265" y="105"/>
                  <a:pt x="1265" y="105"/>
                  <a:pt x="1265" y="105"/>
                </a:cubicBezTo>
                <a:cubicBezTo>
                  <a:pt x="1265" y="106"/>
                  <a:pt x="1265" y="106"/>
                  <a:pt x="1265" y="106"/>
                </a:cubicBezTo>
                <a:cubicBezTo>
                  <a:pt x="1266" y="107"/>
                  <a:pt x="1266" y="107"/>
                  <a:pt x="1267" y="107"/>
                </a:cubicBezTo>
                <a:cubicBezTo>
                  <a:pt x="1268" y="105"/>
                  <a:pt x="1268" y="103"/>
                  <a:pt x="1268" y="101"/>
                </a:cubicBezTo>
                <a:cubicBezTo>
                  <a:pt x="1269" y="101"/>
                  <a:pt x="1269" y="101"/>
                  <a:pt x="1269" y="101"/>
                </a:cubicBezTo>
                <a:cubicBezTo>
                  <a:pt x="1270" y="100"/>
                  <a:pt x="1273" y="99"/>
                  <a:pt x="1274" y="97"/>
                </a:cubicBezTo>
                <a:cubicBezTo>
                  <a:pt x="1274" y="97"/>
                  <a:pt x="1274" y="97"/>
                  <a:pt x="1274" y="97"/>
                </a:cubicBezTo>
                <a:cubicBezTo>
                  <a:pt x="1274" y="97"/>
                  <a:pt x="1274" y="96"/>
                  <a:pt x="1274" y="95"/>
                </a:cubicBezTo>
                <a:cubicBezTo>
                  <a:pt x="1274" y="95"/>
                  <a:pt x="1274" y="95"/>
                  <a:pt x="1274" y="95"/>
                </a:cubicBezTo>
                <a:cubicBezTo>
                  <a:pt x="1274" y="93"/>
                  <a:pt x="1274" y="93"/>
                  <a:pt x="1274" y="93"/>
                </a:cubicBezTo>
                <a:cubicBezTo>
                  <a:pt x="1274" y="93"/>
                  <a:pt x="1274" y="93"/>
                  <a:pt x="1274" y="93"/>
                </a:cubicBezTo>
                <a:cubicBezTo>
                  <a:pt x="1274" y="91"/>
                  <a:pt x="1276" y="90"/>
                  <a:pt x="1277" y="89"/>
                </a:cubicBezTo>
                <a:cubicBezTo>
                  <a:pt x="1277" y="86"/>
                  <a:pt x="1277" y="86"/>
                  <a:pt x="1277" y="86"/>
                </a:cubicBezTo>
                <a:cubicBezTo>
                  <a:pt x="1276" y="86"/>
                  <a:pt x="1275" y="86"/>
                  <a:pt x="1274" y="85"/>
                </a:cubicBezTo>
                <a:cubicBezTo>
                  <a:pt x="1274" y="85"/>
                  <a:pt x="1274" y="85"/>
                  <a:pt x="1274" y="85"/>
                </a:cubicBezTo>
                <a:cubicBezTo>
                  <a:pt x="1277" y="84"/>
                  <a:pt x="1281" y="83"/>
                  <a:pt x="1286" y="84"/>
                </a:cubicBezTo>
                <a:cubicBezTo>
                  <a:pt x="1286" y="77"/>
                  <a:pt x="1287" y="80"/>
                  <a:pt x="1290" y="78"/>
                </a:cubicBezTo>
                <a:cubicBezTo>
                  <a:pt x="1290" y="78"/>
                  <a:pt x="1290" y="76"/>
                  <a:pt x="1292" y="76"/>
                </a:cubicBezTo>
                <a:cubicBezTo>
                  <a:pt x="1292" y="74"/>
                  <a:pt x="1292" y="74"/>
                  <a:pt x="1292" y="74"/>
                </a:cubicBezTo>
                <a:cubicBezTo>
                  <a:pt x="1289" y="73"/>
                  <a:pt x="1281" y="70"/>
                  <a:pt x="1277" y="72"/>
                </a:cubicBezTo>
                <a:cubicBezTo>
                  <a:pt x="1277" y="72"/>
                  <a:pt x="1277" y="72"/>
                  <a:pt x="1277" y="72"/>
                </a:cubicBezTo>
                <a:cubicBezTo>
                  <a:pt x="1276" y="72"/>
                  <a:pt x="1276" y="72"/>
                  <a:pt x="1276" y="72"/>
                </a:cubicBezTo>
                <a:cubicBezTo>
                  <a:pt x="1275" y="73"/>
                  <a:pt x="1275" y="73"/>
                  <a:pt x="1275" y="74"/>
                </a:cubicBezTo>
                <a:cubicBezTo>
                  <a:pt x="1274" y="74"/>
                  <a:pt x="1274" y="74"/>
                  <a:pt x="1274" y="74"/>
                </a:cubicBezTo>
                <a:cubicBezTo>
                  <a:pt x="1274" y="74"/>
                  <a:pt x="1274" y="74"/>
                  <a:pt x="1274" y="74"/>
                </a:cubicBezTo>
                <a:cubicBezTo>
                  <a:pt x="1271" y="75"/>
                  <a:pt x="1270" y="75"/>
                  <a:pt x="1268" y="77"/>
                </a:cubicBezTo>
                <a:cubicBezTo>
                  <a:pt x="1268" y="77"/>
                  <a:pt x="1268" y="77"/>
                  <a:pt x="1268" y="77"/>
                </a:cubicBezTo>
                <a:cubicBezTo>
                  <a:pt x="1268" y="74"/>
                  <a:pt x="1268" y="74"/>
                  <a:pt x="1268" y="74"/>
                </a:cubicBezTo>
                <a:cubicBezTo>
                  <a:pt x="1267" y="74"/>
                  <a:pt x="1267" y="74"/>
                  <a:pt x="1267" y="74"/>
                </a:cubicBezTo>
                <a:cubicBezTo>
                  <a:pt x="1267" y="72"/>
                  <a:pt x="1267" y="72"/>
                  <a:pt x="1267" y="72"/>
                </a:cubicBezTo>
                <a:cubicBezTo>
                  <a:pt x="1267" y="72"/>
                  <a:pt x="1266" y="72"/>
                  <a:pt x="1266" y="71"/>
                </a:cubicBezTo>
                <a:cubicBezTo>
                  <a:pt x="1265" y="71"/>
                  <a:pt x="1265" y="71"/>
                  <a:pt x="1265" y="71"/>
                </a:cubicBezTo>
                <a:cubicBezTo>
                  <a:pt x="1265" y="70"/>
                  <a:pt x="1265" y="70"/>
                  <a:pt x="1265" y="70"/>
                </a:cubicBezTo>
                <a:cubicBezTo>
                  <a:pt x="1266" y="70"/>
                  <a:pt x="1266" y="70"/>
                  <a:pt x="1266" y="70"/>
                </a:cubicBezTo>
                <a:cubicBezTo>
                  <a:pt x="1267" y="68"/>
                  <a:pt x="1267" y="69"/>
                  <a:pt x="1268" y="67"/>
                </a:cubicBezTo>
                <a:cubicBezTo>
                  <a:pt x="1276" y="67"/>
                  <a:pt x="1281" y="68"/>
                  <a:pt x="1286" y="70"/>
                </a:cubicBezTo>
                <a:cubicBezTo>
                  <a:pt x="1289" y="70"/>
                  <a:pt x="1292" y="69"/>
                  <a:pt x="1293" y="70"/>
                </a:cubicBezTo>
                <a:cubicBezTo>
                  <a:pt x="1297" y="70"/>
                  <a:pt x="1297" y="70"/>
                  <a:pt x="1297" y="70"/>
                </a:cubicBezTo>
                <a:cubicBezTo>
                  <a:pt x="1297" y="70"/>
                  <a:pt x="1298" y="69"/>
                  <a:pt x="1298" y="68"/>
                </a:cubicBezTo>
                <a:cubicBezTo>
                  <a:pt x="1299" y="68"/>
                  <a:pt x="1300" y="67"/>
                  <a:pt x="1301" y="66"/>
                </a:cubicBezTo>
                <a:cubicBezTo>
                  <a:pt x="1301" y="66"/>
                  <a:pt x="1301" y="66"/>
                  <a:pt x="1301" y="66"/>
                </a:cubicBezTo>
                <a:cubicBezTo>
                  <a:pt x="1302" y="66"/>
                  <a:pt x="1302" y="66"/>
                  <a:pt x="1302" y="66"/>
                </a:cubicBezTo>
                <a:cubicBezTo>
                  <a:pt x="1303" y="65"/>
                  <a:pt x="1304" y="63"/>
                  <a:pt x="1305" y="62"/>
                </a:cubicBezTo>
                <a:cubicBezTo>
                  <a:pt x="1305" y="60"/>
                  <a:pt x="1305" y="60"/>
                  <a:pt x="1305" y="60"/>
                </a:cubicBezTo>
                <a:cubicBezTo>
                  <a:pt x="1304" y="60"/>
                  <a:pt x="1298" y="59"/>
                  <a:pt x="1298" y="59"/>
                </a:cubicBezTo>
                <a:cubicBezTo>
                  <a:pt x="1297" y="60"/>
                  <a:pt x="1297" y="61"/>
                  <a:pt x="1296" y="62"/>
                </a:cubicBezTo>
                <a:cubicBezTo>
                  <a:pt x="1294" y="62"/>
                  <a:pt x="1293" y="61"/>
                  <a:pt x="1291" y="61"/>
                </a:cubicBezTo>
                <a:cubicBezTo>
                  <a:pt x="1287" y="62"/>
                  <a:pt x="1281" y="64"/>
                  <a:pt x="1278" y="60"/>
                </a:cubicBezTo>
                <a:cubicBezTo>
                  <a:pt x="1277" y="60"/>
                  <a:pt x="1277" y="60"/>
                  <a:pt x="1277" y="60"/>
                </a:cubicBezTo>
                <a:cubicBezTo>
                  <a:pt x="1277" y="60"/>
                  <a:pt x="1277" y="60"/>
                  <a:pt x="1277" y="60"/>
                </a:cubicBezTo>
                <a:cubicBezTo>
                  <a:pt x="1280" y="60"/>
                  <a:pt x="1282" y="59"/>
                  <a:pt x="1285" y="59"/>
                </a:cubicBezTo>
                <a:cubicBezTo>
                  <a:pt x="1285" y="59"/>
                  <a:pt x="1286" y="58"/>
                  <a:pt x="1286" y="57"/>
                </a:cubicBezTo>
                <a:cubicBezTo>
                  <a:pt x="1289" y="57"/>
                  <a:pt x="1292" y="58"/>
                  <a:pt x="1295" y="58"/>
                </a:cubicBezTo>
                <a:cubicBezTo>
                  <a:pt x="1295" y="59"/>
                  <a:pt x="1295" y="59"/>
                  <a:pt x="1295" y="59"/>
                </a:cubicBezTo>
                <a:cubicBezTo>
                  <a:pt x="1297" y="58"/>
                  <a:pt x="1299" y="58"/>
                  <a:pt x="1300" y="58"/>
                </a:cubicBezTo>
                <a:cubicBezTo>
                  <a:pt x="1300" y="57"/>
                  <a:pt x="1300" y="57"/>
                  <a:pt x="1300" y="57"/>
                </a:cubicBezTo>
                <a:cubicBezTo>
                  <a:pt x="1303" y="58"/>
                  <a:pt x="1305" y="58"/>
                  <a:pt x="1308" y="59"/>
                </a:cubicBezTo>
                <a:cubicBezTo>
                  <a:pt x="1308" y="57"/>
                  <a:pt x="1309" y="57"/>
                  <a:pt x="1309" y="56"/>
                </a:cubicBezTo>
                <a:cubicBezTo>
                  <a:pt x="1313" y="56"/>
                  <a:pt x="1314" y="55"/>
                  <a:pt x="1317" y="55"/>
                </a:cubicBezTo>
                <a:cubicBezTo>
                  <a:pt x="1317" y="52"/>
                  <a:pt x="1317" y="52"/>
                  <a:pt x="1317" y="52"/>
                </a:cubicBezTo>
                <a:cubicBezTo>
                  <a:pt x="1318" y="52"/>
                  <a:pt x="1318" y="52"/>
                  <a:pt x="1318" y="52"/>
                </a:cubicBezTo>
                <a:cubicBezTo>
                  <a:pt x="1318" y="51"/>
                  <a:pt x="1318" y="51"/>
                  <a:pt x="1318" y="51"/>
                </a:cubicBezTo>
                <a:cubicBezTo>
                  <a:pt x="1322" y="51"/>
                  <a:pt x="1322" y="51"/>
                  <a:pt x="1322" y="51"/>
                </a:cubicBezTo>
                <a:cubicBezTo>
                  <a:pt x="1322" y="51"/>
                  <a:pt x="1322" y="51"/>
                  <a:pt x="1322" y="51"/>
                </a:cubicBezTo>
                <a:cubicBezTo>
                  <a:pt x="1323" y="51"/>
                  <a:pt x="1323" y="51"/>
                  <a:pt x="1323" y="51"/>
                </a:cubicBezTo>
                <a:cubicBezTo>
                  <a:pt x="1324" y="50"/>
                  <a:pt x="1324" y="49"/>
                  <a:pt x="1324" y="49"/>
                </a:cubicBezTo>
                <a:cubicBezTo>
                  <a:pt x="1326" y="49"/>
                  <a:pt x="1326" y="49"/>
                  <a:pt x="1326" y="49"/>
                </a:cubicBezTo>
                <a:cubicBezTo>
                  <a:pt x="1326" y="48"/>
                  <a:pt x="1326" y="48"/>
                  <a:pt x="1326" y="48"/>
                </a:cubicBezTo>
                <a:cubicBezTo>
                  <a:pt x="1329" y="47"/>
                  <a:pt x="1329" y="51"/>
                  <a:pt x="1332" y="47"/>
                </a:cubicBezTo>
                <a:cubicBezTo>
                  <a:pt x="1333" y="47"/>
                  <a:pt x="1333" y="47"/>
                  <a:pt x="1333" y="47"/>
                </a:cubicBezTo>
                <a:cubicBezTo>
                  <a:pt x="1333" y="46"/>
                  <a:pt x="1332" y="45"/>
                  <a:pt x="1332" y="45"/>
                </a:cubicBezTo>
                <a:cubicBezTo>
                  <a:pt x="1330" y="44"/>
                  <a:pt x="1331" y="45"/>
                  <a:pt x="1330" y="43"/>
                </a:cubicBezTo>
                <a:cubicBezTo>
                  <a:pt x="1327" y="42"/>
                  <a:pt x="1323" y="42"/>
                  <a:pt x="1319" y="42"/>
                </a:cubicBezTo>
                <a:cubicBezTo>
                  <a:pt x="1318" y="43"/>
                  <a:pt x="1318" y="43"/>
                  <a:pt x="1318" y="43"/>
                </a:cubicBezTo>
                <a:cubicBezTo>
                  <a:pt x="1318" y="42"/>
                  <a:pt x="1318" y="42"/>
                  <a:pt x="1318" y="42"/>
                </a:cubicBezTo>
                <a:cubicBezTo>
                  <a:pt x="1315" y="42"/>
                  <a:pt x="1315" y="42"/>
                  <a:pt x="1315" y="42"/>
                </a:cubicBezTo>
                <a:cubicBezTo>
                  <a:pt x="1315" y="41"/>
                  <a:pt x="1315" y="41"/>
                  <a:pt x="1315" y="41"/>
                </a:cubicBezTo>
                <a:cubicBezTo>
                  <a:pt x="1307" y="41"/>
                  <a:pt x="1307" y="41"/>
                  <a:pt x="1307" y="41"/>
                </a:cubicBezTo>
                <a:cubicBezTo>
                  <a:pt x="1305" y="41"/>
                  <a:pt x="1302" y="39"/>
                  <a:pt x="1298" y="40"/>
                </a:cubicBezTo>
                <a:cubicBezTo>
                  <a:pt x="1297" y="40"/>
                  <a:pt x="1296" y="41"/>
                  <a:pt x="1294" y="41"/>
                </a:cubicBezTo>
                <a:cubicBezTo>
                  <a:pt x="1294" y="40"/>
                  <a:pt x="1294" y="40"/>
                  <a:pt x="1294" y="40"/>
                </a:cubicBezTo>
                <a:cubicBezTo>
                  <a:pt x="1288" y="40"/>
                  <a:pt x="1288" y="40"/>
                  <a:pt x="1288" y="40"/>
                </a:cubicBezTo>
                <a:cubicBezTo>
                  <a:pt x="1287" y="41"/>
                  <a:pt x="1287" y="42"/>
                  <a:pt x="1287" y="43"/>
                </a:cubicBezTo>
                <a:cubicBezTo>
                  <a:pt x="1284" y="44"/>
                  <a:pt x="1281" y="44"/>
                  <a:pt x="1278" y="45"/>
                </a:cubicBezTo>
                <a:cubicBezTo>
                  <a:pt x="1278" y="47"/>
                  <a:pt x="1278" y="47"/>
                  <a:pt x="1278" y="47"/>
                </a:cubicBezTo>
                <a:cubicBezTo>
                  <a:pt x="1275" y="47"/>
                  <a:pt x="1273" y="45"/>
                  <a:pt x="1270" y="44"/>
                </a:cubicBezTo>
                <a:cubicBezTo>
                  <a:pt x="1270" y="45"/>
                  <a:pt x="1270" y="45"/>
                  <a:pt x="1269" y="46"/>
                </a:cubicBezTo>
                <a:cubicBezTo>
                  <a:pt x="1269" y="47"/>
                  <a:pt x="1269" y="47"/>
                  <a:pt x="1269" y="47"/>
                </a:cubicBezTo>
                <a:cubicBezTo>
                  <a:pt x="1268" y="47"/>
                  <a:pt x="1268" y="47"/>
                  <a:pt x="1268" y="47"/>
                </a:cubicBezTo>
                <a:cubicBezTo>
                  <a:pt x="1268" y="45"/>
                  <a:pt x="1268" y="45"/>
                  <a:pt x="1268" y="45"/>
                </a:cubicBezTo>
                <a:cubicBezTo>
                  <a:pt x="1268" y="45"/>
                  <a:pt x="1268" y="45"/>
                  <a:pt x="1267" y="45"/>
                </a:cubicBezTo>
                <a:cubicBezTo>
                  <a:pt x="1267" y="43"/>
                  <a:pt x="1267" y="43"/>
                  <a:pt x="1267" y="43"/>
                </a:cubicBezTo>
                <a:cubicBezTo>
                  <a:pt x="1267" y="43"/>
                  <a:pt x="1267" y="43"/>
                  <a:pt x="1267" y="43"/>
                </a:cubicBezTo>
                <a:cubicBezTo>
                  <a:pt x="1266" y="42"/>
                  <a:pt x="1266" y="42"/>
                  <a:pt x="1266" y="42"/>
                </a:cubicBezTo>
                <a:cubicBezTo>
                  <a:pt x="1265" y="43"/>
                  <a:pt x="1265" y="44"/>
                  <a:pt x="1264" y="45"/>
                </a:cubicBezTo>
                <a:cubicBezTo>
                  <a:pt x="1263" y="45"/>
                  <a:pt x="1262" y="45"/>
                  <a:pt x="1261" y="45"/>
                </a:cubicBezTo>
                <a:cubicBezTo>
                  <a:pt x="1261" y="46"/>
                  <a:pt x="1261" y="46"/>
                  <a:pt x="1261" y="47"/>
                </a:cubicBezTo>
                <a:cubicBezTo>
                  <a:pt x="1259" y="47"/>
                  <a:pt x="1259" y="47"/>
                  <a:pt x="1259" y="47"/>
                </a:cubicBezTo>
                <a:cubicBezTo>
                  <a:pt x="1259" y="47"/>
                  <a:pt x="1259" y="48"/>
                  <a:pt x="1259" y="48"/>
                </a:cubicBezTo>
                <a:cubicBezTo>
                  <a:pt x="1257" y="48"/>
                  <a:pt x="1257" y="48"/>
                  <a:pt x="1257" y="48"/>
                </a:cubicBezTo>
                <a:cubicBezTo>
                  <a:pt x="1257" y="49"/>
                  <a:pt x="1257" y="49"/>
                  <a:pt x="1257" y="49"/>
                </a:cubicBezTo>
                <a:cubicBezTo>
                  <a:pt x="1254" y="49"/>
                  <a:pt x="1254" y="49"/>
                  <a:pt x="1254" y="49"/>
                </a:cubicBezTo>
                <a:cubicBezTo>
                  <a:pt x="1253" y="50"/>
                  <a:pt x="1252" y="51"/>
                  <a:pt x="1251" y="53"/>
                </a:cubicBezTo>
                <a:cubicBezTo>
                  <a:pt x="1250" y="53"/>
                  <a:pt x="1240" y="55"/>
                  <a:pt x="1238" y="55"/>
                </a:cubicBezTo>
                <a:cubicBezTo>
                  <a:pt x="1238" y="54"/>
                  <a:pt x="1238" y="54"/>
                  <a:pt x="1238" y="54"/>
                </a:cubicBezTo>
                <a:cubicBezTo>
                  <a:pt x="1237" y="53"/>
                  <a:pt x="1235" y="54"/>
                  <a:pt x="1234" y="55"/>
                </a:cubicBezTo>
                <a:cubicBezTo>
                  <a:pt x="1234" y="55"/>
                  <a:pt x="1234" y="55"/>
                  <a:pt x="1234" y="55"/>
                </a:cubicBezTo>
                <a:cubicBezTo>
                  <a:pt x="1233" y="55"/>
                  <a:pt x="1232" y="55"/>
                  <a:pt x="1232" y="55"/>
                </a:cubicBezTo>
                <a:cubicBezTo>
                  <a:pt x="1230" y="55"/>
                  <a:pt x="1230" y="55"/>
                  <a:pt x="1230" y="55"/>
                </a:cubicBezTo>
                <a:cubicBezTo>
                  <a:pt x="1230" y="54"/>
                  <a:pt x="1230" y="54"/>
                  <a:pt x="1230" y="54"/>
                </a:cubicBezTo>
                <a:cubicBezTo>
                  <a:pt x="1229" y="54"/>
                  <a:pt x="1229" y="54"/>
                  <a:pt x="1229" y="54"/>
                </a:cubicBezTo>
                <a:cubicBezTo>
                  <a:pt x="1229" y="53"/>
                  <a:pt x="1229" y="53"/>
                  <a:pt x="1229" y="53"/>
                </a:cubicBezTo>
                <a:cubicBezTo>
                  <a:pt x="1230" y="53"/>
                  <a:pt x="1230" y="53"/>
                  <a:pt x="1230" y="53"/>
                </a:cubicBezTo>
                <a:cubicBezTo>
                  <a:pt x="1231" y="52"/>
                  <a:pt x="1233" y="49"/>
                  <a:pt x="1236" y="50"/>
                </a:cubicBezTo>
                <a:cubicBezTo>
                  <a:pt x="1236" y="51"/>
                  <a:pt x="1236" y="51"/>
                  <a:pt x="1236" y="51"/>
                </a:cubicBezTo>
                <a:cubicBezTo>
                  <a:pt x="1240" y="51"/>
                  <a:pt x="1240" y="51"/>
                  <a:pt x="1240" y="51"/>
                </a:cubicBezTo>
                <a:cubicBezTo>
                  <a:pt x="1240" y="50"/>
                  <a:pt x="1240" y="49"/>
                  <a:pt x="1241" y="49"/>
                </a:cubicBezTo>
                <a:cubicBezTo>
                  <a:pt x="1242" y="48"/>
                  <a:pt x="1244" y="48"/>
                  <a:pt x="1245" y="47"/>
                </a:cubicBezTo>
                <a:cubicBezTo>
                  <a:pt x="1245" y="47"/>
                  <a:pt x="1245" y="47"/>
                  <a:pt x="1245" y="47"/>
                </a:cubicBezTo>
                <a:cubicBezTo>
                  <a:pt x="1247" y="46"/>
                  <a:pt x="1248" y="45"/>
                  <a:pt x="1249" y="44"/>
                </a:cubicBezTo>
                <a:cubicBezTo>
                  <a:pt x="1249" y="41"/>
                  <a:pt x="1249" y="41"/>
                  <a:pt x="1249" y="41"/>
                </a:cubicBezTo>
                <a:cubicBezTo>
                  <a:pt x="1249" y="41"/>
                  <a:pt x="1250" y="41"/>
                  <a:pt x="1250" y="41"/>
                </a:cubicBezTo>
                <a:cubicBezTo>
                  <a:pt x="1250" y="39"/>
                  <a:pt x="1250" y="39"/>
                  <a:pt x="1250" y="39"/>
                </a:cubicBezTo>
                <a:cubicBezTo>
                  <a:pt x="1251" y="39"/>
                  <a:pt x="1251" y="39"/>
                  <a:pt x="1251" y="39"/>
                </a:cubicBezTo>
                <a:cubicBezTo>
                  <a:pt x="1251" y="38"/>
                  <a:pt x="1250" y="37"/>
                  <a:pt x="1250" y="36"/>
                </a:cubicBezTo>
                <a:cubicBezTo>
                  <a:pt x="1247" y="36"/>
                  <a:pt x="1241" y="37"/>
                  <a:pt x="1240" y="36"/>
                </a:cubicBezTo>
                <a:cubicBezTo>
                  <a:pt x="1236" y="36"/>
                  <a:pt x="1235" y="37"/>
                  <a:pt x="1234" y="37"/>
                </a:cubicBezTo>
                <a:cubicBezTo>
                  <a:pt x="1234" y="43"/>
                  <a:pt x="1234" y="43"/>
                  <a:pt x="1234" y="43"/>
                </a:cubicBezTo>
                <a:cubicBezTo>
                  <a:pt x="1232" y="43"/>
                  <a:pt x="1232" y="43"/>
                  <a:pt x="1232" y="43"/>
                </a:cubicBezTo>
                <a:cubicBezTo>
                  <a:pt x="1232" y="42"/>
                  <a:pt x="1232" y="42"/>
                  <a:pt x="1232" y="42"/>
                </a:cubicBezTo>
                <a:cubicBezTo>
                  <a:pt x="1229" y="42"/>
                  <a:pt x="1227" y="43"/>
                  <a:pt x="1224" y="43"/>
                </a:cubicBezTo>
                <a:cubicBezTo>
                  <a:pt x="1220" y="43"/>
                  <a:pt x="1220" y="43"/>
                  <a:pt x="1220" y="43"/>
                </a:cubicBezTo>
                <a:cubicBezTo>
                  <a:pt x="1220" y="43"/>
                  <a:pt x="1220" y="43"/>
                  <a:pt x="1220" y="43"/>
                </a:cubicBezTo>
                <a:cubicBezTo>
                  <a:pt x="1214" y="43"/>
                  <a:pt x="1214" y="43"/>
                  <a:pt x="1214" y="43"/>
                </a:cubicBezTo>
                <a:cubicBezTo>
                  <a:pt x="1215" y="41"/>
                  <a:pt x="1215" y="41"/>
                  <a:pt x="1215" y="37"/>
                </a:cubicBezTo>
                <a:cubicBezTo>
                  <a:pt x="1210" y="36"/>
                  <a:pt x="1206" y="37"/>
                  <a:pt x="1201" y="37"/>
                </a:cubicBezTo>
                <a:cubicBezTo>
                  <a:pt x="1192" y="37"/>
                  <a:pt x="1192" y="37"/>
                  <a:pt x="1192" y="37"/>
                </a:cubicBezTo>
                <a:cubicBezTo>
                  <a:pt x="1192" y="37"/>
                  <a:pt x="1192" y="37"/>
                  <a:pt x="1192" y="37"/>
                </a:cubicBezTo>
                <a:cubicBezTo>
                  <a:pt x="1188" y="37"/>
                  <a:pt x="1188" y="37"/>
                  <a:pt x="1188" y="37"/>
                </a:cubicBezTo>
                <a:cubicBezTo>
                  <a:pt x="1188" y="38"/>
                  <a:pt x="1188" y="38"/>
                  <a:pt x="1188" y="38"/>
                </a:cubicBezTo>
                <a:cubicBezTo>
                  <a:pt x="1185" y="39"/>
                  <a:pt x="1183" y="37"/>
                  <a:pt x="1182" y="37"/>
                </a:cubicBezTo>
                <a:cubicBezTo>
                  <a:pt x="1180" y="37"/>
                  <a:pt x="1179" y="37"/>
                  <a:pt x="1178" y="37"/>
                </a:cubicBezTo>
                <a:cubicBezTo>
                  <a:pt x="1178" y="38"/>
                  <a:pt x="1178" y="38"/>
                  <a:pt x="1178" y="38"/>
                </a:cubicBezTo>
                <a:cubicBezTo>
                  <a:pt x="1177" y="38"/>
                  <a:pt x="1176" y="38"/>
                  <a:pt x="1174" y="37"/>
                </a:cubicBezTo>
                <a:cubicBezTo>
                  <a:pt x="1174" y="38"/>
                  <a:pt x="1174" y="38"/>
                  <a:pt x="1174" y="38"/>
                </a:cubicBezTo>
                <a:cubicBezTo>
                  <a:pt x="1173" y="38"/>
                  <a:pt x="1171" y="39"/>
                  <a:pt x="1170" y="39"/>
                </a:cubicBezTo>
                <a:cubicBezTo>
                  <a:pt x="1170" y="39"/>
                  <a:pt x="1170" y="39"/>
                  <a:pt x="1170" y="39"/>
                </a:cubicBezTo>
                <a:cubicBezTo>
                  <a:pt x="1169" y="39"/>
                  <a:pt x="1169" y="39"/>
                  <a:pt x="1169" y="39"/>
                </a:cubicBezTo>
                <a:cubicBezTo>
                  <a:pt x="1168" y="40"/>
                  <a:pt x="1168" y="40"/>
                  <a:pt x="1168" y="41"/>
                </a:cubicBezTo>
                <a:cubicBezTo>
                  <a:pt x="1166" y="42"/>
                  <a:pt x="1166" y="41"/>
                  <a:pt x="1165" y="42"/>
                </a:cubicBezTo>
                <a:cubicBezTo>
                  <a:pt x="1160" y="42"/>
                  <a:pt x="1156" y="41"/>
                  <a:pt x="1155" y="45"/>
                </a:cubicBezTo>
                <a:cubicBezTo>
                  <a:pt x="1154" y="45"/>
                  <a:pt x="1153" y="45"/>
                  <a:pt x="1151" y="45"/>
                </a:cubicBezTo>
                <a:cubicBezTo>
                  <a:pt x="1153" y="41"/>
                  <a:pt x="1154" y="42"/>
                  <a:pt x="1158" y="41"/>
                </a:cubicBezTo>
                <a:cubicBezTo>
                  <a:pt x="1162" y="41"/>
                  <a:pt x="1162" y="41"/>
                  <a:pt x="1162" y="41"/>
                </a:cubicBezTo>
                <a:cubicBezTo>
                  <a:pt x="1162" y="40"/>
                  <a:pt x="1162" y="40"/>
                  <a:pt x="1162" y="40"/>
                </a:cubicBezTo>
                <a:cubicBezTo>
                  <a:pt x="1165" y="40"/>
                  <a:pt x="1165" y="40"/>
                  <a:pt x="1165" y="40"/>
                </a:cubicBezTo>
                <a:cubicBezTo>
                  <a:pt x="1165" y="39"/>
                  <a:pt x="1165" y="39"/>
                  <a:pt x="1165" y="39"/>
                </a:cubicBezTo>
                <a:cubicBezTo>
                  <a:pt x="1166" y="39"/>
                  <a:pt x="1166" y="39"/>
                  <a:pt x="1167" y="37"/>
                </a:cubicBezTo>
                <a:cubicBezTo>
                  <a:pt x="1169" y="38"/>
                  <a:pt x="1172" y="37"/>
                  <a:pt x="1173" y="36"/>
                </a:cubicBezTo>
                <a:cubicBezTo>
                  <a:pt x="1174" y="36"/>
                  <a:pt x="1174" y="36"/>
                  <a:pt x="1174" y="36"/>
                </a:cubicBezTo>
                <a:cubicBezTo>
                  <a:pt x="1174" y="34"/>
                  <a:pt x="1174" y="34"/>
                  <a:pt x="1174" y="34"/>
                </a:cubicBezTo>
                <a:cubicBezTo>
                  <a:pt x="1175" y="34"/>
                  <a:pt x="1176" y="34"/>
                  <a:pt x="1178" y="34"/>
                </a:cubicBezTo>
                <a:cubicBezTo>
                  <a:pt x="1178" y="33"/>
                  <a:pt x="1178" y="33"/>
                  <a:pt x="1178" y="33"/>
                </a:cubicBezTo>
                <a:cubicBezTo>
                  <a:pt x="1179" y="33"/>
                  <a:pt x="1179" y="33"/>
                  <a:pt x="1179" y="33"/>
                </a:cubicBezTo>
                <a:cubicBezTo>
                  <a:pt x="1179" y="32"/>
                  <a:pt x="1179" y="32"/>
                  <a:pt x="1179" y="32"/>
                </a:cubicBezTo>
                <a:cubicBezTo>
                  <a:pt x="1181" y="32"/>
                  <a:pt x="1185" y="33"/>
                  <a:pt x="1186" y="33"/>
                </a:cubicBezTo>
                <a:cubicBezTo>
                  <a:pt x="1200" y="33"/>
                  <a:pt x="1200" y="33"/>
                  <a:pt x="1200" y="33"/>
                </a:cubicBezTo>
                <a:cubicBezTo>
                  <a:pt x="1200" y="32"/>
                  <a:pt x="1200" y="32"/>
                  <a:pt x="1200" y="32"/>
                </a:cubicBezTo>
                <a:cubicBezTo>
                  <a:pt x="1201" y="32"/>
                  <a:pt x="1201" y="32"/>
                  <a:pt x="1201" y="32"/>
                </a:cubicBezTo>
                <a:cubicBezTo>
                  <a:pt x="1201" y="33"/>
                  <a:pt x="1201" y="33"/>
                  <a:pt x="1201" y="33"/>
                </a:cubicBezTo>
                <a:cubicBezTo>
                  <a:pt x="1205" y="33"/>
                  <a:pt x="1205" y="33"/>
                  <a:pt x="1205" y="33"/>
                </a:cubicBezTo>
                <a:cubicBezTo>
                  <a:pt x="1205" y="34"/>
                  <a:pt x="1205" y="34"/>
                  <a:pt x="1205" y="34"/>
                </a:cubicBezTo>
                <a:cubicBezTo>
                  <a:pt x="1206" y="33"/>
                  <a:pt x="1208" y="33"/>
                  <a:pt x="1209" y="33"/>
                </a:cubicBezTo>
                <a:cubicBezTo>
                  <a:pt x="1212" y="33"/>
                  <a:pt x="1215" y="33"/>
                  <a:pt x="1218" y="34"/>
                </a:cubicBezTo>
                <a:cubicBezTo>
                  <a:pt x="1218" y="33"/>
                  <a:pt x="1218" y="33"/>
                  <a:pt x="1218" y="33"/>
                </a:cubicBezTo>
                <a:cubicBezTo>
                  <a:pt x="1225" y="31"/>
                  <a:pt x="1231" y="36"/>
                  <a:pt x="1237" y="34"/>
                </a:cubicBezTo>
                <a:cubicBezTo>
                  <a:pt x="1237" y="34"/>
                  <a:pt x="1237" y="34"/>
                  <a:pt x="1237" y="34"/>
                </a:cubicBezTo>
                <a:cubicBezTo>
                  <a:pt x="1239" y="34"/>
                  <a:pt x="1239" y="34"/>
                  <a:pt x="1239" y="34"/>
                </a:cubicBezTo>
                <a:cubicBezTo>
                  <a:pt x="1239" y="33"/>
                  <a:pt x="1239" y="33"/>
                  <a:pt x="1239" y="33"/>
                </a:cubicBezTo>
                <a:cubicBezTo>
                  <a:pt x="1243" y="33"/>
                  <a:pt x="1246" y="32"/>
                  <a:pt x="1250" y="32"/>
                </a:cubicBezTo>
                <a:cubicBezTo>
                  <a:pt x="1250" y="33"/>
                  <a:pt x="1250" y="33"/>
                  <a:pt x="1250" y="33"/>
                </a:cubicBezTo>
                <a:cubicBezTo>
                  <a:pt x="1253" y="33"/>
                  <a:pt x="1253" y="33"/>
                  <a:pt x="1253" y="33"/>
                </a:cubicBezTo>
                <a:cubicBezTo>
                  <a:pt x="1253" y="32"/>
                  <a:pt x="1253" y="32"/>
                  <a:pt x="1253" y="32"/>
                </a:cubicBezTo>
                <a:cubicBezTo>
                  <a:pt x="1255" y="32"/>
                  <a:pt x="1255" y="32"/>
                  <a:pt x="1255" y="32"/>
                </a:cubicBezTo>
                <a:cubicBezTo>
                  <a:pt x="1256" y="31"/>
                  <a:pt x="1256" y="30"/>
                  <a:pt x="1257" y="29"/>
                </a:cubicBezTo>
                <a:cubicBezTo>
                  <a:pt x="1260" y="29"/>
                  <a:pt x="1260" y="29"/>
                  <a:pt x="1260" y="29"/>
                </a:cubicBezTo>
                <a:cubicBezTo>
                  <a:pt x="1262" y="28"/>
                  <a:pt x="1262" y="27"/>
                  <a:pt x="1265" y="26"/>
                </a:cubicBezTo>
                <a:cubicBezTo>
                  <a:pt x="1264" y="26"/>
                  <a:pt x="1264" y="25"/>
                  <a:pt x="1264" y="24"/>
                </a:cubicBezTo>
                <a:cubicBezTo>
                  <a:pt x="1261" y="24"/>
                  <a:pt x="1259" y="23"/>
                  <a:pt x="1257" y="22"/>
                </a:cubicBezTo>
                <a:cubicBezTo>
                  <a:pt x="1256" y="22"/>
                  <a:pt x="1256" y="21"/>
                  <a:pt x="1256" y="21"/>
                </a:cubicBezTo>
                <a:cubicBezTo>
                  <a:pt x="1252" y="21"/>
                  <a:pt x="1249" y="21"/>
                  <a:pt x="1245" y="22"/>
                </a:cubicBezTo>
                <a:cubicBezTo>
                  <a:pt x="1245" y="20"/>
                  <a:pt x="1245" y="20"/>
                  <a:pt x="1245" y="19"/>
                </a:cubicBezTo>
                <a:cubicBezTo>
                  <a:pt x="1244" y="19"/>
                  <a:pt x="1244" y="19"/>
                  <a:pt x="1244" y="19"/>
                </a:cubicBezTo>
                <a:cubicBezTo>
                  <a:pt x="1244" y="18"/>
                  <a:pt x="1244" y="18"/>
                  <a:pt x="1244" y="18"/>
                </a:cubicBezTo>
                <a:cubicBezTo>
                  <a:pt x="1242" y="18"/>
                  <a:pt x="1242" y="18"/>
                  <a:pt x="1242" y="18"/>
                </a:cubicBezTo>
                <a:cubicBezTo>
                  <a:pt x="1242" y="18"/>
                  <a:pt x="1242" y="18"/>
                  <a:pt x="1242" y="18"/>
                </a:cubicBezTo>
                <a:cubicBezTo>
                  <a:pt x="1240" y="18"/>
                  <a:pt x="1240" y="18"/>
                  <a:pt x="1239" y="20"/>
                </a:cubicBezTo>
                <a:cubicBezTo>
                  <a:pt x="1238" y="20"/>
                  <a:pt x="1238" y="20"/>
                  <a:pt x="1238" y="20"/>
                </a:cubicBezTo>
                <a:cubicBezTo>
                  <a:pt x="1238" y="17"/>
                  <a:pt x="1238" y="17"/>
                  <a:pt x="1238" y="17"/>
                </a:cubicBezTo>
                <a:cubicBezTo>
                  <a:pt x="1238" y="17"/>
                  <a:pt x="1238" y="17"/>
                  <a:pt x="1238" y="17"/>
                </a:cubicBezTo>
                <a:cubicBezTo>
                  <a:pt x="1237" y="17"/>
                  <a:pt x="1238" y="16"/>
                  <a:pt x="1237" y="16"/>
                </a:cubicBezTo>
                <a:cubicBezTo>
                  <a:pt x="1237" y="17"/>
                  <a:pt x="1237" y="17"/>
                  <a:pt x="1237" y="17"/>
                </a:cubicBezTo>
                <a:cubicBezTo>
                  <a:pt x="1236" y="17"/>
                  <a:pt x="1236" y="17"/>
                  <a:pt x="1236" y="17"/>
                </a:cubicBezTo>
                <a:cubicBezTo>
                  <a:pt x="1236" y="18"/>
                  <a:pt x="1236" y="18"/>
                  <a:pt x="1236" y="18"/>
                </a:cubicBezTo>
                <a:cubicBezTo>
                  <a:pt x="1233" y="18"/>
                  <a:pt x="1233" y="18"/>
                  <a:pt x="1233" y="18"/>
                </a:cubicBezTo>
                <a:cubicBezTo>
                  <a:pt x="1233" y="18"/>
                  <a:pt x="1233" y="19"/>
                  <a:pt x="1232" y="19"/>
                </a:cubicBezTo>
                <a:cubicBezTo>
                  <a:pt x="1230" y="20"/>
                  <a:pt x="1227" y="21"/>
                  <a:pt x="1224" y="21"/>
                </a:cubicBezTo>
                <a:cubicBezTo>
                  <a:pt x="1224" y="20"/>
                  <a:pt x="1224" y="20"/>
                  <a:pt x="1224" y="20"/>
                </a:cubicBezTo>
                <a:cubicBezTo>
                  <a:pt x="1226" y="20"/>
                  <a:pt x="1226" y="20"/>
                  <a:pt x="1226" y="20"/>
                </a:cubicBezTo>
                <a:cubicBezTo>
                  <a:pt x="1226" y="18"/>
                  <a:pt x="1226" y="18"/>
                  <a:pt x="1226" y="18"/>
                </a:cubicBezTo>
                <a:cubicBezTo>
                  <a:pt x="1229" y="18"/>
                  <a:pt x="1230" y="18"/>
                  <a:pt x="1232" y="17"/>
                </a:cubicBezTo>
                <a:cubicBezTo>
                  <a:pt x="1232" y="13"/>
                  <a:pt x="1230" y="12"/>
                  <a:pt x="1228" y="10"/>
                </a:cubicBezTo>
                <a:cubicBezTo>
                  <a:pt x="1227" y="10"/>
                  <a:pt x="1225" y="9"/>
                  <a:pt x="1223" y="9"/>
                </a:cubicBezTo>
                <a:cubicBezTo>
                  <a:pt x="1223" y="9"/>
                  <a:pt x="1219" y="12"/>
                  <a:pt x="1219" y="12"/>
                </a:cubicBezTo>
                <a:cubicBezTo>
                  <a:pt x="1216" y="12"/>
                  <a:pt x="1216" y="12"/>
                  <a:pt x="1216" y="12"/>
                </a:cubicBezTo>
                <a:cubicBezTo>
                  <a:pt x="1216" y="13"/>
                  <a:pt x="1216" y="13"/>
                  <a:pt x="1216" y="13"/>
                </a:cubicBezTo>
                <a:cubicBezTo>
                  <a:pt x="1215" y="13"/>
                  <a:pt x="1213" y="14"/>
                  <a:pt x="1212" y="14"/>
                </a:cubicBezTo>
                <a:cubicBezTo>
                  <a:pt x="1212" y="14"/>
                  <a:pt x="1212" y="14"/>
                  <a:pt x="1212" y="14"/>
                </a:cubicBezTo>
                <a:cubicBezTo>
                  <a:pt x="1207" y="14"/>
                  <a:pt x="1207" y="14"/>
                  <a:pt x="1207" y="14"/>
                </a:cubicBezTo>
                <a:cubicBezTo>
                  <a:pt x="1207" y="14"/>
                  <a:pt x="1207" y="14"/>
                  <a:pt x="1207" y="14"/>
                </a:cubicBezTo>
                <a:cubicBezTo>
                  <a:pt x="1211" y="12"/>
                  <a:pt x="1212" y="9"/>
                  <a:pt x="1216" y="9"/>
                </a:cubicBezTo>
                <a:cubicBezTo>
                  <a:pt x="1216" y="7"/>
                  <a:pt x="1217" y="7"/>
                  <a:pt x="1217" y="6"/>
                </a:cubicBezTo>
                <a:cubicBezTo>
                  <a:pt x="1216" y="5"/>
                  <a:pt x="1216" y="6"/>
                  <a:pt x="1214" y="5"/>
                </a:cubicBezTo>
                <a:cubicBezTo>
                  <a:pt x="1214" y="5"/>
                  <a:pt x="1214" y="5"/>
                  <a:pt x="1214" y="5"/>
                </a:cubicBezTo>
                <a:cubicBezTo>
                  <a:pt x="1213" y="5"/>
                  <a:pt x="1213" y="5"/>
                  <a:pt x="1213" y="5"/>
                </a:cubicBezTo>
                <a:cubicBezTo>
                  <a:pt x="1213" y="5"/>
                  <a:pt x="1213" y="5"/>
                  <a:pt x="1213" y="5"/>
                </a:cubicBezTo>
                <a:cubicBezTo>
                  <a:pt x="1211" y="6"/>
                  <a:pt x="1208" y="5"/>
                  <a:pt x="1206" y="5"/>
                </a:cubicBezTo>
                <a:cubicBezTo>
                  <a:pt x="1199" y="5"/>
                  <a:pt x="1199" y="5"/>
                  <a:pt x="1199" y="5"/>
                </a:cubicBezTo>
                <a:cubicBezTo>
                  <a:pt x="1199" y="4"/>
                  <a:pt x="1199" y="4"/>
                  <a:pt x="1199" y="4"/>
                </a:cubicBezTo>
                <a:cubicBezTo>
                  <a:pt x="1197" y="4"/>
                  <a:pt x="1197" y="4"/>
                  <a:pt x="1197" y="4"/>
                </a:cubicBezTo>
                <a:cubicBezTo>
                  <a:pt x="1197" y="3"/>
                  <a:pt x="1197" y="3"/>
                  <a:pt x="1197" y="3"/>
                </a:cubicBezTo>
                <a:cubicBezTo>
                  <a:pt x="1195" y="3"/>
                  <a:pt x="1192" y="3"/>
                  <a:pt x="1190" y="3"/>
                </a:cubicBezTo>
                <a:cubicBezTo>
                  <a:pt x="1190" y="3"/>
                  <a:pt x="1190" y="4"/>
                  <a:pt x="1190" y="4"/>
                </a:cubicBezTo>
                <a:cubicBezTo>
                  <a:pt x="1187" y="4"/>
                  <a:pt x="1187" y="4"/>
                  <a:pt x="1187" y="4"/>
                </a:cubicBezTo>
                <a:cubicBezTo>
                  <a:pt x="1187" y="3"/>
                  <a:pt x="1187" y="3"/>
                  <a:pt x="1187" y="3"/>
                </a:cubicBezTo>
                <a:cubicBezTo>
                  <a:pt x="1185" y="4"/>
                  <a:pt x="1184" y="4"/>
                  <a:pt x="1182" y="4"/>
                </a:cubicBezTo>
                <a:cubicBezTo>
                  <a:pt x="1182" y="5"/>
                  <a:pt x="1182" y="5"/>
                  <a:pt x="1182" y="5"/>
                </a:cubicBezTo>
                <a:cubicBezTo>
                  <a:pt x="1181" y="5"/>
                  <a:pt x="1179" y="5"/>
                  <a:pt x="1178" y="5"/>
                </a:cubicBezTo>
                <a:cubicBezTo>
                  <a:pt x="1178" y="5"/>
                  <a:pt x="1178" y="5"/>
                  <a:pt x="1178" y="5"/>
                </a:cubicBezTo>
                <a:cubicBezTo>
                  <a:pt x="1176" y="5"/>
                  <a:pt x="1176" y="5"/>
                  <a:pt x="1176" y="5"/>
                </a:cubicBezTo>
                <a:cubicBezTo>
                  <a:pt x="1176" y="4"/>
                  <a:pt x="1176" y="4"/>
                  <a:pt x="1176" y="4"/>
                </a:cubicBezTo>
                <a:cubicBezTo>
                  <a:pt x="1174" y="4"/>
                  <a:pt x="1173" y="4"/>
                  <a:pt x="1171" y="3"/>
                </a:cubicBezTo>
                <a:cubicBezTo>
                  <a:pt x="1171" y="3"/>
                  <a:pt x="1171" y="2"/>
                  <a:pt x="1171" y="2"/>
                </a:cubicBezTo>
                <a:cubicBezTo>
                  <a:pt x="1170" y="2"/>
                  <a:pt x="1169" y="2"/>
                  <a:pt x="1168" y="1"/>
                </a:cubicBezTo>
                <a:cubicBezTo>
                  <a:pt x="1168" y="1"/>
                  <a:pt x="1168" y="1"/>
                  <a:pt x="1168" y="1"/>
                </a:cubicBezTo>
                <a:cubicBezTo>
                  <a:pt x="1166" y="0"/>
                  <a:pt x="1164" y="2"/>
                  <a:pt x="1163" y="3"/>
                </a:cubicBezTo>
                <a:cubicBezTo>
                  <a:pt x="1160" y="4"/>
                  <a:pt x="1156" y="2"/>
                  <a:pt x="1155" y="1"/>
                </a:cubicBezTo>
                <a:cubicBezTo>
                  <a:pt x="1153" y="1"/>
                  <a:pt x="1150" y="1"/>
                  <a:pt x="1149" y="2"/>
                </a:cubicBezTo>
                <a:cubicBezTo>
                  <a:pt x="1149" y="3"/>
                  <a:pt x="1149" y="3"/>
                  <a:pt x="1149" y="3"/>
                </a:cubicBezTo>
                <a:cubicBezTo>
                  <a:pt x="1143" y="2"/>
                  <a:pt x="1137" y="2"/>
                  <a:pt x="1132" y="2"/>
                </a:cubicBezTo>
                <a:cubicBezTo>
                  <a:pt x="1132" y="1"/>
                  <a:pt x="1132" y="1"/>
                  <a:pt x="1132" y="1"/>
                </a:cubicBezTo>
                <a:cubicBezTo>
                  <a:pt x="1129" y="1"/>
                  <a:pt x="1127" y="2"/>
                  <a:pt x="1125" y="1"/>
                </a:cubicBezTo>
                <a:cubicBezTo>
                  <a:pt x="1124" y="1"/>
                  <a:pt x="1124" y="1"/>
                  <a:pt x="1123" y="1"/>
                </a:cubicBezTo>
                <a:cubicBezTo>
                  <a:pt x="1123" y="4"/>
                  <a:pt x="1123" y="4"/>
                  <a:pt x="1123" y="4"/>
                </a:cubicBezTo>
                <a:cubicBezTo>
                  <a:pt x="1120" y="3"/>
                  <a:pt x="1117" y="2"/>
                  <a:pt x="1115" y="1"/>
                </a:cubicBezTo>
                <a:cubicBezTo>
                  <a:pt x="1115" y="2"/>
                  <a:pt x="1115" y="2"/>
                  <a:pt x="1115" y="2"/>
                </a:cubicBezTo>
                <a:cubicBezTo>
                  <a:pt x="1114" y="2"/>
                  <a:pt x="1114" y="2"/>
                  <a:pt x="1114" y="2"/>
                </a:cubicBezTo>
                <a:cubicBezTo>
                  <a:pt x="1114" y="4"/>
                  <a:pt x="1114" y="4"/>
                  <a:pt x="1115" y="5"/>
                </a:cubicBezTo>
                <a:cubicBezTo>
                  <a:pt x="1115" y="5"/>
                  <a:pt x="1115" y="5"/>
                  <a:pt x="1115" y="5"/>
                </a:cubicBezTo>
                <a:cubicBezTo>
                  <a:pt x="1114" y="5"/>
                  <a:pt x="1114" y="5"/>
                  <a:pt x="1114" y="5"/>
                </a:cubicBezTo>
                <a:cubicBezTo>
                  <a:pt x="1114" y="6"/>
                  <a:pt x="1114" y="6"/>
                  <a:pt x="1114" y="6"/>
                </a:cubicBezTo>
                <a:cubicBezTo>
                  <a:pt x="1113" y="6"/>
                  <a:pt x="1114" y="5"/>
                  <a:pt x="1113" y="5"/>
                </a:cubicBezTo>
                <a:cubicBezTo>
                  <a:pt x="1110" y="5"/>
                  <a:pt x="1107" y="5"/>
                  <a:pt x="1105" y="5"/>
                </a:cubicBezTo>
                <a:cubicBezTo>
                  <a:pt x="1105" y="6"/>
                  <a:pt x="1104" y="7"/>
                  <a:pt x="1103" y="8"/>
                </a:cubicBezTo>
                <a:cubicBezTo>
                  <a:pt x="1102" y="8"/>
                  <a:pt x="1102" y="8"/>
                  <a:pt x="1102" y="8"/>
                </a:cubicBezTo>
                <a:cubicBezTo>
                  <a:pt x="1102" y="9"/>
                  <a:pt x="1102" y="9"/>
                  <a:pt x="1102" y="9"/>
                </a:cubicBezTo>
                <a:cubicBezTo>
                  <a:pt x="1104" y="9"/>
                  <a:pt x="1106" y="10"/>
                  <a:pt x="1107" y="10"/>
                </a:cubicBezTo>
                <a:cubicBezTo>
                  <a:pt x="1105" y="12"/>
                  <a:pt x="1101" y="9"/>
                  <a:pt x="1099" y="11"/>
                </a:cubicBezTo>
                <a:cubicBezTo>
                  <a:pt x="1099" y="11"/>
                  <a:pt x="1099" y="11"/>
                  <a:pt x="1099" y="11"/>
                </a:cubicBezTo>
                <a:cubicBezTo>
                  <a:pt x="1098" y="11"/>
                  <a:pt x="1098" y="12"/>
                  <a:pt x="1097" y="12"/>
                </a:cubicBezTo>
                <a:cubicBezTo>
                  <a:pt x="1097" y="14"/>
                  <a:pt x="1097" y="14"/>
                  <a:pt x="1099" y="15"/>
                </a:cubicBezTo>
                <a:cubicBezTo>
                  <a:pt x="1100" y="15"/>
                  <a:pt x="1100" y="15"/>
                  <a:pt x="1100" y="15"/>
                </a:cubicBezTo>
                <a:cubicBezTo>
                  <a:pt x="1100" y="16"/>
                  <a:pt x="1100" y="16"/>
                  <a:pt x="1100" y="16"/>
                </a:cubicBezTo>
                <a:cubicBezTo>
                  <a:pt x="1101" y="17"/>
                  <a:pt x="1101" y="17"/>
                  <a:pt x="1103" y="18"/>
                </a:cubicBezTo>
                <a:cubicBezTo>
                  <a:pt x="1103" y="18"/>
                  <a:pt x="1103" y="18"/>
                  <a:pt x="1103" y="18"/>
                </a:cubicBezTo>
                <a:cubicBezTo>
                  <a:pt x="1100" y="18"/>
                  <a:pt x="1100" y="18"/>
                  <a:pt x="1100" y="18"/>
                </a:cubicBezTo>
                <a:cubicBezTo>
                  <a:pt x="1100" y="18"/>
                  <a:pt x="1099" y="17"/>
                  <a:pt x="1098" y="16"/>
                </a:cubicBezTo>
                <a:cubicBezTo>
                  <a:pt x="1098" y="16"/>
                  <a:pt x="1097" y="15"/>
                  <a:pt x="1096" y="15"/>
                </a:cubicBezTo>
                <a:cubicBezTo>
                  <a:pt x="1096" y="14"/>
                  <a:pt x="1096" y="14"/>
                  <a:pt x="1096" y="13"/>
                </a:cubicBezTo>
                <a:cubicBezTo>
                  <a:pt x="1092" y="13"/>
                  <a:pt x="1092" y="13"/>
                  <a:pt x="1092" y="13"/>
                </a:cubicBezTo>
                <a:cubicBezTo>
                  <a:pt x="1093" y="14"/>
                  <a:pt x="1093" y="14"/>
                  <a:pt x="1094" y="14"/>
                </a:cubicBezTo>
                <a:cubicBezTo>
                  <a:pt x="1095" y="16"/>
                  <a:pt x="1094" y="15"/>
                  <a:pt x="1095" y="16"/>
                </a:cubicBezTo>
                <a:cubicBezTo>
                  <a:pt x="1095" y="17"/>
                  <a:pt x="1095" y="17"/>
                  <a:pt x="1095" y="17"/>
                </a:cubicBezTo>
                <a:cubicBezTo>
                  <a:pt x="1094" y="16"/>
                  <a:pt x="1094" y="16"/>
                  <a:pt x="1093" y="15"/>
                </a:cubicBezTo>
                <a:cubicBezTo>
                  <a:pt x="1090" y="15"/>
                  <a:pt x="1090" y="16"/>
                  <a:pt x="1090" y="19"/>
                </a:cubicBezTo>
                <a:cubicBezTo>
                  <a:pt x="1088" y="18"/>
                  <a:pt x="1086" y="17"/>
                  <a:pt x="1084" y="16"/>
                </a:cubicBezTo>
                <a:cubicBezTo>
                  <a:pt x="1081" y="14"/>
                  <a:pt x="1084" y="14"/>
                  <a:pt x="1082" y="11"/>
                </a:cubicBezTo>
                <a:cubicBezTo>
                  <a:pt x="1081" y="10"/>
                  <a:pt x="1074" y="10"/>
                  <a:pt x="1071" y="10"/>
                </a:cubicBezTo>
                <a:cubicBezTo>
                  <a:pt x="1071" y="11"/>
                  <a:pt x="1071" y="12"/>
                  <a:pt x="1071" y="13"/>
                </a:cubicBezTo>
                <a:cubicBezTo>
                  <a:pt x="1068" y="12"/>
                  <a:pt x="1068" y="12"/>
                  <a:pt x="1068" y="12"/>
                </a:cubicBezTo>
                <a:cubicBezTo>
                  <a:pt x="1068" y="12"/>
                  <a:pt x="1068" y="12"/>
                  <a:pt x="1068" y="12"/>
                </a:cubicBezTo>
                <a:cubicBezTo>
                  <a:pt x="1067" y="12"/>
                  <a:pt x="1067" y="12"/>
                  <a:pt x="1067" y="12"/>
                </a:cubicBezTo>
                <a:cubicBezTo>
                  <a:pt x="1065" y="13"/>
                  <a:pt x="1065" y="12"/>
                  <a:pt x="1063" y="11"/>
                </a:cubicBezTo>
                <a:cubicBezTo>
                  <a:pt x="1063" y="12"/>
                  <a:pt x="1063" y="12"/>
                  <a:pt x="1063" y="13"/>
                </a:cubicBezTo>
                <a:cubicBezTo>
                  <a:pt x="1064" y="14"/>
                  <a:pt x="1064" y="16"/>
                  <a:pt x="1066" y="16"/>
                </a:cubicBezTo>
                <a:cubicBezTo>
                  <a:pt x="1066" y="17"/>
                  <a:pt x="1066" y="17"/>
                  <a:pt x="1066" y="17"/>
                </a:cubicBezTo>
                <a:cubicBezTo>
                  <a:pt x="1063" y="17"/>
                  <a:pt x="1063" y="17"/>
                  <a:pt x="1063" y="17"/>
                </a:cubicBezTo>
                <a:cubicBezTo>
                  <a:pt x="1063" y="20"/>
                  <a:pt x="1063" y="20"/>
                  <a:pt x="1063" y="20"/>
                </a:cubicBezTo>
                <a:cubicBezTo>
                  <a:pt x="1063" y="20"/>
                  <a:pt x="1063" y="20"/>
                  <a:pt x="1063" y="20"/>
                </a:cubicBezTo>
                <a:cubicBezTo>
                  <a:pt x="1063" y="21"/>
                  <a:pt x="1063" y="21"/>
                  <a:pt x="1063" y="21"/>
                </a:cubicBezTo>
                <a:cubicBezTo>
                  <a:pt x="1069" y="21"/>
                  <a:pt x="1069" y="21"/>
                  <a:pt x="1069" y="21"/>
                </a:cubicBezTo>
                <a:cubicBezTo>
                  <a:pt x="1069" y="22"/>
                  <a:pt x="1069" y="22"/>
                  <a:pt x="1069" y="22"/>
                </a:cubicBezTo>
                <a:cubicBezTo>
                  <a:pt x="1069" y="22"/>
                  <a:pt x="1070" y="22"/>
                  <a:pt x="1071" y="22"/>
                </a:cubicBezTo>
                <a:cubicBezTo>
                  <a:pt x="1071" y="22"/>
                  <a:pt x="1071" y="22"/>
                  <a:pt x="1071" y="22"/>
                </a:cubicBezTo>
                <a:cubicBezTo>
                  <a:pt x="1074" y="22"/>
                  <a:pt x="1074" y="22"/>
                  <a:pt x="1074" y="22"/>
                </a:cubicBezTo>
                <a:cubicBezTo>
                  <a:pt x="1074" y="21"/>
                  <a:pt x="1074" y="21"/>
                  <a:pt x="1074" y="21"/>
                </a:cubicBezTo>
                <a:cubicBezTo>
                  <a:pt x="1076" y="21"/>
                  <a:pt x="1076" y="22"/>
                  <a:pt x="1077" y="22"/>
                </a:cubicBezTo>
                <a:cubicBezTo>
                  <a:pt x="1081" y="24"/>
                  <a:pt x="1078" y="24"/>
                  <a:pt x="1080" y="27"/>
                </a:cubicBezTo>
                <a:cubicBezTo>
                  <a:pt x="1080" y="27"/>
                  <a:pt x="1081" y="27"/>
                  <a:pt x="1081" y="28"/>
                </a:cubicBezTo>
                <a:cubicBezTo>
                  <a:pt x="1083" y="29"/>
                  <a:pt x="1084" y="30"/>
                  <a:pt x="1086" y="32"/>
                </a:cubicBezTo>
                <a:cubicBezTo>
                  <a:pt x="1086" y="32"/>
                  <a:pt x="1086" y="32"/>
                  <a:pt x="1086" y="32"/>
                </a:cubicBezTo>
                <a:cubicBezTo>
                  <a:pt x="1084" y="32"/>
                  <a:pt x="1084" y="32"/>
                  <a:pt x="1084" y="32"/>
                </a:cubicBezTo>
                <a:cubicBezTo>
                  <a:pt x="1084" y="32"/>
                  <a:pt x="1083" y="31"/>
                  <a:pt x="1083" y="30"/>
                </a:cubicBezTo>
                <a:cubicBezTo>
                  <a:pt x="1082" y="30"/>
                  <a:pt x="1080" y="30"/>
                  <a:pt x="1080" y="29"/>
                </a:cubicBezTo>
                <a:cubicBezTo>
                  <a:pt x="1080" y="28"/>
                  <a:pt x="1080" y="28"/>
                  <a:pt x="1080" y="28"/>
                </a:cubicBezTo>
                <a:cubicBezTo>
                  <a:pt x="1079" y="28"/>
                  <a:pt x="1079" y="28"/>
                  <a:pt x="1079" y="28"/>
                </a:cubicBezTo>
                <a:cubicBezTo>
                  <a:pt x="1079" y="26"/>
                  <a:pt x="1079" y="26"/>
                  <a:pt x="1079" y="26"/>
                </a:cubicBezTo>
                <a:cubicBezTo>
                  <a:pt x="1078" y="26"/>
                  <a:pt x="1078" y="26"/>
                  <a:pt x="1078" y="26"/>
                </a:cubicBezTo>
                <a:cubicBezTo>
                  <a:pt x="1078" y="26"/>
                  <a:pt x="1078" y="25"/>
                  <a:pt x="1077" y="24"/>
                </a:cubicBezTo>
                <a:cubicBezTo>
                  <a:pt x="1075" y="23"/>
                  <a:pt x="1071" y="24"/>
                  <a:pt x="1068" y="23"/>
                </a:cubicBezTo>
                <a:cubicBezTo>
                  <a:pt x="1068" y="22"/>
                  <a:pt x="1068" y="22"/>
                  <a:pt x="1068" y="22"/>
                </a:cubicBezTo>
                <a:cubicBezTo>
                  <a:pt x="1066" y="22"/>
                  <a:pt x="1066" y="22"/>
                  <a:pt x="1066" y="22"/>
                </a:cubicBezTo>
                <a:cubicBezTo>
                  <a:pt x="1066" y="22"/>
                  <a:pt x="1066" y="22"/>
                  <a:pt x="1066" y="22"/>
                </a:cubicBezTo>
                <a:cubicBezTo>
                  <a:pt x="1057" y="22"/>
                  <a:pt x="1057" y="22"/>
                  <a:pt x="1057" y="22"/>
                </a:cubicBezTo>
                <a:cubicBezTo>
                  <a:pt x="1057" y="23"/>
                  <a:pt x="1057" y="26"/>
                  <a:pt x="1058" y="27"/>
                </a:cubicBezTo>
                <a:cubicBezTo>
                  <a:pt x="1059" y="27"/>
                  <a:pt x="1059" y="27"/>
                  <a:pt x="1059" y="27"/>
                </a:cubicBezTo>
                <a:cubicBezTo>
                  <a:pt x="1060" y="27"/>
                  <a:pt x="1060" y="28"/>
                  <a:pt x="1061" y="29"/>
                </a:cubicBezTo>
                <a:cubicBezTo>
                  <a:pt x="1061" y="30"/>
                  <a:pt x="1061" y="30"/>
                  <a:pt x="1061" y="30"/>
                </a:cubicBezTo>
                <a:cubicBezTo>
                  <a:pt x="1058" y="29"/>
                  <a:pt x="1056" y="27"/>
                  <a:pt x="1055" y="24"/>
                </a:cubicBezTo>
                <a:cubicBezTo>
                  <a:pt x="1052" y="24"/>
                  <a:pt x="1050" y="24"/>
                  <a:pt x="1047" y="24"/>
                </a:cubicBezTo>
                <a:cubicBezTo>
                  <a:pt x="1047" y="24"/>
                  <a:pt x="1047" y="24"/>
                  <a:pt x="1047" y="24"/>
                </a:cubicBezTo>
                <a:cubicBezTo>
                  <a:pt x="1046" y="25"/>
                  <a:pt x="1044" y="25"/>
                  <a:pt x="1043" y="25"/>
                </a:cubicBezTo>
                <a:cubicBezTo>
                  <a:pt x="1043" y="26"/>
                  <a:pt x="1043" y="26"/>
                  <a:pt x="1043" y="26"/>
                </a:cubicBezTo>
                <a:cubicBezTo>
                  <a:pt x="1041" y="25"/>
                  <a:pt x="1038" y="25"/>
                  <a:pt x="1036" y="25"/>
                </a:cubicBezTo>
                <a:cubicBezTo>
                  <a:pt x="1036" y="28"/>
                  <a:pt x="1036" y="28"/>
                  <a:pt x="1036" y="28"/>
                </a:cubicBezTo>
                <a:cubicBezTo>
                  <a:pt x="1037" y="28"/>
                  <a:pt x="1037" y="29"/>
                  <a:pt x="1038" y="30"/>
                </a:cubicBezTo>
                <a:cubicBezTo>
                  <a:pt x="1039" y="30"/>
                  <a:pt x="1039" y="32"/>
                  <a:pt x="1040" y="33"/>
                </a:cubicBezTo>
                <a:cubicBezTo>
                  <a:pt x="1042" y="33"/>
                  <a:pt x="1042" y="33"/>
                  <a:pt x="1042" y="33"/>
                </a:cubicBezTo>
                <a:cubicBezTo>
                  <a:pt x="1042" y="34"/>
                  <a:pt x="1043" y="35"/>
                  <a:pt x="1044" y="36"/>
                </a:cubicBezTo>
                <a:cubicBezTo>
                  <a:pt x="1045" y="36"/>
                  <a:pt x="1045" y="36"/>
                  <a:pt x="1045" y="36"/>
                </a:cubicBezTo>
                <a:cubicBezTo>
                  <a:pt x="1046" y="37"/>
                  <a:pt x="1047" y="38"/>
                  <a:pt x="1048" y="39"/>
                </a:cubicBezTo>
                <a:cubicBezTo>
                  <a:pt x="1050" y="39"/>
                  <a:pt x="1050" y="39"/>
                  <a:pt x="1050" y="39"/>
                </a:cubicBezTo>
                <a:cubicBezTo>
                  <a:pt x="1050" y="41"/>
                  <a:pt x="1051" y="42"/>
                  <a:pt x="1052" y="43"/>
                </a:cubicBezTo>
                <a:cubicBezTo>
                  <a:pt x="1053" y="43"/>
                  <a:pt x="1054" y="43"/>
                  <a:pt x="1055" y="43"/>
                </a:cubicBezTo>
                <a:cubicBezTo>
                  <a:pt x="1056" y="44"/>
                  <a:pt x="1056" y="44"/>
                  <a:pt x="1056" y="45"/>
                </a:cubicBezTo>
                <a:cubicBezTo>
                  <a:pt x="1058" y="45"/>
                  <a:pt x="1058" y="45"/>
                  <a:pt x="1058" y="45"/>
                </a:cubicBezTo>
                <a:cubicBezTo>
                  <a:pt x="1058" y="45"/>
                  <a:pt x="1058" y="45"/>
                  <a:pt x="1058" y="45"/>
                </a:cubicBezTo>
                <a:cubicBezTo>
                  <a:pt x="1060" y="45"/>
                  <a:pt x="1060" y="45"/>
                  <a:pt x="1060" y="45"/>
                </a:cubicBezTo>
                <a:cubicBezTo>
                  <a:pt x="1060" y="46"/>
                  <a:pt x="1060" y="46"/>
                  <a:pt x="1061" y="47"/>
                </a:cubicBezTo>
                <a:cubicBezTo>
                  <a:pt x="1063" y="47"/>
                  <a:pt x="1063" y="47"/>
                  <a:pt x="1063" y="47"/>
                </a:cubicBezTo>
                <a:cubicBezTo>
                  <a:pt x="1063" y="47"/>
                  <a:pt x="1063" y="47"/>
                  <a:pt x="1063" y="47"/>
                </a:cubicBezTo>
                <a:cubicBezTo>
                  <a:pt x="1064" y="47"/>
                  <a:pt x="1064" y="47"/>
                  <a:pt x="1064" y="47"/>
                </a:cubicBezTo>
                <a:cubicBezTo>
                  <a:pt x="1064" y="48"/>
                  <a:pt x="1064" y="48"/>
                  <a:pt x="1064" y="48"/>
                </a:cubicBezTo>
                <a:cubicBezTo>
                  <a:pt x="1065" y="48"/>
                  <a:pt x="1065" y="49"/>
                  <a:pt x="1066" y="49"/>
                </a:cubicBezTo>
                <a:cubicBezTo>
                  <a:pt x="1066" y="51"/>
                  <a:pt x="1066" y="51"/>
                  <a:pt x="1066" y="51"/>
                </a:cubicBezTo>
                <a:cubicBezTo>
                  <a:pt x="1064" y="50"/>
                  <a:pt x="1064" y="50"/>
                  <a:pt x="1064" y="50"/>
                </a:cubicBezTo>
                <a:cubicBezTo>
                  <a:pt x="1064" y="50"/>
                  <a:pt x="1064" y="49"/>
                  <a:pt x="1063" y="49"/>
                </a:cubicBezTo>
                <a:cubicBezTo>
                  <a:pt x="1062" y="49"/>
                  <a:pt x="1062" y="49"/>
                  <a:pt x="1062" y="49"/>
                </a:cubicBezTo>
                <a:cubicBezTo>
                  <a:pt x="1062" y="48"/>
                  <a:pt x="1062" y="48"/>
                  <a:pt x="1062" y="48"/>
                </a:cubicBezTo>
                <a:cubicBezTo>
                  <a:pt x="1061" y="48"/>
                  <a:pt x="1061" y="48"/>
                  <a:pt x="1061" y="48"/>
                </a:cubicBezTo>
                <a:cubicBezTo>
                  <a:pt x="1061" y="47"/>
                  <a:pt x="1061" y="47"/>
                  <a:pt x="1061" y="47"/>
                </a:cubicBezTo>
                <a:cubicBezTo>
                  <a:pt x="1060" y="48"/>
                  <a:pt x="1060" y="48"/>
                  <a:pt x="1060" y="48"/>
                </a:cubicBezTo>
                <a:cubicBezTo>
                  <a:pt x="1058" y="47"/>
                  <a:pt x="1056" y="47"/>
                  <a:pt x="1053" y="46"/>
                </a:cubicBezTo>
                <a:cubicBezTo>
                  <a:pt x="1053" y="47"/>
                  <a:pt x="1052" y="47"/>
                  <a:pt x="1051" y="48"/>
                </a:cubicBezTo>
                <a:cubicBezTo>
                  <a:pt x="1050" y="49"/>
                  <a:pt x="1050" y="50"/>
                  <a:pt x="1049" y="51"/>
                </a:cubicBezTo>
                <a:cubicBezTo>
                  <a:pt x="1047" y="52"/>
                  <a:pt x="1045" y="50"/>
                  <a:pt x="1044" y="49"/>
                </a:cubicBezTo>
                <a:cubicBezTo>
                  <a:pt x="1044" y="48"/>
                  <a:pt x="1044" y="48"/>
                  <a:pt x="1044" y="48"/>
                </a:cubicBezTo>
                <a:cubicBezTo>
                  <a:pt x="1043" y="48"/>
                  <a:pt x="1041" y="48"/>
                  <a:pt x="1040" y="49"/>
                </a:cubicBezTo>
                <a:cubicBezTo>
                  <a:pt x="1040" y="48"/>
                  <a:pt x="1040" y="48"/>
                  <a:pt x="1040" y="47"/>
                </a:cubicBezTo>
                <a:cubicBezTo>
                  <a:pt x="1038" y="47"/>
                  <a:pt x="1038" y="47"/>
                  <a:pt x="1038" y="47"/>
                </a:cubicBezTo>
                <a:cubicBezTo>
                  <a:pt x="1038" y="46"/>
                  <a:pt x="1037" y="46"/>
                  <a:pt x="1036" y="45"/>
                </a:cubicBezTo>
                <a:cubicBezTo>
                  <a:pt x="1036" y="44"/>
                  <a:pt x="1035" y="44"/>
                  <a:pt x="1035" y="44"/>
                </a:cubicBezTo>
                <a:cubicBezTo>
                  <a:pt x="1035" y="43"/>
                  <a:pt x="1035" y="43"/>
                  <a:pt x="1034" y="42"/>
                </a:cubicBezTo>
                <a:cubicBezTo>
                  <a:pt x="1033" y="42"/>
                  <a:pt x="1033" y="42"/>
                  <a:pt x="1033" y="42"/>
                </a:cubicBezTo>
                <a:cubicBezTo>
                  <a:pt x="1033" y="41"/>
                  <a:pt x="1032" y="41"/>
                  <a:pt x="1032" y="41"/>
                </a:cubicBezTo>
                <a:cubicBezTo>
                  <a:pt x="1032" y="37"/>
                  <a:pt x="1032" y="37"/>
                  <a:pt x="1032" y="37"/>
                </a:cubicBezTo>
                <a:cubicBezTo>
                  <a:pt x="1032" y="37"/>
                  <a:pt x="1032" y="37"/>
                  <a:pt x="1032" y="37"/>
                </a:cubicBezTo>
                <a:cubicBezTo>
                  <a:pt x="1031" y="34"/>
                  <a:pt x="1030" y="34"/>
                  <a:pt x="1028" y="33"/>
                </a:cubicBezTo>
                <a:cubicBezTo>
                  <a:pt x="1027" y="32"/>
                  <a:pt x="1027" y="32"/>
                  <a:pt x="1027" y="31"/>
                </a:cubicBezTo>
                <a:cubicBezTo>
                  <a:pt x="1025" y="31"/>
                  <a:pt x="1025" y="31"/>
                  <a:pt x="1025" y="31"/>
                </a:cubicBezTo>
                <a:cubicBezTo>
                  <a:pt x="1024" y="30"/>
                  <a:pt x="1023" y="29"/>
                  <a:pt x="1023" y="28"/>
                </a:cubicBezTo>
                <a:cubicBezTo>
                  <a:pt x="1020" y="28"/>
                  <a:pt x="1020" y="28"/>
                  <a:pt x="1020" y="28"/>
                </a:cubicBezTo>
                <a:cubicBezTo>
                  <a:pt x="1020" y="27"/>
                  <a:pt x="1020" y="27"/>
                  <a:pt x="1020" y="27"/>
                </a:cubicBezTo>
                <a:cubicBezTo>
                  <a:pt x="1017" y="26"/>
                  <a:pt x="1014" y="25"/>
                  <a:pt x="1010" y="25"/>
                </a:cubicBezTo>
                <a:cubicBezTo>
                  <a:pt x="1010" y="28"/>
                  <a:pt x="1011" y="30"/>
                  <a:pt x="1011" y="33"/>
                </a:cubicBezTo>
                <a:cubicBezTo>
                  <a:pt x="1011" y="33"/>
                  <a:pt x="1011" y="33"/>
                  <a:pt x="1011" y="33"/>
                </a:cubicBezTo>
                <a:cubicBezTo>
                  <a:pt x="1012" y="34"/>
                  <a:pt x="1012" y="36"/>
                  <a:pt x="1013" y="37"/>
                </a:cubicBezTo>
                <a:cubicBezTo>
                  <a:pt x="1012" y="37"/>
                  <a:pt x="1011" y="36"/>
                  <a:pt x="1009" y="36"/>
                </a:cubicBezTo>
                <a:cubicBezTo>
                  <a:pt x="1009" y="38"/>
                  <a:pt x="1009" y="38"/>
                  <a:pt x="1009" y="39"/>
                </a:cubicBezTo>
                <a:cubicBezTo>
                  <a:pt x="1009" y="39"/>
                  <a:pt x="1009" y="39"/>
                  <a:pt x="1009" y="39"/>
                </a:cubicBezTo>
                <a:cubicBezTo>
                  <a:pt x="1009" y="42"/>
                  <a:pt x="1009" y="42"/>
                  <a:pt x="1009" y="42"/>
                </a:cubicBezTo>
                <a:cubicBezTo>
                  <a:pt x="1010" y="42"/>
                  <a:pt x="1010" y="42"/>
                  <a:pt x="1010" y="42"/>
                </a:cubicBezTo>
                <a:cubicBezTo>
                  <a:pt x="1010" y="45"/>
                  <a:pt x="1010" y="45"/>
                  <a:pt x="1010" y="45"/>
                </a:cubicBezTo>
                <a:cubicBezTo>
                  <a:pt x="1011" y="45"/>
                  <a:pt x="1011" y="45"/>
                  <a:pt x="1011" y="45"/>
                </a:cubicBezTo>
                <a:cubicBezTo>
                  <a:pt x="1011" y="46"/>
                  <a:pt x="1011" y="46"/>
                  <a:pt x="1011" y="46"/>
                </a:cubicBezTo>
                <a:cubicBezTo>
                  <a:pt x="1009" y="47"/>
                  <a:pt x="1009" y="47"/>
                  <a:pt x="1009" y="47"/>
                </a:cubicBezTo>
                <a:cubicBezTo>
                  <a:pt x="1009" y="48"/>
                  <a:pt x="1009" y="48"/>
                  <a:pt x="1009" y="48"/>
                </a:cubicBezTo>
                <a:cubicBezTo>
                  <a:pt x="1007" y="48"/>
                  <a:pt x="1007" y="47"/>
                  <a:pt x="1005" y="46"/>
                </a:cubicBezTo>
                <a:cubicBezTo>
                  <a:pt x="1005" y="45"/>
                  <a:pt x="1005" y="45"/>
                  <a:pt x="1005" y="45"/>
                </a:cubicBezTo>
                <a:cubicBezTo>
                  <a:pt x="1004" y="45"/>
                  <a:pt x="1003" y="45"/>
                  <a:pt x="1002" y="45"/>
                </a:cubicBezTo>
                <a:cubicBezTo>
                  <a:pt x="1002" y="44"/>
                  <a:pt x="1002" y="44"/>
                  <a:pt x="1002" y="44"/>
                </a:cubicBezTo>
                <a:cubicBezTo>
                  <a:pt x="1000" y="44"/>
                  <a:pt x="1000" y="44"/>
                  <a:pt x="1000" y="44"/>
                </a:cubicBezTo>
                <a:cubicBezTo>
                  <a:pt x="1000" y="43"/>
                  <a:pt x="1000" y="43"/>
                  <a:pt x="1000" y="43"/>
                </a:cubicBezTo>
                <a:cubicBezTo>
                  <a:pt x="998" y="43"/>
                  <a:pt x="998" y="43"/>
                  <a:pt x="998" y="43"/>
                </a:cubicBezTo>
                <a:cubicBezTo>
                  <a:pt x="998" y="43"/>
                  <a:pt x="998" y="43"/>
                  <a:pt x="998" y="43"/>
                </a:cubicBezTo>
                <a:cubicBezTo>
                  <a:pt x="997" y="43"/>
                  <a:pt x="997" y="43"/>
                  <a:pt x="997" y="43"/>
                </a:cubicBezTo>
                <a:cubicBezTo>
                  <a:pt x="996" y="43"/>
                  <a:pt x="996" y="43"/>
                  <a:pt x="996" y="43"/>
                </a:cubicBezTo>
                <a:cubicBezTo>
                  <a:pt x="996" y="41"/>
                  <a:pt x="996" y="41"/>
                  <a:pt x="996" y="41"/>
                </a:cubicBezTo>
                <a:cubicBezTo>
                  <a:pt x="995" y="41"/>
                  <a:pt x="995" y="41"/>
                  <a:pt x="995" y="41"/>
                </a:cubicBezTo>
                <a:cubicBezTo>
                  <a:pt x="995" y="43"/>
                  <a:pt x="995" y="43"/>
                  <a:pt x="995" y="43"/>
                </a:cubicBezTo>
                <a:cubicBezTo>
                  <a:pt x="993" y="43"/>
                  <a:pt x="991" y="42"/>
                  <a:pt x="990" y="42"/>
                </a:cubicBezTo>
                <a:cubicBezTo>
                  <a:pt x="989" y="40"/>
                  <a:pt x="989" y="40"/>
                  <a:pt x="987" y="39"/>
                </a:cubicBezTo>
                <a:cubicBezTo>
                  <a:pt x="987" y="41"/>
                  <a:pt x="987" y="41"/>
                  <a:pt x="987" y="41"/>
                </a:cubicBezTo>
                <a:cubicBezTo>
                  <a:pt x="986" y="41"/>
                  <a:pt x="986" y="41"/>
                  <a:pt x="986" y="41"/>
                </a:cubicBezTo>
                <a:cubicBezTo>
                  <a:pt x="986" y="41"/>
                  <a:pt x="986" y="42"/>
                  <a:pt x="986" y="42"/>
                </a:cubicBezTo>
                <a:cubicBezTo>
                  <a:pt x="984" y="42"/>
                  <a:pt x="984" y="42"/>
                  <a:pt x="984" y="42"/>
                </a:cubicBezTo>
                <a:cubicBezTo>
                  <a:pt x="984" y="43"/>
                  <a:pt x="983" y="44"/>
                  <a:pt x="982" y="45"/>
                </a:cubicBezTo>
                <a:cubicBezTo>
                  <a:pt x="981" y="45"/>
                  <a:pt x="981" y="45"/>
                  <a:pt x="981" y="45"/>
                </a:cubicBezTo>
                <a:cubicBezTo>
                  <a:pt x="981" y="45"/>
                  <a:pt x="981" y="46"/>
                  <a:pt x="980" y="47"/>
                </a:cubicBezTo>
                <a:cubicBezTo>
                  <a:pt x="981" y="47"/>
                  <a:pt x="981" y="47"/>
                  <a:pt x="981" y="47"/>
                </a:cubicBezTo>
                <a:cubicBezTo>
                  <a:pt x="981" y="48"/>
                  <a:pt x="981" y="48"/>
                  <a:pt x="981" y="48"/>
                </a:cubicBezTo>
                <a:cubicBezTo>
                  <a:pt x="980" y="48"/>
                  <a:pt x="980" y="48"/>
                  <a:pt x="980" y="48"/>
                </a:cubicBezTo>
                <a:cubicBezTo>
                  <a:pt x="980" y="46"/>
                  <a:pt x="979" y="44"/>
                  <a:pt x="979" y="43"/>
                </a:cubicBezTo>
                <a:cubicBezTo>
                  <a:pt x="979" y="43"/>
                  <a:pt x="979" y="43"/>
                  <a:pt x="979" y="43"/>
                </a:cubicBezTo>
                <a:cubicBezTo>
                  <a:pt x="978" y="41"/>
                  <a:pt x="980" y="39"/>
                  <a:pt x="979" y="37"/>
                </a:cubicBezTo>
                <a:cubicBezTo>
                  <a:pt x="979" y="37"/>
                  <a:pt x="979" y="37"/>
                  <a:pt x="979" y="37"/>
                </a:cubicBezTo>
                <a:cubicBezTo>
                  <a:pt x="979" y="36"/>
                  <a:pt x="979" y="36"/>
                  <a:pt x="979" y="36"/>
                </a:cubicBezTo>
                <a:cubicBezTo>
                  <a:pt x="978" y="36"/>
                  <a:pt x="978" y="36"/>
                  <a:pt x="978" y="36"/>
                </a:cubicBezTo>
                <a:cubicBezTo>
                  <a:pt x="978" y="34"/>
                  <a:pt x="978" y="34"/>
                  <a:pt x="978" y="34"/>
                </a:cubicBezTo>
                <a:cubicBezTo>
                  <a:pt x="977" y="34"/>
                  <a:pt x="977" y="34"/>
                  <a:pt x="977" y="34"/>
                </a:cubicBezTo>
                <a:cubicBezTo>
                  <a:pt x="977" y="33"/>
                  <a:pt x="977" y="33"/>
                  <a:pt x="977" y="33"/>
                </a:cubicBezTo>
                <a:cubicBezTo>
                  <a:pt x="977" y="33"/>
                  <a:pt x="977" y="33"/>
                  <a:pt x="977" y="33"/>
                </a:cubicBezTo>
                <a:cubicBezTo>
                  <a:pt x="977" y="32"/>
                  <a:pt x="977" y="32"/>
                  <a:pt x="977" y="32"/>
                </a:cubicBezTo>
                <a:cubicBezTo>
                  <a:pt x="976" y="32"/>
                  <a:pt x="976" y="32"/>
                  <a:pt x="976" y="32"/>
                </a:cubicBezTo>
                <a:cubicBezTo>
                  <a:pt x="976" y="31"/>
                  <a:pt x="975" y="30"/>
                  <a:pt x="975" y="30"/>
                </a:cubicBezTo>
                <a:cubicBezTo>
                  <a:pt x="973" y="30"/>
                  <a:pt x="970" y="30"/>
                  <a:pt x="967" y="31"/>
                </a:cubicBezTo>
                <a:cubicBezTo>
                  <a:pt x="967" y="32"/>
                  <a:pt x="967" y="32"/>
                  <a:pt x="967" y="33"/>
                </a:cubicBezTo>
                <a:cubicBezTo>
                  <a:pt x="967" y="33"/>
                  <a:pt x="967" y="33"/>
                  <a:pt x="967" y="33"/>
                </a:cubicBezTo>
                <a:cubicBezTo>
                  <a:pt x="967" y="35"/>
                  <a:pt x="967" y="35"/>
                  <a:pt x="967" y="35"/>
                </a:cubicBezTo>
                <a:cubicBezTo>
                  <a:pt x="967" y="35"/>
                  <a:pt x="967" y="35"/>
                  <a:pt x="967" y="35"/>
                </a:cubicBezTo>
                <a:cubicBezTo>
                  <a:pt x="967" y="36"/>
                  <a:pt x="967" y="36"/>
                  <a:pt x="967" y="36"/>
                </a:cubicBezTo>
                <a:cubicBezTo>
                  <a:pt x="966" y="35"/>
                  <a:pt x="966" y="34"/>
                  <a:pt x="965" y="34"/>
                </a:cubicBezTo>
                <a:cubicBezTo>
                  <a:pt x="964" y="34"/>
                  <a:pt x="964" y="34"/>
                  <a:pt x="964" y="34"/>
                </a:cubicBezTo>
                <a:cubicBezTo>
                  <a:pt x="964" y="34"/>
                  <a:pt x="964" y="33"/>
                  <a:pt x="963" y="33"/>
                </a:cubicBezTo>
                <a:cubicBezTo>
                  <a:pt x="962" y="33"/>
                  <a:pt x="962" y="33"/>
                  <a:pt x="962" y="33"/>
                </a:cubicBezTo>
                <a:cubicBezTo>
                  <a:pt x="962" y="32"/>
                  <a:pt x="962" y="32"/>
                  <a:pt x="962" y="32"/>
                </a:cubicBezTo>
                <a:cubicBezTo>
                  <a:pt x="961" y="32"/>
                  <a:pt x="961" y="33"/>
                  <a:pt x="960" y="33"/>
                </a:cubicBezTo>
                <a:cubicBezTo>
                  <a:pt x="960" y="34"/>
                  <a:pt x="960" y="35"/>
                  <a:pt x="959" y="36"/>
                </a:cubicBezTo>
                <a:cubicBezTo>
                  <a:pt x="959" y="36"/>
                  <a:pt x="958" y="36"/>
                  <a:pt x="957" y="36"/>
                </a:cubicBezTo>
                <a:cubicBezTo>
                  <a:pt x="957" y="34"/>
                  <a:pt x="955" y="32"/>
                  <a:pt x="952" y="33"/>
                </a:cubicBezTo>
                <a:cubicBezTo>
                  <a:pt x="952" y="34"/>
                  <a:pt x="952" y="34"/>
                  <a:pt x="952" y="34"/>
                </a:cubicBezTo>
                <a:cubicBezTo>
                  <a:pt x="947" y="34"/>
                  <a:pt x="947" y="34"/>
                  <a:pt x="947" y="34"/>
                </a:cubicBezTo>
                <a:cubicBezTo>
                  <a:pt x="947" y="34"/>
                  <a:pt x="947" y="34"/>
                  <a:pt x="947" y="34"/>
                </a:cubicBezTo>
                <a:cubicBezTo>
                  <a:pt x="945" y="34"/>
                  <a:pt x="945" y="34"/>
                  <a:pt x="945" y="34"/>
                </a:cubicBezTo>
                <a:cubicBezTo>
                  <a:pt x="945" y="35"/>
                  <a:pt x="945" y="35"/>
                  <a:pt x="945" y="35"/>
                </a:cubicBezTo>
                <a:cubicBezTo>
                  <a:pt x="940" y="35"/>
                  <a:pt x="940" y="35"/>
                  <a:pt x="940" y="35"/>
                </a:cubicBezTo>
                <a:cubicBezTo>
                  <a:pt x="940" y="36"/>
                  <a:pt x="940" y="36"/>
                  <a:pt x="940" y="36"/>
                </a:cubicBezTo>
                <a:cubicBezTo>
                  <a:pt x="936" y="36"/>
                  <a:pt x="936" y="36"/>
                  <a:pt x="936" y="36"/>
                </a:cubicBezTo>
                <a:cubicBezTo>
                  <a:pt x="936" y="36"/>
                  <a:pt x="936" y="36"/>
                  <a:pt x="936" y="36"/>
                </a:cubicBezTo>
                <a:cubicBezTo>
                  <a:pt x="931" y="36"/>
                  <a:pt x="931" y="36"/>
                  <a:pt x="931" y="36"/>
                </a:cubicBezTo>
                <a:cubicBezTo>
                  <a:pt x="931" y="37"/>
                  <a:pt x="931" y="37"/>
                  <a:pt x="931" y="37"/>
                </a:cubicBezTo>
                <a:cubicBezTo>
                  <a:pt x="930" y="37"/>
                  <a:pt x="929" y="37"/>
                  <a:pt x="929" y="37"/>
                </a:cubicBezTo>
                <a:cubicBezTo>
                  <a:pt x="928" y="38"/>
                  <a:pt x="928" y="38"/>
                  <a:pt x="928" y="39"/>
                </a:cubicBezTo>
                <a:cubicBezTo>
                  <a:pt x="927" y="39"/>
                  <a:pt x="925" y="39"/>
                  <a:pt x="923" y="39"/>
                </a:cubicBezTo>
                <a:cubicBezTo>
                  <a:pt x="924" y="41"/>
                  <a:pt x="924" y="41"/>
                  <a:pt x="925" y="42"/>
                </a:cubicBezTo>
                <a:cubicBezTo>
                  <a:pt x="925" y="42"/>
                  <a:pt x="925" y="42"/>
                  <a:pt x="925" y="42"/>
                </a:cubicBezTo>
                <a:cubicBezTo>
                  <a:pt x="925" y="45"/>
                  <a:pt x="925" y="45"/>
                  <a:pt x="925" y="45"/>
                </a:cubicBezTo>
                <a:cubicBezTo>
                  <a:pt x="926" y="47"/>
                  <a:pt x="926" y="48"/>
                  <a:pt x="928" y="49"/>
                </a:cubicBezTo>
                <a:cubicBezTo>
                  <a:pt x="928" y="50"/>
                  <a:pt x="928" y="50"/>
                  <a:pt x="928" y="50"/>
                </a:cubicBezTo>
                <a:cubicBezTo>
                  <a:pt x="927" y="50"/>
                  <a:pt x="927" y="50"/>
                  <a:pt x="927" y="50"/>
                </a:cubicBezTo>
                <a:cubicBezTo>
                  <a:pt x="926" y="49"/>
                  <a:pt x="925" y="48"/>
                  <a:pt x="925" y="47"/>
                </a:cubicBezTo>
                <a:cubicBezTo>
                  <a:pt x="924" y="47"/>
                  <a:pt x="924" y="47"/>
                  <a:pt x="924" y="47"/>
                </a:cubicBezTo>
                <a:cubicBezTo>
                  <a:pt x="924" y="45"/>
                  <a:pt x="924" y="45"/>
                  <a:pt x="924" y="45"/>
                </a:cubicBezTo>
                <a:cubicBezTo>
                  <a:pt x="923" y="45"/>
                  <a:pt x="923" y="45"/>
                  <a:pt x="923" y="45"/>
                </a:cubicBezTo>
                <a:cubicBezTo>
                  <a:pt x="922" y="44"/>
                  <a:pt x="923" y="42"/>
                  <a:pt x="921" y="41"/>
                </a:cubicBezTo>
                <a:cubicBezTo>
                  <a:pt x="920" y="41"/>
                  <a:pt x="920" y="41"/>
                  <a:pt x="920" y="41"/>
                </a:cubicBezTo>
                <a:cubicBezTo>
                  <a:pt x="920" y="40"/>
                  <a:pt x="920" y="40"/>
                  <a:pt x="920" y="40"/>
                </a:cubicBezTo>
                <a:cubicBezTo>
                  <a:pt x="919" y="40"/>
                  <a:pt x="918" y="40"/>
                  <a:pt x="917" y="39"/>
                </a:cubicBezTo>
                <a:cubicBezTo>
                  <a:pt x="917" y="39"/>
                  <a:pt x="917" y="39"/>
                  <a:pt x="917" y="39"/>
                </a:cubicBezTo>
                <a:cubicBezTo>
                  <a:pt x="911" y="40"/>
                  <a:pt x="913" y="45"/>
                  <a:pt x="909" y="48"/>
                </a:cubicBezTo>
                <a:cubicBezTo>
                  <a:pt x="910" y="50"/>
                  <a:pt x="910" y="51"/>
                  <a:pt x="911" y="52"/>
                </a:cubicBezTo>
                <a:cubicBezTo>
                  <a:pt x="911" y="52"/>
                  <a:pt x="911" y="52"/>
                  <a:pt x="911" y="52"/>
                </a:cubicBezTo>
                <a:cubicBezTo>
                  <a:pt x="912" y="53"/>
                  <a:pt x="911" y="53"/>
                  <a:pt x="913" y="54"/>
                </a:cubicBezTo>
                <a:cubicBezTo>
                  <a:pt x="913" y="55"/>
                  <a:pt x="913" y="55"/>
                  <a:pt x="913" y="55"/>
                </a:cubicBezTo>
                <a:cubicBezTo>
                  <a:pt x="911" y="55"/>
                  <a:pt x="911" y="55"/>
                  <a:pt x="911" y="55"/>
                </a:cubicBezTo>
                <a:cubicBezTo>
                  <a:pt x="911" y="55"/>
                  <a:pt x="911" y="55"/>
                  <a:pt x="911" y="55"/>
                </a:cubicBezTo>
                <a:cubicBezTo>
                  <a:pt x="910" y="55"/>
                  <a:pt x="910" y="55"/>
                  <a:pt x="910" y="55"/>
                </a:cubicBezTo>
                <a:cubicBezTo>
                  <a:pt x="910" y="54"/>
                  <a:pt x="909" y="53"/>
                  <a:pt x="909" y="53"/>
                </a:cubicBezTo>
                <a:cubicBezTo>
                  <a:pt x="907" y="52"/>
                  <a:pt x="908" y="53"/>
                  <a:pt x="906" y="51"/>
                </a:cubicBezTo>
                <a:cubicBezTo>
                  <a:pt x="903" y="51"/>
                  <a:pt x="900" y="51"/>
                  <a:pt x="898" y="51"/>
                </a:cubicBezTo>
                <a:cubicBezTo>
                  <a:pt x="898" y="51"/>
                  <a:pt x="898" y="51"/>
                  <a:pt x="898" y="51"/>
                </a:cubicBezTo>
                <a:cubicBezTo>
                  <a:pt x="896" y="51"/>
                  <a:pt x="896" y="51"/>
                  <a:pt x="896" y="51"/>
                </a:cubicBezTo>
                <a:cubicBezTo>
                  <a:pt x="896" y="52"/>
                  <a:pt x="896" y="52"/>
                  <a:pt x="896" y="52"/>
                </a:cubicBezTo>
                <a:cubicBezTo>
                  <a:pt x="894" y="52"/>
                  <a:pt x="893" y="52"/>
                  <a:pt x="891" y="53"/>
                </a:cubicBezTo>
                <a:cubicBezTo>
                  <a:pt x="891" y="53"/>
                  <a:pt x="891" y="53"/>
                  <a:pt x="890" y="54"/>
                </a:cubicBezTo>
                <a:cubicBezTo>
                  <a:pt x="889" y="54"/>
                  <a:pt x="889" y="54"/>
                  <a:pt x="889" y="54"/>
                </a:cubicBezTo>
                <a:cubicBezTo>
                  <a:pt x="889" y="55"/>
                  <a:pt x="889" y="55"/>
                  <a:pt x="889" y="55"/>
                </a:cubicBezTo>
                <a:cubicBezTo>
                  <a:pt x="888" y="55"/>
                  <a:pt x="888" y="55"/>
                  <a:pt x="888" y="55"/>
                </a:cubicBezTo>
                <a:cubicBezTo>
                  <a:pt x="888" y="55"/>
                  <a:pt x="888" y="55"/>
                  <a:pt x="888" y="55"/>
                </a:cubicBezTo>
                <a:cubicBezTo>
                  <a:pt x="886" y="55"/>
                  <a:pt x="886" y="55"/>
                  <a:pt x="886" y="55"/>
                </a:cubicBezTo>
                <a:cubicBezTo>
                  <a:pt x="886" y="56"/>
                  <a:pt x="886" y="56"/>
                  <a:pt x="886" y="56"/>
                </a:cubicBezTo>
                <a:cubicBezTo>
                  <a:pt x="884" y="56"/>
                  <a:pt x="884" y="56"/>
                  <a:pt x="884" y="56"/>
                </a:cubicBezTo>
                <a:cubicBezTo>
                  <a:pt x="884" y="57"/>
                  <a:pt x="884" y="57"/>
                  <a:pt x="884" y="57"/>
                </a:cubicBezTo>
                <a:cubicBezTo>
                  <a:pt x="883" y="57"/>
                  <a:pt x="883" y="57"/>
                  <a:pt x="883" y="57"/>
                </a:cubicBezTo>
                <a:cubicBezTo>
                  <a:pt x="883" y="57"/>
                  <a:pt x="883" y="57"/>
                  <a:pt x="883" y="57"/>
                </a:cubicBezTo>
                <a:cubicBezTo>
                  <a:pt x="881" y="57"/>
                  <a:pt x="881" y="57"/>
                  <a:pt x="881" y="57"/>
                </a:cubicBezTo>
                <a:cubicBezTo>
                  <a:pt x="881" y="58"/>
                  <a:pt x="881" y="58"/>
                  <a:pt x="881" y="58"/>
                </a:cubicBezTo>
                <a:cubicBezTo>
                  <a:pt x="879" y="58"/>
                  <a:pt x="879" y="58"/>
                  <a:pt x="879" y="58"/>
                </a:cubicBezTo>
                <a:cubicBezTo>
                  <a:pt x="879" y="59"/>
                  <a:pt x="879" y="59"/>
                  <a:pt x="879" y="59"/>
                </a:cubicBezTo>
                <a:cubicBezTo>
                  <a:pt x="874" y="59"/>
                  <a:pt x="874" y="59"/>
                  <a:pt x="874" y="59"/>
                </a:cubicBezTo>
                <a:cubicBezTo>
                  <a:pt x="874" y="59"/>
                  <a:pt x="874" y="59"/>
                  <a:pt x="874" y="59"/>
                </a:cubicBezTo>
                <a:cubicBezTo>
                  <a:pt x="871" y="59"/>
                  <a:pt x="871" y="59"/>
                  <a:pt x="871" y="59"/>
                </a:cubicBezTo>
                <a:cubicBezTo>
                  <a:pt x="871" y="60"/>
                  <a:pt x="871" y="60"/>
                  <a:pt x="871" y="60"/>
                </a:cubicBezTo>
                <a:cubicBezTo>
                  <a:pt x="870" y="60"/>
                  <a:pt x="870" y="60"/>
                  <a:pt x="870" y="60"/>
                </a:cubicBezTo>
                <a:cubicBezTo>
                  <a:pt x="870" y="60"/>
                  <a:pt x="870" y="60"/>
                  <a:pt x="870" y="60"/>
                </a:cubicBezTo>
                <a:cubicBezTo>
                  <a:pt x="869" y="61"/>
                  <a:pt x="867" y="61"/>
                  <a:pt x="866" y="61"/>
                </a:cubicBezTo>
                <a:cubicBezTo>
                  <a:pt x="866" y="62"/>
                  <a:pt x="866" y="62"/>
                  <a:pt x="866" y="62"/>
                </a:cubicBezTo>
                <a:cubicBezTo>
                  <a:pt x="865" y="62"/>
                  <a:pt x="865" y="62"/>
                  <a:pt x="865" y="62"/>
                </a:cubicBezTo>
                <a:cubicBezTo>
                  <a:pt x="864" y="63"/>
                  <a:pt x="864" y="65"/>
                  <a:pt x="863" y="66"/>
                </a:cubicBezTo>
                <a:cubicBezTo>
                  <a:pt x="863" y="67"/>
                  <a:pt x="863" y="67"/>
                  <a:pt x="862" y="67"/>
                </a:cubicBezTo>
                <a:cubicBezTo>
                  <a:pt x="862" y="68"/>
                  <a:pt x="862" y="68"/>
                  <a:pt x="862" y="68"/>
                </a:cubicBezTo>
                <a:cubicBezTo>
                  <a:pt x="862" y="69"/>
                  <a:pt x="862" y="68"/>
                  <a:pt x="861" y="68"/>
                </a:cubicBezTo>
                <a:cubicBezTo>
                  <a:pt x="862" y="71"/>
                  <a:pt x="862" y="71"/>
                  <a:pt x="863" y="72"/>
                </a:cubicBezTo>
                <a:cubicBezTo>
                  <a:pt x="866" y="72"/>
                  <a:pt x="867" y="71"/>
                  <a:pt x="869" y="70"/>
                </a:cubicBezTo>
                <a:cubicBezTo>
                  <a:pt x="871" y="70"/>
                  <a:pt x="871" y="70"/>
                  <a:pt x="871" y="70"/>
                </a:cubicBezTo>
                <a:cubicBezTo>
                  <a:pt x="871" y="70"/>
                  <a:pt x="871" y="70"/>
                  <a:pt x="871" y="70"/>
                </a:cubicBezTo>
                <a:cubicBezTo>
                  <a:pt x="874" y="70"/>
                  <a:pt x="875" y="71"/>
                  <a:pt x="877" y="73"/>
                </a:cubicBezTo>
                <a:cubicBezTo>
                  <a:pt x="879" y="72"/>
                  <a:pt x="880" y="71"/>
                  <a:pt x="881" y="70"/>
                </a:cubicBezTo>
                <a:cubicBezTo>
                  <a:pt x="885" y="69"/>
                  <a:pt x="886" y="73"/>
                  <a:pt x="888" y="70"/>
                </a:cubicBezTo>
                <a:cubicBezTo>
                  <a:pt x="892" y="70"/>
                  <a:pt x="892" y="70"/>
                  <a:pt x="892" y="70"/>
                </a:cubicBezTo>
                <a:cubicBezTo>
                  <a:pt x="891" y="71"/>
                  <a:pt x="891" y="71"/>
                  <a:pt x="890" y="72"/>
                </a:cubicBezTo>
                <a:cubicBezTo>
                  <a:pt x="890" y="73"/>
                  <a:pt x="890" y="73"/>
                  <a:pt x="892" y="74"/>
                </a:cubicBezTo>
                <a:cubicBezTo>
                  <a:pt x="891" y="75"/>
                  <a:pt x="891" y="76"/>
                  <a:pt x="890" y="77"/>
                </a:cubicBezTo>
                <a:cubicBezTo>
                  <a:pt x="889" y="77"/>
                  <a:pt x="889" y="77"/>
                  <a:pt x="889" y="77"/>
                </a:cubicBezTo>
                <a:cubicBezTo>
                  <a:pt x="889" y="79"/>
                  <a:pt x="891" y="80"/>
                  <a:pt x="890" y="82"/>
                </a:cubicBezTo>
                <a:cubicBezTo>
                  <a:pt x="889" y="84"/>
                  <a:pt x="887" y="85"/>
                  <a:pt x="885" y="86"/>
                </a:cubicBezTo>
                <a:cubicBezTo>
                  <a:pt x="885" y="87"/>
                  <a:pt x="885" y="87"/>
                  <a:pt x="885" y="87"/>
                </a:cubicBezTo>
                <a:cubicBezTo>
                  <a:pt x="884" y="87"/>
                  <a:pt x="884" y="87"/>
                  <a:pt x="884" y="87"/>
                </a:cubicBezTo>
                <a:cubicBezTo>
                  <a:pt x="883" y="88"/>
                  <a:pt x="883" y="89"/>
                  <a:pt x="882" y="89"/>
                </a:cubicBezTo>
                <a:cubicBezTo>
                  <a:pt x="879" y="89"/>
                  <a:pt x="879" y="89"/>
                  <a:pt x="879" y="89"/>
                </a:cubicBezTo>
                <a:cubicBezTo>
                  <a:pt x="879" y="90"/>
                  <a:pt x="878" y="91"/>
                  <a:pt x="877" y="91"/>
                </a:cubicBezTo>
                <a:cubicBezTo>
                  <a:pt x="877" y="92"/>
                  <a:pt x="877" y="92"/>
                  <a:pt x="877" y="92"/>
                </a:cubicBezTo>
                <a:cubicBezTo>
                  <a:pt x="877" y="92"/>
                  <a:pt x="876" y="92"/>
                  <a:pt x="875" y="91"/>
                </a:cubicBezTo>
                <a:cubicBezTo>
                  <a:pt x="875" y="91"/>
                  <a:pt x="875" y="91"/>
                  <a:pt x="875" y="90"/>
                </a:cubicBezTo>
                <a:cubicBezTo>
                  <a:pt x="874" y="90"/>
                  <a:pt x="873" y="91"/>
                  <a:pt x="872" y="91"/>
                </a:cubicBezTo>
                <a:cubicBezTo>
                  <a:pt x="872" y="90"/>
                  <a:pt x="872" y="90"/>
                  <a:pt x="872" y="90"/>
                </a:cubicBezTo>
                <a:cubicBezTo>
                  <a:pt x="866" y="90"/>
                  <a:pt x="866" y="90"/>
                  <a:pt x="866" y="90"/>
                </a:cubicBezTo>
                <a:cubicBezTo>
                  <a:pt x="866" y="91"/>
                  <a:pt x="866" y="91"/>
                  <a:pt x="866" y="91"/>
                </a:cubicBezTo>
                <a:cubicBezTo>
                  <a:pt x="865" y="91"/>
                  <a:pt x="863" y="90"/>
                  <a:pt x="863" y="90"/>
                </a:cubicBezTo>
                <a:cubicBezTo>
                  <a:pt x="863" y="91"/>
                  <a:pt x="863" y="91"/>
                  <a:pt x="863" y="91"/>
                </a:cubicBezTo>
                <a:cubicBezTo>
                  <a:pt x="860" y="91"/>
                  <a:pt x="860" y="91"/>
                  <a:pt x="860" y="91"/>
                </a:cubicBezTo>
                <a:cubicBezTo>
                  <a:pt x="860" y="91"/>
                  <a:pt x="860" y="91"/>
                  <a:pt x="860" y="91"/>
                </a:cubicBezTo>
                <a:cubicBezTo>
                  <a:pt x="858" y="91"/>
                  <a:pt x="858" y="91"/>
                  <a:pt x="858" y="91"/>
                </a:cubicBezTo>
                <a:cubicBezTo>
                  <a:pt x="858" y="92"/>
                  <a:pt x="858" y="92"/>
                  <a:pt x="858" y="92"/>
                </a:cubicBezTo>
                <a:cubicBezTo>
                  <a:pt x="856" y="92"/>
                  <a:pt x="856" y="92"/>
                  <a:pt x="856" y="92"/>
                </a:cubicBezTo>
                <a:cubicBezTo>
                  <a:pt x="856" y="93"/>
                  <a:pt x="856" y="93"/>
                  <a:pt x="856" y="93"/>
                </a:cubicBezTo>
                <a:cubicBezTo>
                  <a:pt x="855" y="93"/>
                  <a:pt x="854" y="93"/>
                  <a:pt x="853" y="93"/>
                </a:cubicBezTo>
                <a:cubicBezTo>
                  <a:pt x="853" y="94"/>
                  <a:pt x="853" y="94"/>
                  <a:pt x="853" y="94"/>
                </a:cubicBezTo>
                <a:cubicBezTo>
                  <a:pt x="851" y="94"/>
                  <a:pt x="849" y="94"/>
                  <a:pt x="848" y="93"/>
                </a:cubicBezTo>
                <a:cubicBezTo>
                  <a:pt x="848" y="94"/>
                  <a:pt x="848" y="94"/>
                  <a:pt x="848" y="94"/>
                </a:cubicBezTo>
                <a:cubicBezTo>
                  <a:pt x="845" y="94"/>
                  <a:pt x="842" y="94"/>
                  <a:pt x="838" y="95"/>
                </a:cubicBezTo>
                <a:cubicBezTo>
                  <a:pt x="838" y="95"/>
                  <a:pt x="838" y="95"/>
                  <a:pt x="838" y="95"/>
                </a:cubicBezTo>
                <a:cubicBezTo>
                  <a:pt x="833" y="95"/>
                  <a:pt x="833" y="95"/>
                  <a:pt x="833" y="95"/>
                </a:cubicBezTo>
                <a:cubicBezTo>
                  <a:pt x="833" y="96"/>
                  <a:pt x="833" y="96"/>
                  <a:pt x="833" y="96"/>
                </a:cubicBezTo>
                <a:cubicBezTo>
                  <a:pt x="832" y="96"/>
                  <a:pt x="832" y="96"/>
                  <a:pt x="832" y="96"/>
                </a:cubicBezTo>
                <a:cubicBezTo>
                  <a:pt x="832" y="97"/>
                  <a:pt x="832" y="97"/>
                  <a:pt x="832" y="97"/>
                </a:cubicBezTo>
                <a:cubicBezTo>
                  <a:pt x="829" y="98"/>
                  <a:pt x="826" y="96"/>
                  <a:pt x="824" y="97"/>
                </a:cubicBezTo>
                <a:cubicBezTo>
                  <a:pt x="823" y="97"/>
                  <a:pt x="823" y="97"/>
                  <a:pt x="823" y="97"/>
                </a:cubicBezTo>
                <a:cubicBezTo>
                  <a:pt x="822" y="98"/>
                  <a:pt x="822" y="99"/>
                  <a:pt x="822" y="99"/>
                </a:cubicBezTo>
                <a:cubicBezTo>
                  <a:pt x="821" y="100"/>
                  <a:pt x="820" y="101"/>
                  <a:pt x="819" y="101"/>
                </a:cubicBezTo>
                <a:cubicBezTo>
                  <a:pt x="819" y="103"/>
                  <a:pt x="819" y="103"/>
                  <a:pt x="819" y="103"/>
                </a:cubicBezTo>
                <a:cubicBezTo>
                  <a:pt x="821" y="103"/>
                  <a:pt x="821" y="103"/>
                  <a:pt x="821" y="103"/>
                </a:cubicBezTo>
                <a:cubicBezTo>
                  <a:pt x="821" y="104"/>
                  <a:pt x="821" y="104"/>
                  <a:pt x="821" y="104"/>
                </a:cubicBezTo>
                <a:cubicBezTo>
                  <a:pt x="823" y="106"/>
                  <a:pt x="821" y="107"/>
                  <a:pt x="825" y="108"/>
                </a:cubicBezTo>
                <a:cubicBezTo>
                  <a:pt x="826" y="109"/>
                  <a:pt x="826" y="110"/>
                  <a:pt x="826" y="111"/>
                </a:cubicBezTo>
                <a:cubicBezTo>
                  <a:pt x="830" y="111"/>
                  <a:pt x="830" y="111"/>
                  <a:pt x="830" y="111"/>
                </a:cubicBezTo>
                <a:cubicBezTo>
                  <a:pt x="830" y="112"/>
                  <a:pt x="830" y="112"/>
                  <a:pt x="830" y="112"/>
                </a:cubicBezTo>
                <a:cubicBezTo>
                  <a:pt x="833" y="113"/>
                  <a:pt x="832" y="113"/>
                  <a:pt x="833" y="114"/>
                </a:cubicBezTo>
                <a:cubicBezTo>
                  <a:pt x="833" y="115"/>
                  <a:pt x="833" y="115"/>
                  <a:pt x="833" y="115"/>
                </a:cubicBezTo>
                <a:cubicBezTo>
                  <a:pt x="835" y="116"/>
                  <a:pt x="838" y="114"/>
                  <a:pt x="840" y="116"/>
                </a:cubicBezTo>
                <a:cubicBezTo>
                  <a:pt x="846" y="117"/>
                  <a:pt x="846" y="114"/>
                  <a:pt x="847" y="110"/>
                </a:cubicBezTo>
                <a:cubicBezTo>
                  <a:pt x="850" y="110"/>
                  <a:pt x="850" y="110"/>
                  <a:pt x="850" y="110"/>
                </a:cubicBezTo>
                <a:cubicBezTo>
                  <a:pt x="850" y="112"/>
                  <a:pt x="851" y="115"/>
                  <a:pt x="852" y="116"/>
                </a:cubicBezTo>
                <a:cubicBezTo>
                  <a:pt x="855" y="115"/>
                  <a:pt x="863" y="116"/>
                  <a:pt x="865" y="114"/>
                </a:cubicBezTo>
                <a:cubicBezTo>
                  <a:pt x="875" y="114"/>
                  <a:pt x="875" y="114"/>
                  <a:pt x="875" y="114"/>
                </a:cubicBezTo>
                <a:cubicBezTo>
                  <a:pt x="875" y="114"/>
                  <a:pt x="876" y="115"/>
                  <a:pt x="876" y="116"/>
                </a:cubicBezTo>
                <a:cubicBezTo>
                  <a:pt x="877" y="116"/>
                  <a:pt x="877" y="116"/>
                  <a:pt x="877" y="116"/>
                </a:cubicBezTo>
                <a:cubicBezTo>
                  <a:pt x="877" y="118"/>
                  <a:pt x="875" y="117"/>
                  <a:pt x="874" y="118"/>
                </a:cubicBezTo>
                <a:cubicBezTo>
                  <a:pt x="874" y="120"/>
                  <a:pt x="874" y="120"/>
                  <a:pt x="874" y="120"/>
                </a:cubicBezTo>
                <a:cubicBezTo>
                  <a:pt x="872" y="119"/>
                  <a:pt x="872" y="119"/>
                  <a:pt x="871" y="118"/>
                </a:cubicBezTo>
                <a:cubicBezTo>
                  <a:pt x="871" y="117"/>
                  <a:pt x="871" y="117"/>
                  <a:pt x="871" y="117"/>
                </a:cubicBezTo>
                <a:cubicBezTo>
                  <a:pt x="869" y="117"/>
                  <a:pt x="869" y="117"/>
                  <a:pt x="869" y="117"/>
                </a:cubicBezTo>
                <a:cubicBezTo>
                  <a:pt x="869" y="118"/>
                  <a:pt x="869" y="118"/>
                  <a:pt x="869" y="118"/>
                </a:cubicBezTo>
                <a:cubicBezTo>
                  <a:pt x="860" y="118"/>
                  <a:pt x="860" y="118"/>
                  <a:pt x="860" y="118"/>
                </a:cubicBezTo>
                <a:cubicBezTo>
                  <a:pt x="860" y="118"/>
                  <a:pt x="860" y="118"/>
                  <a:pt x="860" y="118"/>
                </a:cubicBezTo>
                <a:cubicBezTo>
                  <a:pt x="859" y="118"/>
                  <a:pt x="859" y="118"/>
                  <a:pt x="859" y="118"/>
                </a:cubicBezTo>
                <a:cubicBezTo>
                  <a:pt x="859" y="119"/>
                  <a:pt x="859" y="119"/>
                  <a:pt x="859" y="119"/>
                </a:cubicBezTo>
                <a:cubicBezTo>
                  <a:pt x="857" y="119"/>
                  <a:pt x="854" y="119"/>
                  <a:pt x="852" y="118"/>
                </a:cubicBezTo>
                <a:cubicBezTo>
                  <a:pt x="848" y="120"/>
                  <a:pt x="845" y="122"/>
                  <a:pt x="840" y="122"/>
                </a:cubicBezTo>
                <a:cubicBezTo>
                  <a:pt x="840" y="124"/>
                  <a:pt x="840" y="124"/>
                  <a:pt x="840" y="124"/>
                </a:cubicBezTo>
                <a:cubicBezTo>
                  <a:pt x="841" y="124"/>
                  <a:pt x="842" y="125"/>
                  <a:pt x="843" y="125"/>
                </a:cubicBezTo>
                <a:cubicBezTo>
                  <a:pt x="842" y="126"/>
                  <a:pt x="835" y="126"/>
                  <a:pt x="834" y="125"/>
                </a:cubicBezTo>
                <a:cubicBezTo>
                  <a:pt x="833" y="124"/>
                  <a:pt x="833" y="124"/>
                  <a:pt x="833" y="123"/>
                </a:cubicBezTo>
                <a:cubicBezTo>
                  <a:pt x="831" y="123"/>
                  <a:pt x="831" y="123"/>
                  <a:pt x="831" y="123"/>
                </a:cubicBezTo>
                <a:cubicBezTo>
                  <a:pt x="831" y="122"/>
                  <a:pt x="831" y="122"/>
                  <a:pt x="831" y="122"/>
                </a:cubicBezTo>
                <a:cubicBezTo>
                  <a:pt x="829" y="122"/>
                  <a:pt x="828" y="124"/>
                  <a:pt x="826" y="124"/>
                </a:cubicBezTo>
                <a:cubicBezTo>
                  <a:pt x="826" y="126"/>
                  <a:pt x="826" y="126"/>
                  <a:pt x="826" y="126"/>
                </a:cubicBezTo>
                <a:cubicBezTo>
                  <a:pt x="827" y="126"/>
                  <a:pt x="827" y="126"/>
                  <a:pt x="827" y="126"/>
                </a:cubicBezTo>
                <a:cubicBezTo>
                  <a:pt x="827" y="127"/>
                  <a:pt x="828" y="128"/>
                  <a:pt x="828" y="130"/>
                </a:cubicBezTo>
                <a:cubicBezTo>
                  <a:pt x="829" y="130"/>
                  <a:pt x="829" y="130"/>
                  <a:pt x="829" y="130"/>
                </a:cubicBezTo>
                <a:cubicBezTo>
                  <a:pt x="829" y="130"/>
                  <a:pt x="829" y="130"/>
                  <a:pt x="829" y="130"/>
                </a:cubicBezTo>
                <a:cubicBezTo>
                  <a:pt x="830" y="130"/>
                  <a:pt x="831" y="130"/>
                  <a:pt x="833" y="130"/>
                </a:cubicBezTo>
                <a:cubicBezTo>
                  <a:pt x="833" y="130"/>
                  <a:pt x="833" y="131"/>
                  <a:pt x="834" y="132"/>
                </a:cubicBezTo>
                <a:cubicBezTo>
                  <a:pt x="835" y="133"/>
                  <a:pt x="838" y="133"/>
                  <a:pt x="841" y="133"/>
                </a:cubicBezTo>
                <a:cubicBezTo>
                  <a:pt x="841" y="133"/>
                  <a:pt x="841" y="133"/>
                  <a:pt x="841" y="133"/>
                </a:cubicBezTo>
                <a:cubicBezTo>
                  <a:pt x="840" y="134"/>
                  <a:pt x="839" y="134"/>
                  <a:pt x="838" y="135"/>
                </a:cubicBezTo>
                <a:cubicBezTo>
                  <a:pt x="838" y="136"/>
                  <a:pt x="838" y="136"/>
                  <a:pt x="838" y="136"/>
                </a:cubicBezTo>
                <a:cubicBezTo>
                  <a:pt x="838" y="136"/>
                  <a:pt x="838" y="136"/>
                  <a:pt x="838" y="136"/>
                </a:cubicBezTo>
                <a:cubicBezTo>
                  <a:pt x="840" y="138"/>
                  <a:pt x="842" y="140"/>
                  <a:pt x="843" y="142"/>
                </a:cubicBezTo>
                <a:cubicBezTo>
                  <a:pt x="844" y="142"/>
                  <a:pt x="844" y="142"/>
                  <a:pt x="844" y="142"/>
                </a:cubicBezTo>
                <a:cubicBezTo>
                  <a:pt x="844" y="143"/>
                  <a:pt x="844" y="143"/>
                  <a:pt x="844" y="143"/>
                </a:cubicBezTo>
                <a:cubicBezTo>
                  <a:pt x="846" y="142"/>
                  <a:pt x="848" y="142"/>
                  <a:pt x="850" y="142"/>
                </a:cubicBezTo>
                <a:cubicBezTo>
                  <a:pt x="850" y="143"/>
                  <a:pt x="850" y="143"/>
                  <a:pt x="850" y="143"/>
                </a:cubicBezTo>
                <a:cubicBezTo>
                  <a:pt x="853" y="143"/>
                  <a:pt x="856" y="144"/>
                  <a:pt x="859" y="144"/>
                </a:cubicBezTo>
                <a:cubicBezTo>
                  <a:pt x="859" y="143"/>
                  <a:pt x="858" y="143"/>
                  <a:pt x="858" y="143"/>
                </a:cubicBezTo>
                <a:cubicBezTo>
                  <a:pt x="858" y="139"/>
                  <a:pt x="858" y="139"/>
                  <a:pt x="858" y="139"/>
                </a:cubicBezTo>
                <a:cubicBezTo>
                  <a:pt x="858" y="139"/>
                  <a:pt x="858" y="139"/>
                  <a:pt x="858" y="139"/>
                </a:cubicBezTo>
                <a:cubicBezTo>
                  <a:pt x="858" y="137"/>
                  <a:pt x="859" y="136"/>
                  <a:pt x="860" y="135"/>
                </a:cubicBezTo>
                <a:cubicBezTo>
                  <a:pt x="860" y="135"/>
                  <a:pt x="860" y="135"/>
                  <a:pt x="860" y="135"/>
                </a:cubicBezTo>
                <a:cubicBezTo>
                  <a:pt x="861" y="135"/>
                  <a:pt x="861" y="135"/>
                  <a:pt x="862" y="135"/>
                </a:cubicBezTo>
                <a:cubicBezTo>
                  <a:pt x="863" y="138"/>
                  <a:pt x="864" y="139"/>
                  <a:pt x="866" y="139"/>
                </a:cubicBezTo>
                <a:cubicBezTo>
                  <a:pt x="866" y="138"/>
                  <a:pt x="867" y="137"/>
                  <a:pt x="867" y="136"/>
                </a:cubicBezTo>
                <a:cubicBezTo>
                  <a:pt x="870" y="136"/>
                  <a:pt x="872" y="135"/>
                  <a:pt x="875" y="135"/>
                </a:cubicBezTo>
                <a:cubicBezTo>
                  <a:pt x="875" y="139"/>
                  <a:pt x="877" y="139"/>
                  <a:pt x="879" y="141"/>
                </a:cubicBezTo>
                <a:cubicBezTo>
                  <a:pt x="880" y="141"/>
                  <a:pt x="880" y="141"/>
                  <a:pt x="880" y="141"/>
                </a:cubicBezTo>
                <a:cubicBezTo>
                  <a:pt x="880" y="140"/>
                  <a:pt x="881" y="138"/>
                  <a:pt x="882" y="137"/>
                </a:cubicBezTo>
                <a:cubicBezTo>
                  <a:pt x="882" y="137"/>
                  <a:pt x="882" y="137"/>
                  <a:pt x="882" y="137"/>
                </a:cubicBezTo>
                <a:cubicBezTo>
                  <a:pt x="882" y="137"/>
                  <a:pt x="884" y="138"/>
                  <a:pt x="885" y="138"/>
                </a:cubicBezTo>
                <a:cubicBezTo>
                  <a:pt x="885" y="138"/>
                  <a:pt x="886" y="137"/>
                  <a:pt x="886" y="137"/>
                </a:cubicBezTo>
                <a:cubicBezTo>
                  <a:pt x="894" y="137"/>
                  <a:pt x="894" y="137"/>
                  <a:pt x="894" y="137"/>
                </a:cubicBezTo>
                <a:cubicBezTo>
                  <a:pt x="894" y="135"/>
                  <a:pt x="894" y="135"/>
                  <a:pt x="894" y="135"/>
                </a:cubicBezTo>
                <a:cubicBezTo>
                  <a:pt x="896" y="134"/>
                  <a:pt x="897" y="134"/>
                  <a:pt x="898" y="133"/>
                </a:cubicBezTo>
                <a:cubicBezTo>
                  <a:pt x="899" y="135"/>
                  <a:pt x="900" y="136"/>
                  <a:pt x="900" y="139"/>
                </a:cubicBezTo>
                <a:cubicBezTo>
                  <a:pt x="902" y="137"/>
                  <a:pt x="904" y="137"/>
                  <a:pt x="905" y="134"/>
                </a:cubicBezTo>
                <a:cubicBezTo>
                  <a:pt x="908" y="134"/>
                  <a:pt x="907" y="134"/>
                  <a:pt x="909" y="135"/>
                </a:cubicBezTo>
                <a:cubicBezTo>
                  <a:pt x="909" y="137"/>
                  <a:pt x="909" y="137"/>
                  <a:pt x="909" y="137"/>
                </a:cubicBezTo>
                <a:cubicBezTo>
                  <a:pt x="915" y="137"/>
                  <a:pt x="915" y="137"/>
                  <a:pt x="915" y="137"/>
                </a:cubicBezTo>
                <a:cubicBezTo>
                  <a:pt x="918" y="137"/>
                  <a:pt x="920" y="139"/>
                  <a:pt x="923" y="139"/>
                </a:cubicBezTo>
                <a:cubicBezTo>
                  <a:pt x="923" y="139"/>
                  <a:pt x="923" y="140"/>
                  <a:pt x="923" y="141"/>
                </a:cubicBezTo>
                <a:cubicBezTo>
                  <a:pt x="926" y="142"/>
                  <a:pt x="926" y="143"/>
                  <a:pt x="929" y="144"/>
                </a:cubicBezTo>
                <a:cubicBezTo>
                  <a:pt x="929" y="145"/>
                  <a:pt x="928" y="145"/>
                  <a:pt x="929" y="145"/>
                </a:cubicBezTo>
                <a:cubicBezTo>
                  <a:pt x="929" y="146"/>
                  <a:pt x="929" y="146"/>
                  <a:pt x="929" y="146"/>
                </a:cubicBezTo>
                <a:cubicBezTo>
                  <a:pt x="930" y="146"/>
                  <a:pt x="932" y="145"/>
                  <a:pt x="934" y="145"/>
                </a:cubicBezTo>
                <a:cubicBezTo>
                  <a:pt x="934" y="146"/>
                  <a:pt x="934" y="146"/>
                  <a:pt x="934" y="146"/>
                </a:cubicBezTo>
                <a:cubicBezTo>
                  <a:pt x="938" y="146"/>
                  <a:pt x="938" y="146"/>
                  <a:pt x="938" y="146"/>
                </a:cubicBezTo>
                <a:cubicBezTo>
                  <a:pt x="938" y="147"/>
                  <a:pt x="938" y="147"/>
                  <a:pt x="938" y="147"/>
                </a:cubicBezTo>
                <a:cubicBezTo>
                  <a:pt x="939" y="148"/>
                  <a:pt x="940" y="149"/>
                  <a:pt x="942" y="150"/>
                </a:cubicBezTo>
                <a:cubicBezTo>
                  <a:pt x="942" y="153"/>
                  <a:pt x="942" y="153"/>
                  <a:pt x="942" y="153"/>
                </a:cubicBezTo>
                <a:cubicBezTo>
                  <a:pt x="943" y="154"/>
                  <a:pt x="944" y="154"/>
                  <a:pt x="946" y="155"/>
                </a:cubicBezTo>
                <a:cubicBezTo>
                  <a:pt x="946" y="155"/>
                  <a:pt x="947" y="156"/>
                  <a:pt x="947" y="156"/>
                </a:cubicBezTo>
                <a:cubicBezTo>
                  <a:pt x="948" y="156"/>
                  <a:pt x="948" y="156"/>
                  <a:pt x="948" y="156"/>
                </a:cubicBezTo>
                <a:cubicBezTo>
                  <a:pt x="948" y="157"/>
                  <a:pt x="949" y="157"/>
                  <a:pt x="949" y="158"/>
                </a:cubicBezTo>
                <a:cubicBezTo>
                  <a:pt x="950" y="158"/>
                  <a:pt x="950" y="158"/>
                  <a:pt x="950" y="158"/>
                </a:cubicBezTo>
                <a:cubicBezTo>
                  <a:pt x="950" y="158"/>
                  <a:pt x="950" y="158"/>
                  <a:pt x="950" y="158"/>
                </a:cubicBezTo>
                <a:cubicBezTo>
                  <a:pt x="951" y="159"/>
                  <a:pt x="952" y="159"/>
                  <a:pt x="952" y="160"/>
                </a:cubicBezTo>
                <a:cubicBezTo>
                  <a:pt x="952" y="161"/>
                  <a:pt x="952" y="161"/>
                  <a:pt x="952" y="161"/>
                </a:cubicBezTo>
                <a:cubicBezTo>
                  <a:pt x="953" y="161"/>
                  <a:pt x="953" y="161"/>
                  <a:pt x="953" y="161"/>
                </a:cubicBezTo>
                <a:cubicBezTo>
                  <a:pt x="953" y="162"/>
                  <a:pt x="953" y="162"/>
                  <a:pt x="953" y="162"/>
                </a:cubicBezTo>
                <a:cubicBezTo>
                  <a:pt x="957" y="162"/>
                  <a:pt x="957" y="163"/>
                  <a:pt x="959" y="164"/>
                </a:cubicBezTo>
                <a:cubicBezTo>
                  <a:pt x="959" y="165"/>
                  <a:pt x="959" y="166"/>
                  <a:pt x="958" y="166"/>
                </a:cubicBezTo>
                <a:cubicBezTo>
                  <a:pt x="957" y="166"/>
                  <a:pt x="957" y="166"/>
                  <a:pt x="957" y="166"/>
                </a:cubicBezTo>
                <a:cubicBezTo>
                  <a:pt x="958" y="167"/>
                  <a:pt x="959" y="168"/>
                  <a:pt x="958" y="169"/>
                </a:cubicBezTo>
                <a:cubicBezTo>
                  <a:pt x="957" y="169"/>
                  <a:pt x="957" y="169"/>
                  <a:pt x="957" y="169"/>
                </a:cubicBezTo>
                <a:cubicBezTo>
                  <a:pt x="957" y="170"/>
                  <a:pt x="957" y="170"/>
                  <a:pt x="957" y="170"/>
                </a:cubicBezTo>
                <a:cubicBezTo>
                  <a:pt x="956" y="171"/>
                  <a:pt x="954" y="172"/>
                  <a:pt x="953" y="172"/>
                </a:cubicBezTo>
                <a:cubicBezTo>
                  <a:pt x="953" y="174"/>
                  <a:pt x="953" y="174"/>
                  <a:pt x="953" y="174"/>
                </a:cubicBezTo>
                <a:cubicBezTo>
                  <a:pt x="955" y="173"/>
                  <a:pt x="957" y="172"/>
                  <a:pt x="959" y="172"/>
                </a:cubicBezTo>
                <a:cubicBezTo>
                  <a:pt x="959" y="174"/>
                  <a:pt x="959" y="174"/>
                  <a:pt x="959" y="174"/>
                </a:cubicBezTo>
                <a:cubicBezTo>
                  <a:pt x="961" y="174"/>
                  <a:pt x="962" y="175"/>
                  <a:pt x="963" y="176"/>
                </a:cubicBezTo>
                <a:cubicBezTo>
                  <a:pt x="963" y="178"/>
                  <a:pt x="963" y="178"/>
                  <a:pt x="963" y="178"/>
                </a:cubicBezTo>
                <a:cubicBezTo>
                  <a:pt x="963" y="178"/>
                  <a:pt x="963" y="178"/>
                  <a:pt x="963" y="178"/>
                </a:cubicBezTo>
                <a:cubicBezTo>
                  <a:pt x="965" y="180"/>
                  <a:pt x="965" y="179"/>
                  <a:pt x="965" y="181"/>
                </a:cubicBezTo>
                <a:cubicBezTo>
                  <a:pt x="966" y="181"/>
                  <a:pt x="965" y="181"/>
                  <a:pt x="966" y="181"/>
                </a:cubicBezTo>
                <a:cubicBezTo>
                  <a:pt x="965" y="181"/>
                  <a:pt x="965" y="181"/>
                  <a:pt x="965" y="181"/>
                </a:cubicBezTo>
                <a:cubicBezTo>
                  <a:pt x="965" y="183"/>
                  <a:pt x="965" y="182"/>
                  <a:pt x="965" y="183"/>
                </a:cubicBezTo>
                <a:cubicBezTo>
                  <a:pt x="966" y="185"/>
                  <a:pt x="966" y="184"/>
                  <a:pt x="967" y="185"/>
                </a:cubicBezTo>
                <a:cubicBezTo>
                  <a:pt x="968" y="186"/>
                  <a:pt x="968" y="187"/>
                  <a:pt x="968" y="187"/>
                </a:cubicBezTo>
                <a:cubicBezTo>
                  <a:pt x="969" y="187"/>
                  <a:pt x="969" y="187"/>
                  <a:pt x="969" y="187"/>
                </a:cubicBezTo>
                <a:cubicBezTo>
                  <a:pt x="968" y="188"/>
                  <a:pt x="968" y="189"/>
                  <a:pt x="968" y="190"/>
                </a:cubicBezTo>
                <a:cubicBezTo>
                  <a:pt x="972" y="190"/>
                  <a:pt x="972" y="190"/>
                  <a:pt x="972" y="190"/>
                </a:cubicBezTo>
                <a:cubicBezTo>
                  <a:pt x="972" y="192"/>
                  <a:pt x="972" y="192"/>
                  <a:pt x="972" y="192"/>
                </a:cubicBezTo>
                <a:cubicBezTo>
                  <a:pt x="971" y="192"/>
                  <a:pt x="971" y="192"/>
                  <a:pt x="971" y="192"/>
                </a:cubicBezTo>
                <a:cubicBezTo>
                  <a:pt x="971" y="193"/>
                  <a:pt x="971" y="193"/>
                  <a:pt x="971" y="193"/>
                </a:cubicBezTo>
                <a:cubicBezTo>
                  <a:pt x="971" y="193"/>
                  <a:pt x="972" y="194"/>
                  <a:pt x="971" y="195"/>
                </a:cubicBezTo>
                <a:cubicBezTo>
                  <a:pt x="971" y="195"/>
                  <a:pt x="970" y="195"/>
                  <a:pt x="970" y="195"/>
                </a:cubicBezTo>
                <a:cubicBezTo>
                  <a:pt x="970" y="196"/>
                  <a:pt x="970" y="197"/>
                  <a:pt x="971" y="199"/>
                </a:cubicBezTo>
                <a:cubicBezTo>
                  <a:pt x="969" y="198"/>
                  <a:pt x="964" y="198"/>
                  <a:pt x="963" y="199"/>
                </a:cubicBezTo>
                <a:cubicBezTo>
                  <a:pt x="963" y="201"/>
                  <a:pt x="963" y="201"/>
                  <a:pt x="963" y="201"/>
                </a:cubicBezTo>
                <a:cubicBezTo>
                  <a:pt x="966" y="201"/>
                  <a:pt x="966" y="201"/>
                  <a:pt x="966" y="201"/>
                </a:cubicBezTo>
                <a:cubicBezTo>
                  <a:pt x="965" y="203"/>
                  <a:pt x="964" y="204"/>
                  <a:pt x="963" y="206"/>
                </a:cubicBezTo>
                <a:cubicBezTo>
                  <a:pt x="962" y="206"/>
                  <a:pt x="962" y="206"/>
                  <a:pt x="962" y="206"/>
                </a:cubicBezTo>
                <a:cubicBezTo>
                  <a:pt x="962" y="209"/>
                  <a:pt x="962" y="209"/>
                  <a:pt x="962" y="209"/>
                </a:cubicBezTo>
                <a:cubicBezTo>
                  <a:pt x="965" y="209"/>
                  <a:pt x="965" y="209"/>
                  <a:pt x="965" y="209"/>
                </a:cubicBezTo>
                <a:cubicBezTo>
                  <a:pt x="965" y="208"/>
                  <a:pt x="965" y="208"/>
                  <a:pt x="965" y="208"/>
                </a:cubicBezTo>
                <a:cubicBezTo>
                  <a:pt x="965" y="208"/>
                  <a:pt x="965" y="208"/>
                  <a:pt x="965" y="208"/>
                </a:cubicBezTo>
                <a:cubicBezTo>
                  <a:pt x="965" y="211"/>
                  <a:pt x="964" y="212"/>
                  <a:pt x="961" y="213"/>
                </a:cubicBezTo>
                <a:cubicBezTo>
                  <a:pt x="962" y="215"/>
                  <a:pt x="962" y="215"/>
                  <a:pt x="963" y="215"/>
                </a:cubicBezTo>
                <a:cubicBezTo>
                  <a:pt x="964" y="216"/>
                  <a:pt x="963" y="216"/>
                  <a:pt x="964" y="216"/>
                </a:cubicBezTo>
                <a:cubicBezTo>
                  <a:pt x="964" y="217"/>
                  <a:pt x="964" y="217"/>
                  <a:pt x="964" y="217"/>
                </a:cubicBezTo>
                <a:cubicBezTo>
                  <a:pt x="968" y="217"/>
                  <a:pt x="968" y="217"/>
                  <a:pt x="968" y="217"/>
                </a:cubicBezTo>
                <a:cubicBezTo>
                  <a:pt x="968" y="218"/>
                  <a:pt x="968" y="218"/>
                  <a:pt x="968" y="218"/>
                </a:cubicBezTo>
                <a:cubicBezTo>
                  <a:pt x="970" y="218"/>
                  <a:pt x="972" y="218"/>
                  <a:pt x="973" y="216"/>
                </a:cubicBezTo>
                <a:cubicBezTo>
                  <a:pt x="973" y="214"/>
                  <a:pt x="973" y="214"/>
                  <a:pt x="973" y="214"/>
                </a:cubicBezTo>
                <a:cubicBezTo>
                  <a:pt x="974" y="213"/>
                  <a:pt x="974" y="213"/>
                  <a:pt x="975" y="213"/>
                </a:cubicBezTo>
                <a:cubicBezTo>
                  <a:pt x="975" y="212"/>
                  <a:pt x="975" y="211"/>
                  <a:pt x="975" y="210"/>
                </a:cubicBezTo>
                <a:cubicBezTo>
                  <a:pt x="976" y="210"/>
                  <a:pt x="976" y="210"/>
                  <a:pt x="976" y="210"/>
                </a:cubicBezTo>
                <a:cubicBezTo>
                  <a:pt x="976" y="212"/>
                  <a:pt x="977" y="211"/>
                  <a:pt x="977" y="214"/>
                </a:cubicBezTo>
                <a:cubicBezTo>
                  <a:pt x="979" y="214"/>
                  <a:pt x="979" y="214"/>
                  <a:pt x="979" y="214"/>
                </a:cubicBezTo>
                <a:cubicBezTo>
                  <a:pt x="979" y="213"/>
                  <a:pt x="979" y="213"/>
                  <a:pt x="979" y="213"/>
                </a:cubicBezTo>
                <a:cubicBezTo>
                  <a:pt x="980" y="213"/>
                  <a:pt x="981" y="213"/>
                  <a:pt x="982" y="212"/>
                </a:cubicBezTo>
                <a:cubicBezTo>
                  <a:pt x="982" y="213"/>
                  <a:pt x="982" y="213"/>
                  <a:pt x="982" y="214"/>
                </a:cubicBezTo>
                <a:cubicBezTo>
                  <a:pt x="986" y="214"/>
                  <a:pt x="986" y="214"/>
                  <a:pt x="986" y="214"/>
                </a:cubicBezTo>
                <a:cubicBezTo>
                  <a:pt x="986" y="214"/>
                  <a:pt x="986" y="214"/>
                  <a:pt x="986" y="214"/>
                </a:cubicBezTo>
                <a:cubicBezTo>
                  <a:pt x="988" y="214"/>
                  <a:pt x="988" y="214"/>
                  <a:pt x="988" y="214"/>
                </a:cubicBezTo>
                <a:cubicBezTo>
                  <a:pt x="988" y="215"/>
                  <a:pt x="988" y="215"/>
                  <a:pt x="988" y="215"/>
                </a:cubicBezTo>
                <a:cubicBezTo>
                  <a:pt x="992" y="215"/>
                  <a:pt x="992" y="215"/>
                  <a:pt x="992" y="215"/>
                </a:cubicBezTo>
                <a:cubicBezTo>
                  <a:pt x="991" y="216"/>
                  <a:pt x="991" y="216"/>
                  <a:pt x="990" y="216"/>
                </a:cubicBezTo>
                <a:cubicBezTo>
                  <a:pt x="991" y="218"/>
                  <a:pt x="990" y="217"/>
                  <a:pt x="991" y="218"/>
                </a:cubicBezTo>
                <a:cubicBezTo>
                  <a:pt x="993" y="219"/>
                  <a:pt x="999" y="216"/>
                  <a:pt x="1002" y="216"/>
                </a:cubicBezTo>
                <a:cubicBezTo>
                  <a:pt x="1002" y="216"/>
                  <a:pt x="1002" y="216"/>
                  <a:pt x="1002" y="216"/>
                </a:cubicBezTo>
                <a:cubicBezTo>
                  <a:pt x="1002" y="216"/>
                  <a:pt x="1002" y="216"/>
                  <a:pt x="1002" y="216"/>
                </a:cubicBezTo>
                <a:cubicBezTo>
                  <a:pt x="1002" y="217"/>
                  <a:pt x="1002" y="217"/>
                  <a:pt x="1002" y="217"/>
                </a:cubicBezTo>
                <a:cubicBezTo>
                  <a:pt x="1000" y="218"/>
                  <a:pt x="998" y="218"/>
                  <a:pt x="996" y="219"/>
                </a:cubicBezTo>
                <a:cubicBezTo>
                  <a:pt x="996" y="220"/>
                  <a:pt x="996" y="220"/>
                  <a:pt x="996" y="220"/>
                </a:cubicBezTo>
                <a:cubicBezTo>
                  <a:pt x="999" y="220"/>
                  <a:pt x="999" y="220"/>
                  <a:pt x="999" y="220"/>
                </a:cubicBezTo>
                <a:cubicBezTo>
                  <a:pt x="999" y="220"/>
                  <a:pt x="999" y="220"/>
                  <a:pt x="999" y="220"/>
                </a:cubicBezTo>
                <a:cubicBezTo>
                  <a:pt x="1003" y="219"/>
                  <a:pt x="1005" y="219"/>
                  <a:pt x="1006" y="223"/>
                </a:cubicBezTo>
                <a:cubicBezTo>
                  <a:pt x="1000" y="223"/>
                  <a:pt x="1000" y="223"/>
                  <a:pt x="1000" y="223"/>
                </a:cubicBezTo>
                <a:cubicBezTo>
                  <a:pt x="1002" y="225"/>
                  <a:pt x="1001" y="223"/>
                  <a:pt x="1003" y="224"/>
                </a:cubicBezTo>
                <a:cubicBezTo>
                  <a:pt x="1004" y="224"/>
                  <a:pt x="1004" y="225"/>
                  <a:pt x="1005" y="226"/>
                </a:cubicBezTo>
                <a:cubicBezTo>
                  <a:pt x="1005" y="226"/>
                  <a:pt x="1005" y="226"/>
                  <a:pt x="1005" y="226"/>
                </a:cubicBezTo>
                <a:cubicBezTo>
                  <a:pt x="1001" y="226"/>
                  <a:pt x="1001" y="226"/>
                  <a:pt x="1001" y="226"/>
                </a:cubicBezTo>
                <a:cubicBezTo>
                  <a:pt x="1000" y="228"/>
                  <a:pt x="1001" y="227"/>
                  <a:pt x="1000" y="228"/>
                </a:cubicBezTo>
                <a:cubicBezTo>
                  <a:pt x="1000" y="229"/>
                  <a:pt x="1000" y="229"/>
                  <a:pt x="1000" y="229"/>
                </a:cubicBezTo>
                <a:cubicBezTo>
                  <a:pt x="1002" y="229"/>
                  <a:pt x="1002" y="229"/>
                  <a:pt x="1005" y="229"/>
                </a:cubicBezTo>
                <a:cubicBezTo>
                  <a:pt x="1004" y="231"/>
                  <a:pt x="1005" y="230"/>
                  <a:pt x="1004" y="231"/>
                </a:cubicBezTo>
                <a:cubicBezTo>
                  <a:pt x="1004" y="231"/>
                  <a:pt x="1004" y="231"/>
                  <a:pt x="1004" y="231"/>
                </a:cubicBezTo>
                <a:cubicBezTo>
                  <a:pt x="1003" y="231"/>
                  <a:pt x="1003" y="231"/>
                  <a:pt x="1001" y="231"/>
                </a:cubicBezTo>
                <a:cubicBezTo>
                  <a:pt x="1001" y="233"/>
                  <a:pt x="1001" y="233"/>
                  <a:pt x="1001" y="233"/>
                </a:cubicBezTo>
                <a:cubicBezTo>
                  <a:pt x="1002" y="234"/>
                  <a:pt x="1004" y="234"/>
                  <a:pt x="1005" y="235"/>
                </a:cubicBezTo>
                <a:cubicBezTo>
                  <a:pt x="1005" y="237"/>
                  <a:pt x="1005" y="237"/>
                  <a:pt x="1005" y="237"/>
                </a:cubicBezTo>
                <a:cubicBezTo>
                  <a:pt x="1004" y="236"/>
                  <a:pt x="1002" y="236"/>
                  <a:pt x="1000" y="236"/>
                </a:cubicBezTo>
                <a:cubicBezTo>
                  <a:pt x="1000" y="235"/>
                  <a:pt x="999" y="235"/>
                  <a:pt x="999" y="234"/>
                </a:cubicBezTo>
                <a:cubicBezTo>
                  <a:pt x="998" y="234"/>
                  <a:pt x="996" y="234"/>
                  <a:pt x="995" y="233"/>
                </a:cubicBezTo>
                <a:cubicBezTo>
                  <a:pt x="995" y="233"/>
                  <a:pt x="995" y="233"/>
                  <a:pt x="995" y="233"/>
                </a:cubicBezTo>
                <a:cubicBezTo>
                  <a:pt x="994" y="233"/>
                  <a:pt x="993" y="232"/>
                  <a:pt x="992" y="232"/>
                </a:cubicBezTo>
                <a:cubicBezTo>
                  <a:pt x="992" y="231"/>
                  <a:pt x="991" y="231"/>
                  <a:pt x="991" y="230"/>
                </a:cubicBezTo>
                <a:cubicBezTo>
                  <a:pt x="990" y="229"/>
                  <a:pt x="988" y="229"/>
                  <a:pt x="986" y="229"/>
                </a:cubicBezTo>
                <a:cubicBezTo>
                  <a:pt x="986" y="228"/>
                  <a:pt x="986" y="228"/>
                  <a:pt x="986" y="228"/>
                </a:cubicBezTo>
                <a:cubicBezTo>
                  <a:pt x="981" y="228"/>
                  <a:pt x="977" y="228"/>
                  <a:pt x="972" y="228"/>
                </a:cubicBezTo>
                <a:cubicBezTo>
                  <a:pt x="972" y="228"/>
                  <a:pt x="972" y="228"/>
                  <a:pt x="972" y="228"/>
                </a:cubicBezTo>
                <a:cubicBezTo>
                  <a:pt x="970" y="229"/>
                  <a:pt x="971" y="228"/>
                  <a:pt x="970" y="229"/>
                </a:cubicBezTo>
                <a:cubicBezTo>
                  <a:pt x="969" y="230"/>
                  <a:pt x="970" y="229"/>
                  <a:pt x="969" y="230"/>
                </a:cubicBezTo>
                <a:cubicBezTo>
                  <a:pt x="970" y="231"/>
                  <a:pt x="970" y="232"/>
                  <a:pt x="971" y="233"/>
                </a:cubicBezTo>
                <a:cubicBezTo>
                  <a:pt x="971" y="233"/>
                  <a:pt x="971" y="233"/>
                  <a:pt x="971" y="233"/>
                </a:cubicBezTo>
                <a:cubicBezTo>
                  <a:pt x="975" y="233"/>
                  <a:pt x="975" y="233"/>
                  <a:pt x="975" y="233"/>
                </a:cubicBezTo>
                <a:cubicBezTo>
                  <a:pt x="975" y="234"/>
                  <a:pt x="975" y="234"/>
                  <a:pt x="975" y="235"/>
                </a:cubicBezTo>
                <a:cubicBezTo>
                  <a:pt x="976" y="235"/>
                  <a:pt x="977" y="235"/>
                  <a:pt x="979" y="235"/>
                </a:cubicBezTo>
                <a:cubicBezTo>
                  <a:pt x="978" y="236"/>
                  <a:pt x="978" y="237"/>
                  <a:pt x="978" y="238"/>
                </a:cubicBezTo>
                <a:cubicBezTo>
                  <a:pt x="976" y="238"/>
                  <a:pt x="977" y="237"/>
                  <a:pt x="977" y="237"/>
                </a:cubicBezTo>
                <a:cubicBezTo>
                  <a:pt x="973" y="237"/>
                  <a:pt x="973" y="237"/>
                  <a:pt x="973" y="237"/>
                </a:cubicBezTo>
                <a:cubicBezTo>
                  <a:pt x="973" y="237"/>
                  <a:pt x="973" y="237"/>
                  <a:pt x="973" y="237"/>
                </a:cubicBezTo>
                <a:cubicBezTo>
                  <a:pt x="970" y="237"/>
                  <a:pt x="969" y="238"/>
                  <a:pt x="967" y="239"/>
                </a:cubicBezTo>
                <a:cubicBezTo>
                  <a:pt x="968" y="242"/>
                  <a:pt x="968" y="242"/>
                  <a:pt x="969" y="244"/>
                </a:cubicBezTo>
                <a:cubicBezTo>
                  <a:pt x="968" y="244"/>
                  <a:pt x="967" y="244"/>
                  <a:pt x="967" y="245"/>
                </a:cubicBezTo>
                <a:cubicBezTo>
                  <a:pt x="966" y="246"/>
                  <a:pt x="966" y="247"/>
                  <a:pt x="966" y="249"/>
                </a:cubicBezTo>
                <a:cubicBezTo>
                  <a:pt x="965" y="249"/>
                  <a:pt x="965" y="250"/>
                  <a:pt x="964" y="250"/>
                </a:cubicBezTo>
                <a:cubicBezTo>
                  <a:pt x="964" y="252"/>
                  <a:pt x="965" y="252"/>
                  <a:pt x="965" y="253"/>
                </a:cubicBezTo>
                <a:cubicBezTo>
                  <a:pt x="967" y="253"/>
                  <a:pt x="973" y="252"/>
                  <a:pt x="973" y="252"/>
                </a:cubicBezTo>
                <a:cubicBezTo>
                  <a:pt x="973" y="254"/>
                  <a:pt x="973" y="254"/>
                  <a:pt x="973" y="254"/>
                </a:cubicBezTo>
                <a:cubicBezTo>
                  <a:pt x="975" y="254"/>
                  <a:pt x="975" y="254"/>
                  <a:pt x="975" y="254"/>
                </a:cubicBezTo>
                <a:cubicBezTo>
                  <a:pt x="975" y="252"/>
                  <a:pt x="975" y="252"/>
                  <a:pt x="975" y="252"/>
                </a:cubicBezTo>
                <a:cubicBezTo>
                  <a:pt x="977" y="252"/>
                  <a:pt x="977" y="252"/>
                  <a:pt x="977" y="252"/>
                </a:cubicBezTo>
                <a:cubicBezTo>
                  <a:pt x="977" y="256"/>
                  <a:pt x="977" y="256"/>
                  <a:pt x="977" y="256"/>
                </a:cubicBezTo>
                <a:cubicBezTo>
                  <a:pt x="969" y="256"/>
                  <a:pt x="969" y="256"/>
                  <a:pt x="969" y="256"/>
                </a:cubicBezTo>
                <a:cubicBezTo>
                  <a:pt x="969" y="258"/>
                  <a:pt x="970" y="257"/>
                  <a:pt x="971" y="259"/>
                </a:cubicBezTo>
                <a:cubicBezTo>
                  <a:pt x="974" y="259"/>
                  <a:pt x="977" y="260"/>
                  <a:pt x="979" y="260"/>
                </a:cubicBezTo>
                <a:cubicBezTo>
                  <a:pt x="979" y="259"/>
                  <a:pt x="980" y="259"/>
                  <a:pt x="980" y="258"/>
                </a:cubicBezTo>
                <a:cubicBezTo>
                  <a:pt x="981" y="258"/>
                  <a:pt x="981" y="258"/>
                  <a:pt x="981" y="258"/>
                </a:cubicBezTo>
                <a:cubicBezTo>
                  <a:pt x="981" y="258"/>
                  <a:pt x="981" y="258"/>
                  <a:pt x="981" y="258"/>
                </a:cubicBezTo>
                <a:cubicBezTo>
                  <a:pt x="985" y="258"/>
                  <a:pt x="985" y="258"/>
                  <a:pt x="985" y="258"/>
                </a:cubicBezTo>
                <a:cubicBezTo>
                  <a:pt x="985" y="257"/>
                  <a:pt x="985" y="257"/>
                  <a:pt x="985" y="257"/>
                </a:cubicBezTo>
                <a:cubicBezTo>
                  <a:pt x="986" y="257"/>
                  <a:pt x="986" y="257"/>
                  <a:pt x="986" y="257"/>
                </a:cubicBezTo>
                <a:cubicBezTo>
                  <a:pt x="987" y="257"/>
                  <a:pt x="987" y="256"/>
                  <a:pt x="987" y="256"/>
                </a:cubicBezTo>
                <a:cubicBezTo>
                  <a:pt x="989" y="255"/>
                  <a:pt x="991" y="255"/>
                  <a:pt x="992" y="253"/>
                </a:cubicBezTo>
                <a:cubicBezTo>
                  <a:pt x="993" y="253"/>
                  <a:pt x="993" y="253"/>
                  <a:pt x="993" y="253"/>
                </a:cubicBezTo>
                <a:cubicBezTo>
                  <a:pt x="993" y="252"/>
                  <a:pt x="993" y="251"/>
                  <a:pt x="994" y="250"/>
                </a:cubicBezTo>
                <a:cubicBezTo>
                  <a:pt x="988" y="247"/>
                  <a:pt x="986" y="240"/>
                  <a:pt x="980" y="239"/>
                </a:cubicBezTo>
                <a:cubicBezTo>
                  <a:pt x="980" y="237"/>
                  <a:pt x="980" y="237"/>
                  <a:pt x="980" y="237"/>
                </a:cubicBezTo>
                <a:cubicBezTo>
                  <a:pt x="979" y="237"/>
                  <a:pt x="979" y="237"/>
                  <a:pt x="979" y="237"/>
                </a:cubicBezTo>
                <a:cubicBezTo>
                  <a:pt x="979" y="236"/>
                  <a:pt x="979" y="236"/>
                  <a:pt x="979" y="236"/>
                </a:cubicBezTo>
                <a:cubicBezTo>
                  <a:pt x="981" y="236"/>
                  <a:pt x="982" y="236"/>
                  <a:pt x="984" y="237"/>
                </a:cubicBezTo>
                <a:cubicBezTo>
                  <a:pt x="984" y="237"/>
                  <a:pt x="984" y="237"/>
                  <a:pt x="984" y="237"/>
                </a:cubicBezTo>
                <a:cubicBezTo>
                  <a:pt x="986" y="237"/>
                  <a:pt x="986" y="237"/>
                  <a:pt x="986" y="237"/>
                </a:cubicBezTo>
                <a:cubicBezTo>
                  <a:pt x="986" y="238"/>
                  <a:pt x="987" y="239"/>
                  <a:pt x="987" y="239"/>
                </a:cubicBezTo>
                <a:cubicBezTo>
                  <a:pt x="988" y="239"/>
                  <a:pt x="988" y="239"/>
                  <a:pt x="988" y="239"/>
                </a:cubicBezTo>
                <a:cubicBezTo>
                  <a:pt x="989" y="240"/>
                  <a:pt x="990" y="241"/>
                  <a:pt x="990" y="242"/>
                </a:cubicBezTo>
                <a:cubicBezTo>
                  <a:pt x="992" y="242"/>
                  <a:pt x="992" y="242"/>
                  <a:pt x="992" y="242"/>
                </a:cubicBezTo>
                <a:cubicBezTo>
                  <a:pt x="992" y="243"/>
                  <a:pt x="992" y="243"/>
                  <a:pt x="992" y="243"/>
                </a:cubicBezTo>
                <a:cubicBezTo>
                  <a:pt x="995" y="244"/>
                  <a:pt x="997" y="242"/>
                  <a:pt x="999" y="241"/>
                </a:cubicBezTo>
                <a:cubicBezTo>
                  <a:pt x="1000" y="243"/>
                  <a:pt x="1000" y="243"/>
                  <a:pt x="1000" y="243"/>
                </a:cubicBezTo>
                <a:cubicBezTo>
                  <a:pt x="1002" y="243"/>
                  <a:pt x="1003" y="242"/>
                  <a:pt x="1006" y="242"/>
                </a:cubicBezTo>
                <a:cubicBezTo>
                  <a:pt x="1006" y="243"/>
                  <a:pt x="1006" y="243"/>
                  <a:pt x="1005" y="244"/>
                </a:cubicBezTo>
                <a:cubicBezTo>
                  <a:pt x="1005" y="244"/>
                  <a:pt x="1005" y="244"/>
                  <a:pt x="1005" y="244"/>
                </a:cubicBezTo>
                <a:cubicBezTo>
                  <a:pt x="1005" y="245"/>
                  <a:pt x="1006" y="246"/>
                  <a:pt x="1006" y="247"/>
                </a:cubicBezTo>
                <a:cubicBezTo>
                  <a:pt x="1004" y="247"/>
                  <a:pt x="1004" y="247"/>
                  <a:pt x="1004" y="247"/>
                </a:cubicBezTo>
                <a:cubicBezTo>
                  <a:pt x="1004" y="249"/>
                  <a:pt x="1004" y="249"/>
                  <a:pt x="1003" y="251"/>
                </a:cubicBezTo>
                <a:cubicBezTo>
                  <a:pt x="1004" y="251"/>
                  <a:pt x="1004" y="251"/>
                  <a:pt x="1005" y="251"/>
                </a:cubicBezTo>
                <a:cubicBezTo>
                  <a:pt x="1004" y="252"/>
                  <a:pt x="1002" y="253"/>
                  <a:pt x="1003" y="254"/>
                </a:cubicBezTo>
                <a:cubicBezTo>
                  <a:pt x="1003" y="255"/>
                  <a:pt x="1003" y="255"/>
                  <a:pt x="1003" y="255"/>
                </a:cubicBezTo>
                <a:cubicBezTo>
                  <a:pt x="1005" y="255"/>
                  <a:pt x="1006" y="254"/>
                  <a:pt x="1007" y="254"/>
                </a:cubicBezTo>
                <a:cubicBezTo>
                  <a:pt x="1007" y="254"/>
                  <a:pt x="1007" y="254"/>
                  <a:pt x="1007" y="254"/>
                </a:cubicBezTo>
                <a:cubicBezTo>
                  <a:pt x="1008" y="254"/>
                  <a:pt x="1008" y="254"/>
                  <a:pt x="1008" y="254"/>
                </a:cubicBezTo>
                <a:cubicBezTo>
                  <a:pt x="1007" y="256"/>
                  <a:pt x="1007" y="256"/>
                  <a:pt x="1007" y="258"/>
                </a:cubicBezTo>
                <a:cubicBezTo>
                  <a:pt x="1009" y="258"/>
                  <a:pt x="1009" y="258"/>
                  <a:pt x="1009" y="258"/>
                </a:cubicBezTo>
                <a:cubicBezTo>
                  <a:pt x="1009" y="261"/>
                  <a:pt x="1008" y="260"/>
                  <a:pt x="1007" y="263"/>
                </a:cubicBezTo>
                <a:cubicBezTo>
                  <a:pt x="1006" y="263"/>
                  <a:pt x="1006" y="262"/>
                  <a:pt x="1005" y="262"/>
                </a:cubicBezTo>
                <a:cubicBezTo>
                  <a:pt x="1005" y="259"/>
                  <a:pt x="1005" y="259"/>
                  <a:pt x="1005" y="259"/>
                </a:cubicBezTo>
                <a:cubicBezTo>
                  <a:pt x="1002" y="259"/>
                  <a:pt x="1002" y="259"/>
                  <a:pt x="1002" y="259"/>
                </a:cubicBezTo>
                <a:cubicBezTo>
                  <a:pt x="1002" y="261"/>
                  <a:pt x="1002" y="262"/>
                  <a:pt x="1002" y="264"/>
                </a:cubicBezTo>
                <a:cubicBezTo>
                  <a:pt x="1002" y="264"/>
                  <a:pt x="1002" y="264"/>
                  <a:pt x="1002" y="264"/>
                </a:cubicBezTo>
                <a:cubicBezTo>
                  <a:pt x="1002" y="264"/>
                  <a:pt x="1003" y="265"/>
                  <a:pt x="1003" y="266"/>
                </a:cubicBezTo>
                <a:cubicBezTo>
                  <a:pt x="1003" y="266"/>
                  <a:pt x="1002" y="266"/>
                  <a:pt x="1002" y="266"/>
                </a:cubicBezTo>
                <a:cubicBezTo>
                  <a:pt x="1003" y="266"/>
                  <a:pt x="1003" y="266"/>
                  <a:pt x="1003" y="266"/>
                </a:cubicBezTo>
                <a:cubicBezTo>
                  <a:pt x="1004" y="267"/>
                  <a:pt x="1004" y="268"/>
                  <a:pt x="1004" y="268"/>
                </a:cubicBezTo>
                <a:cubicBezTo>
                  <a:pt x="1003" y="268"/>
                  <a:pt x="1003" y="268"/>
                  <a:pt x="1003" y="268"/>
                </a:cubicBezTo>
                <a:cubicBezTo>
                  <a:pt x="1003" y="270"/>
                  <a:pt x="1003" y="270"/>
                  <a:pt x="1003" y="270"/>
                </a:cubicBezTo>
                <a:cubicBezTo>
                  <a:pt x="1003" y="270"/>
                  <a:pt x="1003" y="270"/>
                  <a:pt x="1003" y="270"/>
                </a:cubicBezTo>
                <a:cubicBezTo>
                  <a:pt x="1002" y="271"/>
                  <a:pt x="998" y="272"/>
                  <a:pt x="996" y="272"/>
                </a:cubicBezTo>
                <a:cubicBezTo>
                  <a:pt x="996" y="271"/>
                  <a:pt x="996" y="271"/>
                  <a:pt x="996" y="271"/>
                </a:cubicBezTo>
                <a:cubicBezTo>
                  <a:pt x="994" y="271"/>
                  <a:pt x="994" y="271"/>
                  <a:pt x="994" y="271"/>
                </a:cubicBezTo>
                <a:cubicBezTo>
                  <a:pt x="994" y="270"/>
                  <a:pt x="994" y="270"/>
                  <a:pt x="994" y="270"/>
                </a:cubicBezTo>
                <a:cubicBezTo>
                  <a:pt x="994" y="270"/>
                  <a:pt x="993" y="271"/>
                  <a:pt x="992" y="271"/>
                </a:cubicBezTo>
                <a:cubicBezTo>
                  <a:pt x="992" y="273"/>
                  <a:pt x="992" y="273"/>
                  <a:pt x="992" y="273"/>
                </a:cubicBezTo>
                <a:cubicBezTo>
                  <a:pt x="991" y="273"/>
                  <a:pt x="991" y="273"/>
                  <a:pt x="990" y="274"/>
                </a:cubicBezTo>
                <a:cubicBezTo>
                  <a:pt x="990" y="274"/>
                  <a:pt x="990" y="274"/>
                  <a:pt x="990" y="274"/>
                </a:cubicBezTo>
                <a:cubicBezTo>
                  <a:pt x="989" y="274"/>
                  <a:pt x="989" y="274"/>
                  <a:pt x="989" y="274"/>
                </a:cubicBezTo>
                <a:cubicBezTo>
                  <a:pt x="988" y="274"/>
                  <a:pt x="987" y="274"/>
                  <a:pt x="986" y="274"/>
                </a:cubicBezTo>
                <a:cubicBezTo>
                  <a:pt x="986" y="276"/>
                  <a:pt x="986" y="276"/>
                  <a:pt x="986" y="276"/>
                </a:cubicBezTo>
                <a:cubicBezTo>
                  <a:pt x="991" y="276"/>
                  <a:pt x="998" y="277"/>
                  <a:pt x="1001" y="276"/>
                </a:cubicBezTo>
                <a:cubicBezTo>
                  <a:pt x="1001" y="275"/>
                  <a:pt x="1001" y="275"/>
                  <a:pt x="1001" y="275"/>
                </a:cubicBezTo>
                <a:cubicBezTo>
                  <a:pt x="1002" y="274"/>
                  <a:pt x="1002" y="273"/>
                  <a:pt x="1004" y="273"/>
                </a:cubicBezTo>
                <a:cubicBezTo>
                  <a:pt x="1005" y="274"/>
                  <a:pt x="1005" y="277"/>
                  <a:pt x="1005" y="278"/>
                </a:cubicBezTo>
                <a:cubicBezTo>
                  <a:pt x="1004" y="278"/>
                  <a:pt x="1002" y="277"/>
                  <a:pt x="1000" y="277"/>
                </a:cubicBezTo>
                <a:cubicBezTo>
                  <a:pt x="1000" y="278"/>
                  <a:pt x="1000" y="278"/>
                  <a:pt x="1000" y="278"/>
                </a:cubicBezTo>
                <a:cubicBezTo>
                  <a:pt x="998" y="278"/>
                  <a:pt x="995" y="279"/>
                  <a:pt x="993" y="279"/>
                </a:cubicBezTo>
                <a:cubicBezTo>
                  <a:pt x="993" y="278"/>
                  <a:pt x="992" y="277"/>
                  <a:pt x="992" y="277"/>
                </a:cubicBezTo>
                <a:cubicBezTo>
                  <a:pt x="990" y="277"/>
                  <a:pt x="990" y="277"/>
                  <a:pt x="990" y="277"/>
                </a:cubicBezTo>
                <a:cubicBezTo>
                  <a:pt x="990" y="276"/>
                  <a:pt x="990" y="276"/>
                  <a:pt x="990" y="276"/>
                </a:cubicBezTo>
                <a:cubicBezTo>
                  <a:pt x="988" y="276"/>
                  <a:pt x="988" y="276"/>
                  <a:pt x="987" y="277"/>
                </a:cubicBezTo>
                <a:cubicBezTo>
                  <a:pt x="987" y="278"/>
                  <a:pt x="987" y="278"/>
                  <a:pt x="987" y="278"/>
                </a:cubicBezTo>
                <a:cubicBezTo>
                  <a:pt x="987" y="279"/>
                  <a:pt x="993" y="281"/>
                  <a:pt x="994" y="281"/>
                </a:cubicBezTo>
                <a:cubicBezTo>
                  <a:pt x="992" y="283"/>
                  <a:pt x="989" y="281"/>
                  <a:pt x="988" y="279"/>
                </a:cubicBezTo>
                <a:cubicBezTo>
                  <a:pt x="983" y="280"/>
                  <a:pt x="983" y="283"/>
                  <a:pt x="980" y="285"/>
                </a:cubicBezTo>
                <a:cubicBezTo>
                  <a:pt x="980" y="289"/>
                  <a:pt x="980" y="289"/>
                  <a:pt x="980" y="289"/>
                </a:cubicBezTo>
                <a:cubicBezTo>
                  <a:pt x="981" y="288"/>
                  <a:pt x="981" y="288"/>
                  <a:pt x="982" y="287"/>
                </a:cubicBezTo>
                <a:cubicBezTo>
                  <a:pt x="982" y="287"/>
                  <a:pt x="982" y="287"/>
                  <a:pt x="982" y="287"/>
                </a:cubicBezTo>
                <a:cubicBezTo>
                  <a:pt x="984" y="287"/>
                  <a:pt x="984" y="287"/>
                  <a:pt x="984" y="287"/>
                </a:cubicBezTo>
                <a:cubicBezTo>
                  <a:pt x="984" y="287"/>
                  <a:pt x="985" y="286"/>
                  <a:pt x="985" y="285"/>
                </a:cubicBezTo>
                <a:cubicBezTo>
                  <a:pt x="985" y="285"/>
                  <a:pt x="986" y="284"/>
                  <a:pt x="986" y="284"/>
                </a:cubicBezTo>
                <a:cubicBezTo>
                  <a:pt x="987" y="284"/>
                  <a:pt x="988" y="284"/>
                  <a:pt x="989" y="285"/>
                </a:cubicBezTo>
                <a:cubicBezTo>
                  <a:pt x="989" y="284"/>
                  <a:pt x="989" y="284"/>
                  <a:pt x="989" y="284"/>
                </a:cubicBezTo>
                <a:cubicBezTo>
                  <a:pt x="992" y="284"/>
                  <a:pt x="992" y="284"/>
                  <a:pt x="992" y="284"/>
                </a:cubicBezTo>
                <a:cubicBezTo>
                  <a:pt x="992" y="283"/>
                  <a:pt x="992" y="283"/>
                  <a:pt x="992" y="283"/>
                </a:cubicBezTo>
                <a:cubicBezTo>
                  <a:pt x="993" y="283"/>
                  <a:pt x="994" y="283"/>
                  <a:pt x="996" y="283"/>
                </a:cubicBezTo>
                <a:cubicBezTo>
                  <a:pt x="996" y="282"/>
                  <a:pt x="996" y="282"/>
                  <a:pt x="996" y="282"/>
                </a:cubicBezTo>
                <a:cubicBezTo>
                  <a:pt x="997" y="282"/>
                  <a:pt x="997" y="282"/>
                  <a:pt x="997" y="282"/>
                </a:cubicBezTo>
                <a:cubicBezTo>
                  <a:pt x="997" y="283"/>
                  <a:pt x="997" y="283"/>
                  <a:pt x="997" y="283"/>
                </a:cubicBezTo>
                <a:cubicBezTo>
                  <a:pt x="996" y="283"/>
                  <a:pt x="996" y="283"/>
                  <a:pt x="995" y="283"/>
                </a:cubicBezTo>
                <a:cubicBezTo>
                  <a:pt x="996" y="286"/>
                  <a:pt x="997" y="286"/>
                  <a:pt x="998" y="287"/>
                </a:cubicBezTo>
                <a:cubicBezTo>
                  <a:pt x="1000" y="287"/>
                  <a:pt x="1001" y="287"/>
                  <a:pt x="1002" y="287"/>
                </a:cubicBezTo>
                <a:cubicBezTo>
                  <a:pt x="1002" y="286"/>
                  <a:pt x="1002" y="286"/>
                  <a:pt x="1002" y="286"/>
                </a:cubicBezTo>
                <a:cubicBezTo>
                  <a:pt x="1003" y="286"/>
                  <a:pt x="1003" y="286"/>
                  <a:pt x="1003" y="286"/>
                </a:cubicBezTo>
                <a:cubicBezTo>
                  <a:pt x="1003" y="284"/>
                  <a:pt x="1003" y="284"/>
                  <a:pt x="1003" y="284"/>
                </a:cubicBezTo>
                <a:cubicBezTo>
                  <a:pt x="1002" y="284"/>
                  <a:pt x="1002" y="284"/>
                  <a:pt x="1002" y="284"/>
                </a:cubicBezTo>
                <a:cubicBezTo>
                  <a:pt x="1002" y="282"/>
                  <a:pt x="1002" y="282"/>
                  <a:pt x="1003" y="281"/>
                </a:cubicBezTo>
                <a:cubicBezTo>
                  <a:pt x="1004" y="281"/>
                  <a:pt x="1005" y="281"/>
                  <a:pt x="1007" y="281"/>
                </a:cubicBezTo>
                <a:cubicBezTo>
                  <a:pt x="1006" y="282"/>
                  <a:pt x="1006" y="282"/>
                  <a:pt x="1005" y="283"/>
                </a:cubicBezTo>
                <a:cubicBezTo>
                  <a:pt x="1005" y="284"/>
                  <a:pt x="1005" y="284"/>
                  <a:pt x="1005" y="284"/>
                </a:cubicBezTo>
                <a:cubicBezTo>
                  <a:pt x="1005" y="284"/>
                  <a:pt x="1006" y="284"/>
                  <a:pt x="1006" y="285"/>
                </a:cubicBezTo>
                <a:cubicBezTo>
                  <a:pt x="1006" y="286"/>
                  <a:pt x="1004" y="286"/>
                  <a:pt x="1004" y="287"/>
                </a:cubicBezTo>
                <a:cubicBezTo>
                  <a:pt x="1004" y="289"/>
                  <a:pt x="1004" y="289"/>
                  <a:pt x="1004" y="289"/>
                </a:cubicBezTo>
                <a:cubicBezTo>
                  <a:pt x="998" y="289"/>
                  <a:pt x="998" y="289"/>
                  <a:pt x="998" y="289"/>
                </a:cubicBezTo>
                <a:cubicBezTo>
                  <a:pt x="998" y="288"/>
                  <a:pt x="998" y="288"/>
                  <a:pt x="998" y="288"/>
                </a:cubicBezTo>
                <a:cubicBezTo>
                  <a:pt x="997" y="288"/>
                  <a:pt x="996" y="288"/>
                  <a:pt x="995" y="287"/>
                </a:cubicBezTo>
                <a:cubicBezTo>
                  <a:pt x="995" y="287"/>
                  <a:pt x="995" y="287"/>
                  <a:pt x="995" y="287"/>
                </a:cubicBezTo>
                <a:cubicBezTo>
                  <a:pt x="994" y="286"/>
                  <a:pt x="992" y="286"/>
                  <a:pt x="991" y="286"/>
                </a:cubicBezTo>
                <a:cubicBezTo>
                  <a:pt x="991" y="285"/>
                  <a:pt x="991" y="285"/>
                  <a:pt x="991" y="285"/>
                </a:cubicBezTo>
                <a:cubicBezTo>
                  <a:pt x="986" y="285"/>
                  <a:pt x="987" y="286"/>
                  <a:pt x="984" y="288"/>
                </a:cubicBezTo>
                <a:cubicBezTo>
                  <a:pt x="984" y="290"/>
                  <a:pt x="984" y="290"/>
                  <a:pt x="984" y="290"/>
                </a:cubicBezTo>
                <a:cubicBezTo>
                  <a:pt x="981" y="290"/>
                  <a:pt x="981" y="290"/>
                  <a:pt x="980" y="292"/>
                </a:cubicBezTo>
                <a:cubicBezTo>
                  <a:pt x="980" y="292"/>
                  <a:pt x="979" y="292"/>
                  <a:pt x="979" y="293"/>
                </a:cubicBezTo>
                <a:cubicBezTo>
                  <a:pt x="980" y="293"/>
                  <a:pt x="980" y="293"/>
                  <a:pt x="980" y="293"/>
                </a:cubicBezTo>
                <a:cubicBezTo>
                  <a:pt x="981" y="294"/>
                  <a:pt x="981" y="295"/>
                  <a:pt x="981" y="296"/>
                </a:cubicBezTo>
                <a:cubicBezTo>
                  <a:pt x="980" y="296"/>
                  <a:pt x="980" y="296"/>
                  <a:pt x="980" y="296"/>
                </a:cubicBezTo>
                <a:cubicBezTo>
                  <a:pt x="982" y="298"/>
                  <a:pt x="983" y="296"/>
                  <a:pt x="984" y="297"/>
                </a:cubicBezTo>
                <a:cubicBezTo>
                  <a:pt x="984" y="298"/>
                  <a:pt x="984" y="298"/>
                  <a:pt x="984" y="298"/>
                </a:cubicBezTo>
                <a:cubicBezTo>
                  <a:pt x="985" y="298"/>
                  <a:pt x="985" y="298"/>
                  <a:pt x="985" y="298"/>
                </a:cubicBezTo>
                <a:cubicBezTo>
                  <a:pt x="985" y="299"/>
                  <a:pt x="985" y="299"/>
                  <a:pt x="984" y="300"/>
                </a:cubicBezTo>
                <a:cubicBezTo>
                  <a:pt x="986" y="300"/>
                  <a:pt x="986" y="300"/>
                  <a:pt x="986" y="300"/>
                </a:cubicBezTo>
                <a:cubicBezTo>
                  <a:pt x="985" y="301"/>
                  <a:pt x="986" y="300"/>
                  <a:pt x="985" y="300"/>
                </a:cubicBezTo>
                <a:cubicBezTo>
                  <a:pt x="985" y="301"/>
                  <a:pt x="985" y="302"/>
                  <a:pt x="984" y="302"/>
                </a:cubicBezTo>
                <a:cubicBezTo>
                  <a:pt x="982" y="302"/>
                  <a:pt x="982" y="302"/>
                  <a:pt x="982" y="302"/>
                </a:cubicBezTo>
                <a:cubicBezTo>
                  <a:pt x="982" y="303"/>
                  <a:pt x="982" y="304"/>
                  <a:pt x="982" y="304"/>
                </a:cubicBezTo>
                <a:cubicBezTo>
                  <a:pt x="982" y="304"/>
                  <a:pt x="982" y="304"/>
                  <a:pt x="982" y="304"/>
                </a:cubicBezTo>
                <a:cubicBezTo>
                  <a:pt x="982" y="306"/>
                  <a:pt x="982" y="306"/>
                  <a:pt x="982" y="306"/>
                </a:cubicBezTo>
                <a:cubicBezTo>
                  <a:pt x="984" y="306"/>
                  <a:pt x="984" y="306"/>
                  <a:pt x="984" y="306"/>
                </a:cubicBezTo>
                <a:cubicBezTo>
                  <a:pt x="984" y="305"/>
                  <a:pt x="984" y="305"/>
                  <a:pt x="984" y="305"/>
                </a:cubicBezTo>
                <a:cubicBezTo>
                  <a:pt x="984" y="305"/>
                  <a:pt x="984" y="305"/>
                  <a:pt x="984" y="305"/>
                </a:cubicBezTo>
                <a:cubicBezTo>
                  <a:pt x="984" y="306"/>
                  <a:pt x="984" y="306"/>
                  <a:pt x="984" y="306"/>
                </a:cubicBezTo>
                <a:cubicBezTo>
                  <a:pt x="983" y="307"/>
                  <a:pt x="981" y="307"/>
                  <a:pt x="980" y="308"/>
                </a:cubicBezTo>
                <a:cubicBezTo>
                  <a:pt x="980" y="309"/>
                  <a:pt x="981" y="310"/>
                  <a:pt x="982" y="311"/>
                </a:cubicBezTo>
                <a:cubicBezTo>
                  <a:pt x="985" y="311"/>
                  <a:pt x="985" y="311"/>
                  <a:pt x="985" y="311"/>
                </a:cubicBezTo>
                <a:cubicBezTo>
                  <a:pt x="985" y="310"/>
                  <a:pt x="985" y="310"/>
                  <a:pt x="985" y="310"/>
                </a:cubicBezTo>
                <a:cubicBezTo>
                  <a:pt x="987" y="310"/>
                  <a:pt x="987" y="310"/>
                  <a:pt x="987" y="310"/>
                </a:cubicBezTo>
                <a:cubicBezTo>
                  <a:pt x="987" y="311"/>
                  <a:pt x="987" y="311"/>
                  <a:pt x="987" y="311"/>
                </a:cubicBezTo>
                <a:cubicBezTo>
                  <a:pt x="986" y="311"/>
                  <a:pt x="985" y="312"/>
                  <a:pt x="984" y="312"/>
                </a:cubicBezTo>
                <a:cubicBezTo>
                  <a:pt x="984" y="315"/>
                  <a:pt x="984" y="315"/>
                  <a:pt x="984" y="315"/>
                </a:cubicBezTo>
                <a:cubicBezTo>
                  <a:pt x="986" y="315"/>
                  <a:pt x="987" y="315"/>
                  <a:pt x="988" y="314"/>
                </a:cubicBezTo>
                <a:cubicBezTo>
                  <a:pt x="988" y="314"/>
                  <a:pt x="989" y="315"/>
                  <a:pt x="990" y="315"/>
                </a:cubicBezTo>
                <a:cubicBezTo>
                  <a:pt x="990" y="314"/>
                  <a:pt x="990" y="314"/>
                  <a:pt x="990" y="314"/>
                </a:cubicBezTo>
                <a:cubicBezTo>
                  <a:pt x="991" y="314"/>
                  <a:pt x="992" y="313"/>
                  <a:pt x="993" y="312"/>
                </a:cubicBezTo>
                <a:cubicBezTo>
                  <a:pt x="995" y="312"/>
                  <a:pt x="995" y="312"/>
                  <a:pt x="995" y="312"/>
                </a:cubicBezTo>
                <a:cubicBezTo>
                  <a:pt x="995" y="313"/>
                  <a:pt x="995" y="313"/>
                  <a:pt x="995" y="313"/>
                </a:cubicBezTo>
                <a:cubicBezTo>
                  <a:pt x="993" y="314"/>
                  <a:pt x="991" y="315"/>
                  <a:pt x="990" y="317"/>
                </a:cubicBezTo>
                <a:cubicBezTo>
                  <a:pt x="990" y="317"/>
                  <a:pt x="990" y="317"/>
                  <a:pt x="990" y="318"/>
                </a:cubicBezTo>
                <a:cubicBezTo>
                  <a:pt x="992" y="318"/>
                  <a:pt x="991" y="319"/>
                  <a:pt x="994" y="320"/>
                </a:cubicBezTo>
                <a:cubicBezTo>
                  <a:pt x="994" y="321"/>
                  <a:pt x="994" y="321"/>
                  <a:pt x="994" y="321"/>
                </a:cubicBezTo>
                <a:cubicBezTo>
                  <a:pt x="993" y="321"/>
                  <a:pt x="992" y="321"/>
                  <a:pt x="991" y="322"/>
                </a:cubicBezTo>
                <a:cubicBezTo>
                  <a:pt x="991" y="324"/>
                  <a:pt x="991" y="324"/>
                  <a:pt x="991" y="324"/>
                </a:cubicBezTo>
                <a:cubicBezTo>
                  <a:pt x="994" y="324"/>
                  <a:pt x="994" y="324"/>
                  <a:pt x="994" y="324"/>
                </a:cubicBezTo>
                <a:cubicBezTo>
                  <a:pt x="994" y="326"/>
                  <a:pt x="994" y="326"/>
                  <a:pt x="995" y="327"/>
                </a:cubicBezTo>
                <a:cubicBezTo>
                  <a:pt x="996" y="327"/>
                  <a:pt x="996" y="327"/>
                  <a:pt x="996" y="327"/>
                </a:cubicBezTo>
                <a:cubicBezTo>
                  <a:pt x="996" y="327"/>
                  <a:pt x="996" y="327"/>
                  <a:pt x="996" y="327"/>
                </a:cubicBezTo>
                <a:cubicBezTo>
                  <a:pt x="995" y="328"/>
                  <a:pt x="995" y="328"/>
                  <a:pt x="995" y="329"/>
                </a:cubicBezTo>
                <a:cubicBezTo>
                  <a:pt x="994" y="329"/>
                  <a:pt x="994" y="329"/>
                  <a:pt x="994" y="329"/>
                </a:cubicBezTo>
                <a:cubicBezTo>
                  <a:pt x="995" y="331"/>
                  <a:pt x="995" y="332"/>
                  <a:pt x="995" y="333"/>
                </a:cubicBezTo>
                <a:cubicBezTo>
                  <a:pt x="997" y="332"/>
                  <a:pt x="998" y="331"/>
                  <a:pt x="1000" y="329"/>
                </a:cubicBezTo>
                <a:cubicBezTo>
                  <a:pt x="1000" y="329"/>
                  <a:pt x="1000" y="329"/>
                  <a:pt x="1000" y="328"/>
                </a:cubicBezTo>
                <a:cubicBezTo>
                  <a:pt x="1001" y="329"/>
                  <a:pt x="1001" y="329"/>
                  <a:pt x="1001" y="329"/>
                </a:cubicBezTo>
                <a:cubicBezTo>
                  <a:pt x="1002" y="329"/>
                  <a:pt x="1002" y="328"/>
                  <a:pt x="1003" y="328"/>
                </a:cubicBezTo>
                <a:cubicBezTo>
                  <a:pt x="1004" y="327"/>
                  <a:pt x="1004" y="327"/>
                  <a:pt x="1004" y="326"/>
                </a:cubicBezTo>
                <a:cubicBezTo>
                  <a:pt x="1005" y="326"/>
                  <a:pt x="1006" y="327"/>
                  <a:pt x="1007" y="327"/>
                </a:cubicBezTo>
                <a:cubicBezTo>
                  <a:pt x="1007" y="329"/>
                  <a:pt x="1007" y="329"/>
                  <a:pt x="1007" y="331"/>
                </a:cubicBezTo>
                <a:cubicBezTo>
                  <a:pt x="1006" y="331"/>
                  <a:pt x="1006" y="330"/>
                  <a:pt x="1004" y="330"/>
                </a:cubicBezTo>
                <a:cubicBezTo>
                  <a:pt x="1004" y="331"/>
                  <a:pt x="1005" y="333"/>
                  <a:pt x="1005" y="334"/>
                </a:cubicBezTo>
                <a:cubicBezTo>
                  <a:pt x="1001" y="334"/>
                  <a:pt x="1000" y="335"/>
                  <a:pt x="997" y="335"/>
                </a:cubicBezTo>
                <a:cubicBezTo>
                  <a:pt x="997" y="337"/>
                  <a:pt x="997" y="337"/>
                  <a:pt x="997" y="337"/>
                </a:cubicBezTo>
                <a:cubicBezTo>
                  <a:pt x="1002" y="337"/>
                  <a:pt x="1002" y="337"/>
                  <a:pt x="1002" y="337"/>
                </a:cubicBezTo>
                <a:cubicBezTo>
                  <a:pt x="1002" y="338"/>
                  <a:pt x="1002" y="338"/>
                  <a:pt x="1002" y="338"/>
                </a:cubicBezTo>
                <a:cubicBezTo>
                  <a:pt x="998" y="338"/>
                  <a:pt x="998" y="338"/>
                  <a:pt x="998" y="338"/>
                </a:cubicBezTo>
                <a:cubicBezTo>
                  <a:pt x="998" y="339"/>
                  <a:pt x="998" y="339"/>
                  <a:pt x="998" y="339"/>
                </a:cubicBezTo>
                <a:cubicBezTo>
                  <a:pt x="996" y="339"/>
                  <a:pt x="996" y="339"/>
                  <a:pt x="996" y="339"/>
                </a:cubicBezTo>
                <a:cubicBezTo>
                  <a:pt x="997" y="340"/>
                  <a:pt x="998" y="341"/>
                  <a:pt x="998" y="342"/>
                </a:cubicBezTo>
                <a:cubicBezTo>
                  <a:pt x="999" y="342"/>
                  <a:pt x="999" y="341"/>
                  <a:pt x="1000" y="341"/>
                </a:cubicBezTo>
                <a:cubicBezTo>
                  <a:pt x="999" y="343"/>
                  <a:pt x="999" y="342"/>
                  <a:pt x="998" y="343"/>
                </a:cubicBezTo>
                <a:cubicBezTo>
                  <a:pt x="998" y="344"/>
                  <a:pt x="999" y="345"/>
                  <a:pt x="999" y="345"/>
                </a:cubicBezTo>
                <a:cubicBezTo>
                  <a:pt x="1000" y="345"/>
                  <a:pt x="1002" y="345"/>
                  <a:pt x="1003" y="345"/>
                </a:cubicBezTo>
                <a:cubicBezTo>
                  <a:pt x="1003" y="347"/>
                  <a:pt x="1003" y="347"/>
                  <a:pt x="1003" y="347"/>
                </a:cubicBezTo>
                <a:cubicBezTo>
                  <a:pt x="1003" y="348"/>
                  <a:pt x="1003" y="347"/>
                  <a:pt x="1003" y="348"/>
                </a:cubicBezTo>
                <a:cubicBezTo>
                  <a:pt x="1002" y="348"/>
                  <a:pt x="1002" y="348"/>
                  <a:pt x="1002" y="348"/>
                </a:cubicBezTo>
                <a:cubicBezTo>
                  <a:pt x="1002" y="349"/>
                  <a:pt x="1001" y="348"/>
                  <a:pt x="1002" y="349"/>
                </a:cubicBezTo>
                <a:cubicBezTo>
                  <a:pt x="1002" y="350"/>
                  <a:pt x="1002" y="350"/>
                  <a:pt x="1002" y="350"/>
                </a:cubicBezTo>
                <a:cubicBezTo>
                  <a:pt x="1005" y="350"/>
                  <a:pt x="1005" y="350"/>
                  <a:pt x="1005" y="350"/>
                </a:cubicBezTo>
                <a:cubicBezTo>
                  <a:pt x="1005" y="350"/>
                  <a:pt x="1005" y="350"/>
                  <a:pt x="1005" y="350"/>
                </a:cubicBezTo>
                <a:cubicBezTo>
                  <a:pt x="1003" y="350"/>
                  <a:pt x="1003" y="350"/>
                  <a:pt x="1003" y="350"/>
                </a:cubicBezTo>
                <a:cubicBezTo>
                  <a:pt x="1003" y="353"/>
                  <a:pt x="1003" y="353"/>
                  <a:pt x="1003" y="353"/>
                </a:cubicBezTo>
                <a:cubicBezTo>
                  <a:pt x="1004" y="353"/>
                  <a:pt x="1004" y="353"/>
                  <a:pt x="1004" y="353"/>
                </a:cubicBezTo>
                <a:cubicBezTo>
                  <a:pt x="1005" y="354"/>
                  <a:pt x="1004" y="353"/>
                  <a:pt x="1005" y="354"/>
                </a:cubicBezTo>
                <a:cubicBezTo>
                  <a:pt x="1005" y="353"/>
                  <a:pt x="1006" y="352"/>
                  <a:pt x="1006" y="351"/>
                </a:cubicBezTo>
                <a:cubicBezTo>
                  <a:pt x="1009" y="351"/>
                  <a:pt x="1009" y="351"/>
                  <a:pt x="1009" y="351"/>
                </a:cubicBezTo>
                <a:cubicBezTo>
                  <a:pt x="1009" y="353"/>
                  <a:pt x="1008" y="354"/>
                  <a:pt x="1007" y="356"/>
                </a:cubicBezTo>
                <a:cubicBezTo>
                  <a:pt x="1009" y="357"/>
                  <a:pt x="1009" y="357"/>
                  <a:pt x="1009" y="358"/>
                </a:cubicBezTo>
                <a:cubicBezTo>
                  <a:pt x="1012" y="358"/>
                  <a:pt x="1011" y="357"/>
                  <a:pt x="1013" y="356"/>
                </a:cubicBezTo>
                <a:cubicBezTo>
                  <a:pt x="1013" y="359"/>
                  <a:pt x="1013" y="361"/>
                  <a:pt x="1013" y="363"/>
                </a:cubicBezTo>
                <a:cubicBezTo>
                  <a:pt x="1014" y="363"/>
                  <a:pt x="1014" y="362"/>
                  <a:pt x="1015" y="362"/>
                </a:cubicBezTo>
                <a:cubicBezTo>
                  <a:pt x="1015" y="361"/>
                  <a:pt x="1015" y="361"/>
                  <a:pt x="1015" y="361"/>
                </a:cubicBezTo>
                <a:cubicBezTo>
                  <a:pt x="1016" y="360"/>
                  <a:pt x="1017" y="361"/>
                  <a:pt x="1018" y="360"/>
                </a:cubicBezTo>
                <a:cubicBezTo>
                  <a:pt x="1021" y="360"/>
                  <a:pt x="1021" y="360"/>
                  <a:pt x="1021" y="360"/>
                </a:cubicBezTo>
                <a:cubicBezTo>
                  <a:pt x="1020" y="361"/>
                  <a:pt x="1020" y="363"/>
                  <a:pt x="1019" y="364"/>
                </a:cubicBezTo>
                <a:cubicBezTo>
                  <a:pt x="1021" y="364"/>
                  <a:pt x="1021" y="364"/>
                  <a:pt x="1021" y="364"/>
                </a:cubicBezTo>
                <a:cubicBezTo>
                  <a:pt x="1021" y="365"/>
                  <a:pt x="1021" y="365"/>
                  <a:pt x="1021" y="365"/>
                </a:cubicBezTo>
                <a:cubicBezTo>
                  <a:pt x="1022" y="365"/>
                  <a:pt x="1023" y="364"/>
                  <a:pt x="1023" y="363"/>
                </a:cubicBezTo>
                <a:cubicBezTo>
                  <a:pt x="1024" y="363"/>
                  <a:pt x="1024" y="363"/>
                  <a:pt x="1024" y="363"/>
                </a:cubicBezTo>
                <a:cubicBezTo>
                  <a:pt x="1024" y="365"/>
                  <a:pt x="1023" y="366"/>
                  <a:pt x="1021" y="367"/>
                </a:cubicBezTo>
                <a:cubicBezTo>
                  <a:pt x="1021" y="368"/>
                  <a:pt x="1021" y="368"/>
                  <a:pt x="1021" y="368"/>
                </a:cubicBezTo>
                <a:cubicBezTo>
                  <a:pt x="1022" y="368"/>
                  <a:pt x="1023" y="368"/>
                  <a:pt x="1023" y="367"/>
                </a:cubicBezTo>
                <a:cubicBezTo>
                  <a:pt x="1024" y="368"/>
                  <a:pt x="1024" y="368"/>
                  <a:pt x="1025" y="370"/>
                </a:cubicBezTo>
                <a:cubicBezTo>
                  <a:pt x="1025" y="370"/>
                  <a:pt x="1025" y="370"/>
                  <a:pt x="1025" y="370"/>
                </a:cubicBezTo>
                <a:cubicBezTo>
                  <a:pt x="1025" y="371"/>
                  <a:pt x="1024" y="372"/>
                  <a:pt x="1023" y="373"/>
                </a:cubicBezTo>
                <a:cubicBezTo>
                  <a:pt x="1024" y="373"/>
                  <a:pt x="1023" y="373"/>
                  <a:pt x="1024" y="373"/>
                </a:cubicBezTo>
                <a:cubicBezTo>
                  <a:pt x="1025" y="373"/>
                  <a:pt x="1026" y="373"/>
                  <a:pt x="1027" y="373"/>
                </a:cubicBezTo>
                <a:cubicBezTo>
                  <a:pt x="1027" y="372"/>
                  <a:pt x="1027" y="372"/>
                  <a:pt x="1027" y="372"/>
                </a:cubicBezTo>
                <a:cubicBezTo>
                  <a:pt x="1028" y="372"/>
                  <a:pt x="1028" y="371"/>
                  <a:pt x="1028" y="372"/>
                </a:cubicBezTo>
                <a:cubicBezTo>
                  <a:pt x="1029" y="372"/>
                  <a:pt x="1029" y="372"/>
                  <a:pt x="1029" y="372"/>
                </a:cubicBezTo>
                <a:cubicBezTo>
                  <a:pt x="1029" y="373"/>
                  <a:pt x="1029" y="372"/>
                  <a:pt x="1028" y="373"/>
                </a:cubicBezTo>
                <a:cubicBezTo>
                  <a:pt x="1028" y="373"/>
                  <a:pt x="1028" y="373"/>
                  <a:pt x="1028" y="373"/>
                </a:cubicBezTo>
                <a:cubicBezTo>
                  <a:pt x="1027" y="374"/>
                  <a:pt x="1026" y="374"/>
                  <a:pt x="1025" y="374"/>
                </a:cubicBezTo>
                <a:cubicBezTo>
                  <a:pt x="1025" y="375"/>
                  <a:pt x="1025" y="375"/>
                  <a:pt x="1025" y="375"/>
                </a:cubicBezTo>
                <a:cubicBezTo>
                  <a:pt x="1028" y="375"/>
                  <a:pt x="1028" y="375"/>
                  <a:pt x="1028" y="375"/>
                </a:cubicBezTo>
                <a:cubicBezTo>
                  <a:pt x="1028" y="377"/>
                  <a:pt x="1028" y="379"/>
                  <a:pt x="1028" y="380"/>
                </a:cubicBezTo>
                <a:cubicBezTo>
                  <a:pt x="1029" y="380"/>
                  <a:pt x="1030" y="380"/>
                  <a:pt x="1032" y="379"/>
                </a:cubicBezTo>
                <a:cubicBezTo>
                  <a:pt x="1032" y="381"/>
                  <a:pt x="1032" y="381"/>
                  <a:pt x="1032" y="381"/>
                </a:cubicBezTo>
                <a:cubicBezTo>
                  <a:pt x="1030" y="381"/>
                  <a:pt x="1030" y="381"/>
                  <a:pt x="1030" y="381"/>
                </a:cubicBezTo>
                <a:cubicBezTo>
                  <a:pt x="1030" y="383"/>
                  <a:pt x="1030" y="383"/>
                  <a:pt x="1030" y="383"/>
                </a:cubicBezTo>
                <a:cubicBezTo>
                  <a:pt x="1033" y="383"/>
                  <a:pt x="1033" y="383"/>
                  <a:pt x="1033" y="383"/>
                </a:cubicBezTo>
                <a:cubicBezTo>
                  <a:pt x="1033" y="381"/>
                  <a:pt x="1033" y="381"/>
                  <a:pt x="1033" y="381"/>
                </a:cubicBezTo>
                <a:cubicBezTo>
                  <a:pt x="1034" y="381"/>
                  <a:pt x="1034" y="381"/>
                  <a:pt x="1034" y="381"/>
                </a:cubicBezTo>
                <a:cubicBezTo>
                  <a:pt x="1035" y="381"/>
                  <a:pt x="1035" y="380"/>
                  <a:pt x="1035" y="380"/>
                </a:cubicBezTo>
                <a:cubicBezTo>
                  <a:pt x="1037" y="380"/>
                  <a:pt x="1037" y="381"/>
                  <a:pt x="1037" y="381"/>
                </a:cubicBezTo>
                <a:cubicBezTo>
                  <a:pt x="1038" y="381"/>
                  <a:pt x="1038" y="381"/>
                  <a:pt x="1039" y="381"/>
                </a:cubicBezTo>
                <a:cubicBezTo>
                  <a:pt x="1039" y="380"/>
                  <a:pt x="1039" y="380"/>
                  <a:pt x="1039" y="380"/>
                </a:cubicBezTo>
                <a:cubicBezTo>
                  <a:pt x="1042" y="380"/>
                  <a:pt x="1042" y="380"/>
                  <a:pt x="1042" y="380"/>
                </a:cubicBezTo>
                <a:cubicBezTo>
                  <a:pt x="1042" y="379"/>
                  <a:pt x="1042" y="379"/>
                  <a:pt x="1042" y="379"/>
                </a:cubicBezTo>
                <a:cubicBezTo>
                  <a:pt x="1044" y="378"/>
                  <a:pt x="1042" y="378"/>
                  <a:pt x="1043" y="376"/>
                </a:cubicBezTo>
                <a:cubicBezTo>
                  <a:pt x="1044" y="375"/>
                  <a:pt x="1045" y="375"/>
                  <a:pt x="1046" y="374"/>
                </a:cubicBezTo>
                <a:cubicBezTo>
                  <a:pt x="1046" y="373"/>
                  <a:pt x="1045" y="374"/>
                  <a:pt x="1046" y="373"/>
                </a:cubicBezTo>
                <a:cubicBezTo>
                  <a:pt x="1047" y="374"/>
                  <a:pt x="1046" y="374"/>
                  <a:pt x="1047" y="374"/>
                </a:cubicBezTo>
                <a:cubicBezTo>
                  <a:pt x="1047" y="377"/>
                  <a:pt x="1046" y="377"/>
                  <a:pt x="1046" y="379"/>
                </a:cubicBezTo>
                <a:cubicBezTo>
                  <a:pt x="1046" y="379"/>
                  <a:pt x="1047" y="379"/>
                  <a:pt x="1048" y="379"/>
                </a:cubicBezTo>
                <a:cubicBezTo>
                  <a:pt x="1048" y="380"/>
                  <a:pt x="1048" y="380"/>
                  <a:pt x="1048" y="380"/>
                </a:cubicBezTo>
                <a:cubicBezTo>
                  <a:pt x="1046" y="380"/>
                  <a:pt x="1046" y="380"/>
                  <a:pt x="1046" y="381"/>
                </a:cubicBezTo>
                <a:cubicBezTo>
                  <a:pt x="1044" y="381"/>
                  <a:pt x="1044" y="381"/>
                  <a:pt x="1044" y="381"/>
                </a:cubicBezTo>
                <a:cubicBezTo>
                  <a:pt x="1044" y="382"/>
                  <a:pt x="1044" y="382"/>
                  <a:pt x="1044" y="382"/>
                </a:cubicBezTo>
                <a:cubicBezTo>
                  <a:pt x="1050" y="382"/>
                  <a:pt x="1050" y="382"/>
                  <a:pt x="1050" y="382"/>
                </a:cubicBezTo>
                <a:cubicBezTo>
                  <a:pt x="1050" y="381"/>
                  <a:pt x="1050" y="381"/>
                  <a:pt x="1050" y="381"/>
                </a:cubicBezTo>
                <a:cubicBezTo>
                  <a:pt x="1050" y="381"/>
                  <a:pt x="1050" y="381"/>
                  <a:pt x="1050" y="381"/>
                </a:cubicBezTo>
                <a:cubicBezTo>
                  <a:pt x="1050" y="382"/>
                  <a:pt x="1050" y="384"/>
                  <a:pt x="1050" y="385"/>
                </a:cubicBezTo>
                <a:cubicBezTo>
                  <a:pt x="1051" y="385"/>
                  <a:pt x="1051" y="385"/>
                  <a:pt x="1051" y="385"/>
                </a:cubicBezTo>
                <a:cubicBezTo>
                  <a:pt x="1052" y="385"/>
                  <a:pt x="1051" y="385"/>
                  <a:pt x="1052" y="385"/>
                </a:cubicBezTo>
                <a:cubicBezTo>
                  <a:pt x="1053" y="384"/>
                  <a:pt x="1053" y="385"/>
                  <a:pt x="1053" y="384"/>
                </a:cubicBezTo>
                <a:cubicBezTo>
                  <a:pt x="1053" y="382"/>
                  <a:pt x="1053" y="382"/>
                  <a:pt x="1053" y="382"/>
                </a:cubicBezTo>
                <a:cubicBezTo>
                  <a:pt x="1055" y="382"/>
                  <a:pt x="1055" y="382"/>
                  <a:pt x="1055" y="382"/>
                </a:cubicBezTo>
                <a:cubicBezTo>
                  <a:pt x="1055" y="383"/>
                  <a:pt x="1055" y="383"/>
                  <a:pt x="1055" y="383"/>
                </a:cubicBezTo>
                <a:cubicBezTo>
                  <a:pt x="1055" y="384"/>
                  <a:pt x="1055" y="384"/>
                  <a:pt x="1055" y="384"/>
                </a:cubicBezTo>
                <a:cubicBezTo>
                  <a:pt x="1056" y="384"/>
                  <a:pt x="1057" y="384"/>
                  <a:pt x="1058" y="383"/>
                </a:cubicBezTo>
                <a:cubicBezTo>
                  <a:pt x="1058" y="382"/>
                  <a:pt x="1058" y="382"/>
                  <a:pt x="1058" y="382"/>
                </a:cubicBezTo>
                <a:cubicBezTo>
                  <a:pt x="1059" y="382"/>
                  <a:pt x="1059" y="382"/>
                  <a:pt x="1059" y="382"/>
                </a:cubicBezTo>
                <a:cubicBezTo>
                  <a:pt x="1059" y="385"/>
                  <a:pt x="1059" y="385"/>
                  <a:pt x="1059" y="385"/>
                </a:cubicBezTo>
                <a:cubicBezTo>
                  <a:pt x="1055" y="386"/>
                  <a:pt x="1057" y="388"/>
                  <a:pt x="1055" y="389"/>
                </a:cubicBezTo>
                <a:cubicBezTo>
                  <a:pt x="1055" y="390"/>
                  <a:pt x="1055" y="390"/>
                  <a:pt x="1055" y="390"/>
                </a:cubicBezTo>
                <a:cubicBezTo>
                  <a:pt x="1057" y="389"/>
                  <a:pt x="1058" y="387"/>
                  <a:pt x="1059" y="386"/>
                </a:cubicBezTo>
                <a:cubicBezTo>
                  <a:pt x="1059" y="385"/>
                  <a:pt x="1059" y="385"/>
                  <a:pt x="1059" y="385"/>
                </a:cubicBezTo>
                <a:cubicBezTo>
                  <a:pt x="1060" y="385"/>
                  <a:pt x="1060" y="385"/>
                  <a:pt x="1060" y="385"/>
                </a:cubicBezTo>
                <a:cubicBezTo>
                  <a:pt x="1060" y="387"/>
                  <a:pt x="1060" y="387"/>
                  <a:pt x="1059" y="388"/>
                </a:cubicBezTo>
                <a:cubicBezTo>
                  <a:pt x="1059" y="390"/>
                  <a:pt x="1059" y="390"/>
                  <a:pt x="1060" y="391"/>
                </a:cubicBezTo>
                <a:cubicBezTo>
                  <a:pt x="1060" y="391"/>
                  <a:pt x="1060" y="391"/>
                  <a:pt x="1060" y="391"/>
                </a:cubicBezTo>
                <a:cubicBezTo>
                  <a:pt x="1061" y="391"/>
                  <a:pt x="1061" y="391"/>
                  <a:pt x="1062" y="391"/>
                </a:cubicBezTo>
                <a:cubicBezTo>
                  <a:pt x="1062" y="389"/>
                  <a:pt x="1062" y="388"/>
                  <a:pt x="1063" y="387"/>
                </a:cubicBezTo>
                <a:cubicBezTo>
                  <a:pt x="1063" y="387"/>
                  <a:pt x="1063" y="387"/>
                  <a:pt x="1063" y="387"/>
                </a:cubicBezTo>
                <a:cubicBezTo>
                  <a:pt x="1063" y="386"/>
                  <a:pt x="1063" y="386"/>
                  <a:pt x="1063" y="386"/>
                </a:cubicBezTo>
                <a:cubicBezTo>
                  <a:pt x="1064" y="386"/>
                  <a:pt x="1064" y="386"/>
                  <a:pt x="1064" y="386"/>
                </a:cubicBezTo>
                <a:cubicBezTo>
                  <a:pt x="1064" y="389"/>
                  <a:pt x="1065" y="388"/>
                  <a:pt x="1063" y="389"/>
                </a:cubicBezTo>
                <a:cubicBezTo>
                  <a:pt x="1063" y="391"/>
                  <a:pt x="1063" y="391"/>
                  <a:pt x="1063" y="391"/>
                </a:cubicBezTo>
                <a:cubicBezTo>
                  <a:pt x="1064" y="391"/>
                  <a:pt x="1064" y="391"/>
                  <a:pt x="1064" y="391"/>
                </a:cubicBezTo>
                <a:cubicBezTo>
                  <a:pt x="1064" y="392"/>
                  <a:pt x="1064" y="392"/>
                  <a:pt x="1064" y="392"/>
                </a:cubicBezTo>
                <a:cubicBezTo>
                  <a:pt x="1066" y="392"/>
                  <a:pt x="1066" y="392"/>
                  <a:pt x="1066" y="392"/>
                </a:cubicBezTo>
                <a:cubicBezTo>
                  <a:pt x="1066" y="393"/>
                  <a:pt x="1066" y="393"/>
                  <a:pt x="1067" y="394"/>
                </a:cubicBezTo>
                <a:cubicBezTo>
                  <a:pt x="1067" y="395"/>
                  <a:pt x="1067" y="395"/>
                  <a:pt x="1067" y="395"/>
                </a:cubicBezTo>
                <a:cubicBezTo>
                  <a:pt x="1070" y="394"/>
                  <a:pt x="1069" y="393"/>
                  <a:pt x="1072" y="393"/>
                </a:cubicBezTo>
                <a:cubicBezTo>
                  <a:pt x="1071" y="392"/>
                  <a:pt x="1071" y="392"/>
                  <a:pt x="1071" y="391"/>
                </a:cubicBezTo>
                <a:cubicBezTo>
                  <a:pt x="1071" y="391"/>
                  <a:pt x="1071" y="391"/>
                  <a:pt x="1071" y="391"/>
                </a:cubicBezTo>
                <a:cubicBezTo>
                  <a:pt x="1074" y="391"/>
                  <a:pt x="1074" y="391"/>
                  <a:pt x="1074" y="391"/>
                </a:cubicBezTo>
                <a:cubicBezTo>
                  <a:pt x="1073" y="387"/>
                  <a:pt x="1073" y="390"/>
                  <a:pt x="1071" y="389"/>
                </a:cubicBezTo>
                <a:cubicBezTo>
                  <a:pt x="1071" y="388"/>
                  <a:pt x="1071" y="388"/>
                  <a:pt x="1071" y="388"/>
                </a:cubicBezTo>
                <a:cubicBezTo>
                  <a:pt x="1070" y="387"/>
                  <a:pt x="1071" y="388"/>
                  <a:pt x="1071" y="387"/>
                </a:cubicBezTo>
                <a:cubicBezTo>
                  <a:pt x="1072" y="386"/>
                  <a:pt x="1072" y="386"/>
                  <a:pt x="1073" y="386"/>
                </a:cubicBezTo>
                <a:cubicBezTo>
                  <a:pt x="1072" y="383"/>
                  <a:pt x="1072" y="384"/>
                  <a:pt x="1070" y="383"/>
                </a:cubicBezTo>
                <a:cubicBezTo>
                  <a:pt x="1070" y="383"/>
                  <a:pt x="1070" y="383"/>
                  <a:pt x="1070" y="383"/>
                </a:cubicBezTo>
                <a:cubicBezTo>
                  <a:pt x="1067" y="383"/>
                  <a:pt x="1067" y="383"/>
                  <a:pt x="1067" y="383"/>
                </a:cubicBezTo>
                <a:cubicBezTo>
                  <a:pt x="1067" y="382"/>
                  <a:pt x="1067" y="382"/>
                  <a:pt x="1067" y="382"/>
                </a:cubicBezTo>
                <a:cubicBezTo>
                  <a:pt x="1067" y="381"/>
                  <a:pt x="1067" y="382"/>
                  <a:pt x="1067" y="381"/>
                </a:cubicBezTo>
                <a:cubicBezTo>
                  <a:pt x="1067" y="381"/>
                  <a:pt x="1068" y="381"/>
                  <a:pt x="1069" y="381"/>
                </a:cubicBezTo>
                <a:cubicBezTo>
                  <a:pt x="1069" y="381"/>
                  <a:pt x="1069" y="381"/>
                  <a:pt x="1069" y="381"/>
                </a:cubicBezTo>
                <a:cubicBezTo>
                  <a:pt x="1071" y="381"/>
                  <a:pt x="1071" y="381"/>
                  <a:pt x="1071" y="381"/>
                </a:cubicBezTo>
                <a:cubicBezTo>
                  <a:pt x="1071" y="381"/>
                  <a:pt x="1071" y="381"/>
                  <a:pt x="1071" y="381"/>
                </a:cubicBezTo>
                <a:cubicBezTo>
                  <a:pt x="1072" y="381"/>
                  <a:pt x="1072" y="381"/>
                  <a:pt x="1072" y="381"/>
                </a:cubicBezTo>
                <a:cubicBezTo>
                  <a:pt x="1072" y="380"/>
                  <a:pt x="1071" y="380"/>
                  <a:pt x="1071" y="379"/>
                </a:cubicBezTo>
                <a:cubicBezTo>
                  <a:pt x="1072" y="379"/>
                  <a:pt x="1073" y="379"/>
                  <a:pt x="1073" y="379"/>
                </a:cubicBezTo>
                <a:cubicBezTo>
                  <a:pt x="1073" y="377"/>
                  <a:pt x="1073" y="376"/>
                  <a:pt x="1073" y="375"/>
                </a:cubicBezTo>
                <a:cubicBezTo>
                  <a:pt x="1075" y="374"/>
                  <a:pt x="1074" y="373"/>
                  <a:pt x="1076" y="372"/>
                </a:cubicBezTo>
                <a:cubicBezTo>
                  <a:pt x="1076" y="370"/>
                  <a:pt x="1076" y="370"/>
                  <a:pt x="1076" y="370"/>
                </a:cubicBezTo>
                <a:cubicBezTo>
                  <a:pt x="1075" y="370"/>
                  <a:pt x="1075" y="370"/>
                  <a:pt x="1075" y="370"/>
                </a:cubicBezTo>
                <a:cubicBezTo>
                  <a:pt x="1075" y="368"/>
                  <a:pt x="1075" y="368"/>
                  <a:pt x="1075" y="368"/>
                </a:cubicBezTo>
                <a:cubicBezTo>
                  <a:pt x="1076" y="368"/>
                  <a:pt x="1076" y="368"/>
                  <a:pt x="1076" y="368"/>
                </a:cubicBezTo>
                <a:cubicBezTo>
                  <a:pt x="1077" y="367"/>
                  <a:pt x="1078" y="365"/>
                  <a:pt x="1078" y="364"/>
                </a:cubicBezTo>
                <a:cubicBezTo>
                  <a:pt x="1079" y="364"/>
                  <a:pt x="1079" y="364"/>
                  <a:pt x="1079" y="364"/>
                </a:cubicBezTo>
                <a:cubicBezTo>
                  <a:pt x="1079" y="363"/>
                  <a:pt x="1079" y="363"/>
                  <a:pt x="1079" y="363"/>
                </a:cubicBezTo>
                <a:cubicBezTo>
                  <a:pt x="1078" y="363"/>
                  <a:pt x="1078" y="363"/>
                  <a:pt x="1078" y="363"/>
                </a:cubicBezTo>
                <a:cubicBezTo>
                  <a:pt x="1078" y="363"/>
                  <a:pt x="1078" y="362"/>
                  <a:pt x="1078" y="362"/>
                </a:cubicBezTo>
                <a:cubicBezTo>
                  <a:pt x="1077" y="362"/>
                  <a:pt x="1077" y="362"/>
                  <a:pt x="1077" y="362"/>
                </a:cubicBezTo>
                <a:cubicBezTo>
                  <a:pt x="1077" y="362"/>
                  <a:pt x="1078" y="358"/>
                  <a:pt x="1078" y="357"/>
                </a:cubicBezTo>
                <a:cubicBezTo>
                  <a:pt x="1079" y="357"/>
                  <a:pt x="1080" y="357"/>
                  <a:pt x="1081" y="358"/>
                </a:cubicBezTo>
                <a:cubicBezTo>
                  <a:pt x="1081" y="356"/>
                  <a:pt x="1082" y="355"/>
                  <a:pt x="1082" y="353"/>
                </a:cubicBezTo>
                <a:cubicBezTo>
                  <a:pt x="1080" y="353"/>
                  <a:pt x="1080" y="353"/>
                  <a:pt x="1080" y="353"/>
                </a:cubicBezTo>
                <a:cubicBezTo>
                  <a:pt x="1080" y="351"/>
                  <a:pt x="1081" y="351"/>
                  <a:pt x="1081" y="349"/>
                </a:cubicBezTo>
                <a:cubicBezTo>
                  <a:pt x="1083" y="349"/>
                  <a:pt x="1083" y="349"/>
                  <a:pt x="1083" y="349"/>
                </a:cubicBezTo>
                <a:cubicBezTo>
                  <a:pt x="1083" y="350"/>
                  <a:pt x="1083" y="350"/>
                  <a:pt x="1083" y="350"/>
                </a:cubicBezTo>
                <a:cubicBezTo>
                  <a:pt x="1084" y="351"/>
                  <a:pt x="1084" y="350"/>
                  <a:pt x="1084" y="351"/>
                </a:cubicBezTo>
                <a:cubicBezTo>
                  <a:pt x="1086" y="351"/>
                  <a:pt x="1086" y="351"/>
                  <a:pt x="1086" y="351"/>
                </a:cubicBezTo>
                <a:cubicBezTo>
                  <a:pt x="1086" y="350"/>
                  <a:pt x="1085" y="349"/>
                  <a:pt x="1086" y="348"/>
                </a:cubicBezTo>
                <a:cubicBezTo>
                  <a:pt x="1086" y="348"/>
                  <a:pt x="1087" y="347"/>
                  <a:pt x="1087" y="347"/>
                </a:cubicBezTo>
                <a:cubicBezTo>
                  <a:pt x="1087" y="346"/>
                  <a:pt x="1086" y="346"/>
                  <a:pt x="1086" y="346"/>
                </a:cubicBezTo>
                <a:cubicBezTo>
                  <a:pt x="1086" y="344"/>
                  <a:pt x="1088" y="343"/>
                  <a:pt x="1084" y="342"/>
                </a:cubicBezTo>
                <a:cubicBezTo>
                  <a:pt x="1084" y="341"/>
                  <a:pt x="1084" y="341"/>
                  <a:pt x="1084" y="341"/>
                </a:cubicBezTo>
                <a:cubicBezTo>
                  <a:pt x="1088" y="342"/>
                  <a:pt x="1087" y="343"/>
                  <a:pt x="1091" y="343"/>
                </a:cubicBezTo>
                <a:cubicBezTo>
                  <a:pt x="1091" y="341"/>
                  <a:pt x="1091" y="339"/>
                  <a:pt x="1090" y="337"/>
                </a:cubicBezTo>
                <a:cubicBezTo>
                  <a:pt x="1091" y="337"/>
                  <a:pt x="1091" y="337"/>
                  <a:pt x="1091" y="337"/>
                </a:cubicBezTo>
                <a:cubicBezTo>
                  <a:pt x="1092" y="335"/>
                  <a:pt x="1092" y="335"/>
                  <a:pt x="1093" y="333"/>
                </a:cubicBezTo>
                <a:cubicBezTo>
                  <a:pt x="1090" y="333"/>
                  <a:pt x="1088" y="332"/>
                  <a:pt x="1086" y="331"/>
                </a:cubicBezTo>
                <a:cubicBezTo>
                  <a:pt x="1086" y="330"/>
                  <a:pt x="1086" y="330"/>
                  <a:pt x="1086" y="330"/>
                </a:cubicBezTo>
                <a:cubicBezTo>
                  <a:pt x="1088" y="330"/>
                  <a:pt x="1088" y="330"/>
                  <a:pt x="1088" y="330"/>
                </a:cubicBezTo>
                <a:cubicBezTo>
                  <a:pt x="1088" y="331"/>
                  <a:pt x="1088" y="331"/>
                  <a:pt x="1088" y="331"/>
                </a:cubicBezTo>
                <a:cubicBezTo>
                  <a:pt x="1091" y="331"/>
                  <a:pt x="1093" y="331"/>
                  <a:pt x="1094" y="330"/>
                </a:cubicBezTo>
                <a:cubicBezTo>
                  <a:pt x="1094" y="329"/>
                  <a:pt x="1096" y="327"/>
                  <a:pt x="1095" y="325"/>
                </a:cubicBezTo>
                <a:cubicBezTo>
                  <a:pt x="1094" y="325"/>
                  <a:pt x="1094" y="325"/>
                  <a:pt x="1094" y="325"/>
                </a:cubicBezTo>
                <a:cubicBezTo>
                  <a:pt x="1094" y="325"/>
                  <a:pt x="1094" y="324"/>
                  <a:pt x="1094" y="323"/>
                </a:cubicBezTo>
                <a:cubicBezTo>
                  <a:pt x="1093" y="323"/>
                  <a:pt x="1093" y="322"/>
                  <a:pt x="1092" y="322"/>
                </a:cubicBezTo>
                <a:cubicBezTo>
                  <a:pt x="1091" y="321"/>
                  <a:pt x="1091" y="319"/>
                  <a:pt x="1090" y="318"/>
                </a:cubicBezTo>
                <a:cubicBezTo>
                  <a:pt x="1093" y="317"/>
                  <a:pt x="1092" y="317"/>
                  <a:pt x="1094" y="318"/>
                </a:cubicBezTo>
                <a:cubicBezTo>
                  <a:pt x="1097" y="318"/>
                  <a:pt x="1096" y="316"/>
                  <a:pt x="1098" y="315"/>
                </a:cubicBezTo>
                <a:cubicBezTo>
                  <a:pt x="1098" y="314"/>
                  <a:pt x="1098" y="312"/>
                  <a:pt x="1098" y="311"/>
                </a:cubicBezTo>
                <a:cubicBezTo>
                  <a:pt x="1100" y="311"/>
                  <a:pt x="1102" y="311"/>
                  <a:pt x="1105" y="312"/>
                </a:cubicBezTo>
                <a:cubicBezTo>
                  <a:pt x="1105" y="310"/>
                  <a:pt x="1105" y="310"/>
                  <a:pt x="1105" y="310"/>
                </a:cubicBezTo>
                <a:cubicBezTo>
                  <a:pt x="1107" y="311"/>
                  <a:pt x="1110" y="311"/>
                  <a:pt x="1112" y="311"/>
                </a:cubicBezTo>
                <a:cubicBezTo>
                  <a:pt x="1112" y="310"/>
                  <a:pt x="1112" y="310"/>
                  <a:pt x="1112" y="310"/>
                </a:cubicBezTo>
                <a:cubicBezTo>
                  <a:pt x="1113" y="310"/>
                  <a:pt x="1113" y="310"/>
                  <a:pt x="1113" y="310"/>
                </a:cubicBezTo>
                <a:cubicBezTo>
                  <a:pt x="1114" y="309"/>
                  <a:pt x="1115" y="309"/>
                  <a:pt x="1115" y="308"/>
                </a:cubicBezTo>
                <a:cubicBezTo>
                  <a:pt x="1116" y="308"/>
                  <a:pt x="1117" y="307"/>
                  <a:pt x="1119" y="307"/>
                </a:cubicBezTo>
                <a:cubicBezTo>
                  <a:pt x="1119" y="310"/>
                  <a:pt x="1120" y="311"/>
                  <a:pt x="1121" y="312"/>
                </a:cubicBezTo>
                <a:cubicBezTo>
                  <a:pt x="1121" y="313"/>
                  <a:pt x="1121" y="313"/>
                  <a:pt x="1121" y="313"/>
                </a:cubicBezTo>
                <a:cubicBezTo>
                  <a:pt x="1122" y="313"/>
                  <a:pt x="1122" y="313"/>
                  <a:pt x="1122" y="313"/>
                </a:cubicBezTo>
                <a:cubicBezTo>
                  <a:pt x="1123" y="312"/>
                  <a:pt x="1124" y="311"/>
                  <a:pt x="1124" y="310"/>
                </a:cubicBezTo>
                <a:cubicBezTo>
                  <a:pt x="1125" y="310"/>
                  <a:pt x="1125" y="310"/>
                  <a:pt x="1125" y="310"/>
                </a:cubicBezTo>
                <a:cubicBezTo>
                  <a:pt x="1126" y="308"/>
                  <a:pt x="1126" y="307"/>
                  <a:pt x="1126" y="306"/>
                </a:cubicBezTo>
                <a:cubicBezTo>
                  <a:pt x="1130" y="306"/>
                  <a:pt x="1130" y="306"/>
                  <a:pt x="1130" y="306"/>
                </a:cubicBezTo>
                <a:cubicBezTo>
                  <a:pt x="1131" y="307"/>
                  <a:pt x="1131" y="308"/>
                  <a:pt x="1131" y="309"/>
                </a:cubicBezTo>
                <a:cubicBezTo>
                  <a:pt x="1132" y="309"/>
                  <a:pt x="1132" y="309"/>
                  <a:pt x="1132" y="309"/>
                </a:cubicBezTo>
                <a:cubicBezTo>
                  <a:pt x="1133" y="306"/>
                  <a:pt x="1133" y="306"/>
                  <a:pt x="1133" y="306"/>
                </a:cubicBezTo>
                <a:cubicBezTo>
                  <a:pt x="1133" y="306"/>
                  <a:pt x="1135" y="306"/>
                  <a:pt x="1134" y="304"/>
                </a:cubicBezTo>
                <a:cubicBezTo>
                  <a:pt x="1134" y="304"/>
                  <a:pt x="1134" y="304"/>
                  <a:pt x="1134" y="304"/>
                </a:cubicBezTo>
                <a:cubicBezTo>
                  <a:pt x="1134" y="303"/>
                  <a:pt x="1134" y="303"/>
                  <a:pt x="1134" y="303"/>
                </a:cubicBezTo>
                <a:cubicBezTo>
                  <a:pt x="1136" y="303"/>
                  <a:pt x="1136" y="303"/>
                  <a:pt x="1136" y="303"/>
                </a:cubicBezTo>
                <a:cubicBezTo>
                  <a:pt x="1136" y="302"/>
                  <a:pt x="1136" y="302"/>
                  <a:pt x="1136" y="302"/>
                </a:cubicBezTo>
                <a:cubicBezTo>
                  <a:pt x="1136" y="302"/>
                  <a:pt x="1137" y="302"/>
                  <a:pt x="1138" y="302"/>
                </a:cubicBezTo>
                <a:cubicBezTo>
                  <a:pt x="1138" y="300"/>
                  <a:pt x="1138" y="299"/>
                  <a:pt x="1138" y="298"/>
                </a:cubicBezTo>
                <a:cubicBezTo>
                  <a:pt x="1139" y="298"/>
                  <a:pt x="1139" y="298"/>
                  <a:pt x="1139" y="298"/>
                </a:cubicBezTo>
                <a:cubicBezTo>
                  <a:pt x="1140" y="294"/>
                  <a:pt x="1140" y="297"/>
                  <a:pt x="1142" y="296"/>
                </a:cubicBezTo>
                <a:cubicBezTo>
                  <a:pt x="1143" y="295"/>
                  <a:pt x="1143" y="295"/>
                  <a:pt x="1144" y="294"/>
                </a:cubicBezTo>
                <a:cubicBezTo>
                  <a:pt x="1144" y="294"/>
                  <a:pt x="1145" y="293"/>
                  <a:pt x="1146" y="293"/>
                </a:cubicBezTo>
                <a:cubicBezTo>
                  <a:pt x="1146" y="293"/>
                  <a:pt x="1146" y="293"/>
                  <a:pt x="1146" y="293"/>
                </a:cubicBezTo>
                <a:cubicBezTo>
                  <a:pt x="1147" y="292"/>
                  <a:pt x="1149" y="291"/>
                  <a:pt x="1151" y="291"/>
                </a:cubicBezTo>
                <a:cubicBezTo>
                  <a:pt x="1153" y="289"/>
                  <a:pt x="1154" y="288"/>
                  <a:pt x="1155" y="286"/>
                </a:cubicBezTo>
                <a:cubicBezTo>
                  <a:pt x="1155" y="285"/>
                  <a:pt x="1155" y="285"/>
                  <a:pt x="1155" y="285"/>
                </a:cubicBezTo>
                <a:cubicBezTo>
                  <a:pt x="1155" y="284"/>
                  <a:pt x="1156" y="284"/>
                  <a:pt x="1157" y="284"/>
                </a:cubicBezTo>
                <a:cubicBezTo>
                  <a:pt x="1157" y="283"/>
                  <a:pt x="1158" y="283"/>
                  <a:pt x="1158" y="282"/>
                </a:cubicBezTo>
                <a:cubicBezTo>
                  <a:pt x="1159" y="282"/>
                  <a:pt x="1160" y="283"/>
                  <a:pt x="1160" y="283"/>
                </a:cubicBezTo>
                <a:cubicBezTo>
                  <a:pt x="1161" y="283"/>
                  <a:pt x="1161" y="282"/>
                  <a:pt x="1162" y="282"/>
                </a:cubicBezTo>
                <a:cubicBezTo>
                  <a:pt x="1163" y="279"/>
                  <a:pt x="1163" y="278"/>
                  <a:pt x="1163" y="275"/>
                </a:cubicBezTo>
                <a:cubicBezTo>
                  <a:pt x="1161" y="275"/>
                  <a:pt x="1161" y="275"/>
                  <a:pt x="1161" y="275"/>
                </a:cubicBezTo>
                <a:cubicBezTo>
                  <a:pt x="1160" y="273"/>
                  <a:pt x="1160" y="271"/>
                  <a:pt x="1159" y="270"/>
                </a:cubicBezTo>
                <a:cubicBezTo>
                  <a:pt x="1159" y="266"/>
                  <a:pt x="1159" y="266"/>
                  <a:pt x="1159" y="266"/>
                </a:cubicBezTo>
                <a:cubicBezTo>
                  <a:pt x="1159" y="266"/>
                  <a:pt x="1159" y="266"/>
                  <a:pt x="1159" y="266"/>
                </a:cubicBezTo>
                <a:cubicBezTo>
                  <a:pt x="1159" y="269"/>
                  <a:pt x="1159" y="269"/>
                  <a:pt x="1159" y="269"/>
                </a:cubicBezTo>
                <a:cubicBezTo>
                  <a:pt x="1160" y="269"/>
                  <a:pt x="1160" y="269"/>
                  <a:pt x="1161" y="270"/>
                </a:cubicBezTo>
                <a:cubicBezTo>
                  <a:pt x="1161" y="270"/>
                  <a:pt x="1162" y="271"/>
                  <a:pt x="1163" y="272"/>
                </a:cubicBezTo>
                <a:cubicBezTo>
                  <a:pt x="1164" y="273"/>
                  <a:pt x="1166" y="273"/>
                  <a:pt x="1168" y="274"/>
                </a:cubicBezTo>
                <a:cubicBezTo>
                  <a:pt x="1168" y="275"/>
                  <a:pt x="1168" y="275"/>
                  <a:pt x="1168" y="275"/>
                </a:cubicBezTo>
                <a:cubicBezTo>
                  <a:pt x="1172" y="275"/>
                  <a:pt x="1172" y="275"/>
                  <a:pt x="1172" y="275"/>
                </a:cubicBezTo>
                <a:cubicBezTo>
                  <a:pt x="1172" y="274"/>
                  <a:pt x="1172" y="274"/>
                  <a:pt x="1172" y="274"/>
                </a:cubicBezTo>
                <a:cubicBezTo>
                  <a:pt x="1173" y="274"/>
                  <a:pt x="1174" y="275"/>
                  <a:pt x="1174" y="275"/>
                </a:cubicBezTo>
                <a:cubicBezTo>
                  <a:pt x="1174" y="274"/>
                  <a:pt x="1174" y="274"/>
                  <a:pt x="1174" y="274"/>
                </a:cubicBezTo>
                <a:cubicBezTo>
                  <a:pt x="1176" y="273"/>
                  <a:pt x="1177" y="273"/>
                  <a:pt x="1178" y="273"/>
                </a:cubicBezTo>
                <a:cubicBezTo>
                  <a:pt x="1179" y="271"/>
                  <a:pt x="1179" y="272"/>
                  <a:pt x="1178" y="270"/>
                </a:cubicBezTo>
                <a:cubicBezTo>
                  <a:pt x="1180" y="270"/>
                  <a:pt x="1180" y="270"/>
                  <a:pt x="1180" y="270"/>
                </a:cubicBezTo>
                <a:cubicBezTo>
                  <a:pt x="1180" y="270"/>
                  <a:pt x="1180" y="270"/>
                  <a:pt x="1180" y="270"/>
                </a:cubicBezTo>
                <a:cubicBezTo>
                  <a:pt x="1181" y="270"/>
                  <a:pt x="1181" y="270"/>
                  <a:pt x="1181" y="270"/>
                </a:cubicBezTo>
                <a:cubicBezTo>
                  <a:pt x="1181" y="272"/>
                  <a:pt x="1181" y="272"/>
                  <a:pt x="1181" y="272"/>
                </a:cubicBezTo>
                <a:cubicBezTo>
                  <a:pt x="1184" y="272"/>
                  <a:pt x="1184" y="271"/>
                  <a:pt x="1186" y="271"/>
                </a:cubicBezTo>
                <a:cubicBezTo>
                  <a:pt x="1186" y="269"/>
                  <a:pt x="1186" y="269"/>
                  <a:pt x="1186" y="269"/>
                </a:cubicBezTo>
                <a:cubicBezTo>
                  <a:pt x="1187" y="269"/>
                  <a:pt x="1187" y="269"/>
                  <a:pt x="1187" y="269"/>
                </a:cubicBezTo>
                <a:cubicBezTo>
                  <a:pt x="1187" y="268"/>
                  <a:pt x="1187" y="268"/>
                  <a:pt x="1187" y="268"/>
                </a:cubicBezTo>
                <a:cubicBezTo>
                  <a:pt x="1189" y="268"/>
                  <a:pt x="1189" y="268"/>
                  <a:pt x="1189" y="268"/>
                </a:cubicBezTo>
                <a:cubicBezTo>
                  <a:pt x="1189" y="269"/>
                  <a:pt x="1189" y="269"/>
                  <a:pt x="1189" y="269"/>
                </a:cubicBezTo>
                <a:cubicBezTo>
                  <a:pt x="1190" y="270"/>
                  <a:pt x="1190" y="270"/>
                  <a:pt x="1193" y="270"/>
                </a:cubicBezTo>
                <a:cubicBezTo>
                  <a:pt x="1193" y="269"/>
                  <a:pt x="1193" y="269"/>
                  <a:pt x="1193" y="269"/>
                </a:cubicBezTo>
                <a:cubicBezTo>
                  <a:pt x="1195" y="269"/>
                  <a:pt x="1195" y="269"/>
                  <a:pt x="1195" y="269"/>
                </a:cubicBezTo>
                <a:cubicBezTo>
                  <a:pt x="1195" y="270"/>
                  <a:pt x="1195" y="270"/>
                  <a:pt x="1195" y="270"/>
                </a:cubicBezTo>
                <a:cubicBezTo>
                  <a:pt x="1197" y="269"/>
                  <a:pt x="1197" y="270"/>
                  <a:pt x="1197" y="268"/>
                </a:cubicBezTo>
                <a:cubicBezTo>
                  <a:pt x="1200" y="268"/>
                  <a:pt x="1199" y="268"/>
                  <a:pt x="1201" y="268"/>
                </a:cubicBezTo>
                <a:cubicBezTo>
                  <a:pt x="1201" y="266"/>
                  <a:pt x="1201" y="266"/>
                  <a:pt x="1201" y="266"/>
                </a:cubicBezTo>
                <a:cubicBezTo>
                  <a:pt x="1205" y="266"/>
                  <a:pt x="1211" y="265"/>
                  <a:pt x="1213" y="262"/>
                </a:cubicBezTo>
                <a:cubicBezTo>
                  <a:pt x="1214" y="262"/>
                  <a:pt x="1214" y="262"/>
                  <a:pt x="1214" y="262"/>
                </a:cubicBezTo>
                <a:cubicBezTo>
                  <a:pt x="1214" y="261"/>
                  <a:pt x="1213" y="260"/>
                  <a:pt x="1213" y="258"/>
                </a:cubicBezTo>
                <a:cubicBezTo>
                  <a:pt x="1214" y="259"/>
                  <a:pt x="1215" y="259"/>
                  <a:pt x="1216" y="260"/>
                </a:cubicBezTo>
                <a:cubicBezTo>
                  <a:pt x="1219" y="260"/>
                  <a:pt x="1219" y="260"/>
                  <a:pt x="1220" y="258"/>
                </a:cubicBezTo>
                <a:cubicBezTo>
                  <a:pt x="1220" y="258"/>
                  <a:pt x="1220" y="258"/>
                  <a:pt x="1220" y="258"/>
                </a:cubicBezTo>
                <a:cubicBezTo>
                  <a:pt x="1220" y="258"/>
                  <a:pt x="1220" y="258"/>
                  <a:pt x="1220" y="257"/>
                </a:cubicBezTo>
                <a:cubicBezTo>
                  <a:pt x="1220" y="257"/>
                  <a:pt x="1220" y="257"/>
                  <a:pt x="1220" y="257"/>
                </a:cubicBezTo>
                <a:cubicBezTo>
                  <a:pt x="1221" y="256"/>
                  <a:pt x="1222" y="254"/>
                  <a:pt x="1224" y="254"/>
                </a:cubicBezTo>
                <a:cubicBezTo>
                  <a:pt x="1224" y="255"/>
                  <a:pt x="1224" y="255"/>
                  <a:pt x="1224" y="255"/>
                </a:cubicBezTo>
                <a:cubicBezTo>
                  <a:pt x="1225" y="255"/>
                  <a:pt x="1225" y="255"/>
                  <a:pt x="1225" y="255"/>
                </a:cubicBezTo>
                <a:cubicBezTo>
                  <a:pt x="1225" y="255"/>
                  <a:pt x="1226" y="256"/>
                  <a:pt x="1226" y="256"/>
                </a:cubicBezTo>
                <a:cubicBezTo>
                  <a:pt x="1227" y="256"/>
                  <a:pt x="1227" y="255"/>
                  <a:pt x="1228" y="254"/>
                </a:cubicBezTo>
                <a:cubicBezTo>
                  <a:pt x="1230" y="253"/>
                  <a:pt x="1229" y="256"/>
                  <a:pt x="1230" y="252"/>
                </a:cubicBezTo>
                <a:cubicBezTo>
                  <a:pt x="1233" y="253"/>
                  <a:pt x="1235" y="253"/>
                  <a:pt x="1237" y="252"/>
                </a:cubicBezTo>
                <a:close/>
                <a:moveTo>
                  <a:pt x="1249" y="155"/>
                </a:moveTo>
                <a:cubicBezTo>
                  <a:pt x="1251" y="155"/>
                  <a:pt x="1251" y="155"/>
                  <a:pt x="1251" y="155"/>
                </a:cubicBezTo>
                <a:cubicBezTo>
                  <a:pt x="1251" y="157"/>
                  <a:pt x="1251" y="159"/>
                  <a:pt x="1251" y="160"/>
                </a:cubicBezTo>
                <a:cubicBezTo>
                  <a:pt x="1249" y="160"/>
                  <a:pt x="1249" y="160"/>
                  <a:pt x="1249" y="160"/>
                </a:cubicBezTo>
                <a:cubicBezTo>
                  <a:pt x="1249" y="160"/>
                  <a:pt x="1249" y="160"/>
                  <a:pt x="1249" y="160"/>
                </a:cubicBezTo>
                <a:cubicBezTo>
                  <a:pt x="1249" y="160"/>
                  <a:pt x="1249" y="160"/>
                  <a:pt x="1249" y="160"/>
                </a:cubicBezTo>
                <a:lnTo>
                  <a:pt x="1249" y="155"/>
                </a:lnTo>
                <a:close/>
                <a:moveTo>
                  <a:pt x="1225" y="56"/>
                </a:moveTo>
                <a:cubicBezTo>
                  <a:pt x="1224" y="55"/>
                  <a:pt x="1225" y="56"/>
                  <a:pt x="1224" y="55"/>
                </a:cubicBezTo>
                <a:cubicBezTo>
                  <a:pt x="1225" y="56"/>
                  <a:pt x="1224" y="55"/>
                  <a:pt x="1225" y="56"/>
                </a:cubicBezTo>
                <a:close/>
                <a:moveTo>
                  <a:pt x="1219" y="57"/>
                </a:moveTo>
                <a:cubicBezTo>
                  <a:pt x="1220" y="57"/>
                  <a:pt x="1220" y="57"/>
                  <a:pt x="1220" y="57"/>
                </a:cubicBezTo>
                <a:cubicBezTo>
                  <a:pt x="1220" y="57"/>
                  <a:pt x="1220" y="57"/>
                  <a:pt x="1220" y="57"/>
                </a:cubicBezTo>
                <a:cubicBezTo>
                  <a:pt x="1220" y="57"/>
                  <a:pt x="1219" y="58"/>
                  <a:pt x="1219" y="58"/>
                </a:cubicBezTo>
                <a:cubicBezTo>
                  <a:pt x="1219" y="57"/>
                  <a:pt x="1219" y="57"/>
                  <a:pt x="1219" y="57"/>
                </a:cubicBezTo>
                <a:close/>
                <a:moveTo>
                  <a:pt x="1203" y="63"/>
                </a:moveTo>
                <a:cubicBezTo>
                  <a:pt x="1203" y="62"/>
                  <a:pt x="1203" y="62"/>
                  <a:pt x="1203" y="62"/>
                </a:cubicBezTo>
                <a:cubicBezTo>
                  <a:pt x="1204" y="62"/>
                  <a:pt x="1205" y="62"/>
                  <a:pt x="1207" y="62"/>
                </a:cubicBezTo>
                <a:cubicBezTo>
                  <a:pt x="1207" y="61"/>
                  <a:pt x="1207" y="61"/>
                  <a:pt x="1207" y="61"/>
                </a:cubicBezTo>
                <a:cubicBezTo>
                  <a:pt x="1208" y="61"/>
                  <a:pt x="1208" y="61"/>
                  <a:pt x="1208" y="61"/>
                </a:cubicBezTo>
                <a:cubicBezTo>
                  <a:pt x="1208" y="60"/>
                  <a:pt x="1208" y="60"/>
                  <a:pt x="1208" y="60"/>
                </a:cubicBezTo>
                <a:cubicBezTo>
                  <a:pt x="1210" y="60"/>
                  <a:pt x="1210" y="60"/>
                  <a:pt x="1210" y="60"/>
                </a:cubicBezTo>
                <a:cubicBezTo>
                  <a:pt x="1212" y="60"/>
                  <a:pt x="1213" y="58"/>
                  <a:pt x="1217" y="59"/>
                </a:cubicBezTo>
                <a:cubicBezTo>
                  <a:pt x="1217" y="59"/>
                  <a:pt x="1217" y="59"/>
                  <a:pt x="1217" y="59"/>
                </a:cubicBezTo>
                <a:cubicBezTo>
                  <a:pt x="1215" y="59"/>
                  <a:pt x="1214" y="60"/>
                  <a:pt x="1213" y="60"/>
                </a:cubicBezTo>
                <a:cubicBezTo>
                  <a:pt x="1213" y="60"/>
                  <a:pt x="1213" y="60"/>
                  <a:pt x="1213" y="60"/>
                </a:cubicBezTo>
                <a:cubicBezTo>
                  <a:pt x="1211" y="60"/>
                  <a:pt x="1211" y="60"/>
                  <a:pt x="1211" y="60"/>
                </a:cubicBezTo>
                <a:cubicBezTo>
                  <a:pt x="1211" y="61"/>
                  <a:pt x="1211" y="61"/>
                  <a:pt x="1211" y="61"/>
                </a:cubicBezTo>
                <a:cubicBezTo>
                  <a:pt x="1209" y="61"/>
                  <a:pt x="1209" y="61"/>
                  <a:pt x="1209" y="61"/>
                </a:cubicBezTo>
                <a:cubicBezTo>
                  <a:pt x="1209" y="62"/>
                  <a:pt x="1209" y="62"/>
                  <a:pt x="1209" y="62"/>
                </a:cubicBezTo>
                <a:cubicBezTo>
                  <a:pt x="1207" y="62"/>
                  <a:pt x="1207" y="62"/>
                  <a:pt x="1207" y="62"/>
                </a:cubicBezTo>
                <a:cubicBezTo>
                  <a:pt x="1207" y="62"/>
                  <a:pt x="1207" y="62"/>
                  <a:pt x="1207" y="62"/>
                </a:cubicBezTo>
                <a:cubicBezTo>
                  <a:pt x="1204" y="64"/>
                  <a:pt x="1203" y="64"/>
                  <a:pt x="1202" y="66"/>
                </a:cubicBezTo>
                <a:cubicBezTo>
                  <a:pt x="1201" y="66"/>
                  <a:pt x="1201" y="66"/>
                  <a:pt x="1201" y="66"/>
                </a:cubicBezTo>
                <a:cubicBezTo>
                  <a:pt x="1201" y="64"/>
                  <a:pt x="1201" y="64"/>
                  <a:pt x="1203" y="63"/>
                </a:cubicBezTo>
                <a:close/>
                <a:moveTo>
                  <a:pt x="1171" y="33"/>
                </a:moveTo>
                <a:cubicBezTo>
                  <a:pt x="1172" y="33"/>
                  <a:pt x="1172" y="33"/>
                  <a:pt x="1172" y="34"/>
                </a:cubicBezTo>
                <a:cubicBezTo>
                  <a:pt x="1171" y="33"/>
                  <a:pt x="1172" y="34"/>
                  <a:pt x="1171" y="33"/>
                </a:cubicBezTo>
                <a:close/>
                <a:moveTo>
                  <a:pt x="1167" y="17"/>
                </a:moveTo>
                <a:cubicBezTo>
                  <a:pt x="1170" y="16"/>
                  <a:pt x="1177" y="15"/>
                  <a:pt x="1179" y="14"/>
                </a:cubicBezTo>
                <a:cubicBezTo>
                  <a:pt x="1188" y="14"/>
                  <a:pt x="1197" y="14"/>
                  <a:pt x="1205" y="14"/>
                </a:cubicBezTo>
                <a:cubicBezTo>
                  <a:pt x="1205" y="15"/>
                  <a:pt x="1205" y="15"/>
                  <a:pt x="1205" y="15"/>
                </a:cubicBezTo>
                <a:cubicBezTo>
                  <a:pt x="1197" y="17"/>
                  <a:pt x="1188" y="16"/>
                  <a:pt x="1180" y="16"/>
                </a:cubicBezTo>
                <a:cubicBezTo>
                  <a:pt x="1179" y="17"/>
                  <a:pt x="1178" y="17"/>
                  <a:pt x="1176" y="17"/>
                </a:cubicBezTo>
                <a:cubicBezTo>
                  <a:pt x="1176" y="18"/>
                  <a:pt x="1176" y="18"/>
                  <a:pt x="1176" y="18"/>
                </a:cubicBezTo>
                <a:cubicBezTo>
                  <a:pt x="1174" y="18"/>
                  <a:pt x="1172" y="18"/>
                  <a:pt x="1171" y="18"/>
                </a:cubicBezTo>
                <a:cubicBezTo>
                  <a:pt x="1170" y="18"/>
                  <a:pt x="1170" y="18"/>
                  <a:pt x="1170" y="18"/>
                </a:cubicBezTo>
                <a:cubicBezTo>
                  <a:pt x="1170" y="18"/>
                  <a:pt x="1170" y="18"/>
                  <a:pt x="1170" y="18"/>
                </a:cubicBezTo>
                <a:cubicBezTo>
                  <a:pt x="1167" y="18"/>
                  <a:pt x="1167" y="18"/>
                  <a:pt x="1167" y="18"/>
                </a:cubicBezTo>
                <a:lnTo>
                  <a:pt x="1167" y="17"/>
                </a:lnTo>
                <a:close/>
                <a:moveTo>
                  <a:pt x="992" y="298"/>
                </a:moveTo>
                <a:cubicBezTo>
                  <a:pt x="991" y="298"/>
                  <a:pt x="991" y="297"/>
                  <a:pt x="990" y="297"/>
                </a:cubicBezTo>
                <a:cubicBezTo>
                  <a:pt x="990" y="296"/>
                  <a:pt x="990" y="296"/>
                  <a:pt x="990" y="296"/>
                </a:cubicBezTo>
                <a:cubicBezTo>
                  <a:pt x="991" y="296"/>
                  <a:pt x="991" y="297"/>
                  <a:pt x="992" y="297"/>
                </a:cubicBezTo>
                <a:lnTo>
                  <a:pt x="992" y="298"/>
                </a:lnTo>
                <a:close/>
                <a:moveTo>
                  <a:pt x="1013" y="280"/>
                </a:moveTo>
                <a:cubicBezTo>
                  <a:pt x="1013" y="281"/>
                  <a:pt x="1013" y="281"/>
                  <a:pt x="1013" y="281"/>
                </a:cubicBezTo>
                <a:cubicBezTo>
                  <a:pt x="1012" y="281"/>
                  <a:pt x="1012" y="281"/>
                  <a:pt x="1012" y="281"/>
                </a:cubicBezTo>
                <a:cubicBezTo>
                  <a:pt x="1012" y="281"/>
                  <a:pt x="1012" y="281"/>
                  <a:pt x="1012" y="281"/>
                </a:cubicBezTo>
                <a:cubicBezTo>
                  <a:pt x="1011" y="281"/>
                  <a:pt x="1011" y="281"/>
                  <a:pt x="1011" y="281"/>
                </a:cubicBezTo>
                <a:cubicBezTo>
                  <a:pt x="1011" y="281"/>
                  <a:pt x="1011" y="281"/>
                  <a:pt x="1011" y="280"/>
                </a:cubicBezTo>
                <a:lnTo>
                  <a:pt x="1013" y="280"/>
                </a:lnTo>
                <a:close/>
                <a:moveTo>
                  <a:pt x="1010" y="283"/>
                </a:moveTo>
                <a:cubicBezTo>
                  <a:pt x="1011" y="283"/>
                  <a:pt x="1011" y="283"/>
                  <a:pt x="1011" y="283"/>
                </a:cubicBezTo>
                <a:cubicBezTo>
                  <a:pt x="1011" y="284"/>
                  <a:pt x="1011" y="284"/>
                  <a:pt x="1011" y="284"/>
                </a:cubicBezTo>
                <a:cubicBezTo>
                  <a:pt x="1010" y="284"/>
                  <a:pt x="1010" y="284"/>
                  <a:pt x="1010" y="284"/>
                </a:cubicBezTo>
                <a:lnTo>
                  <a:pt x="1010" y="283"/>
                </a:lnTo>
                <a:close/>
                <a:moveTo>
                  <a:pt x="1014" y="297"/>
                </a:moveTo>
                <a:cubicBezTo>
                  <a:pt x="1013" y="297"/>
                  <a:pt x="1013" y="297"/>
                  <a:pt x="1013" y="297"/>
                </a:cubicBezTo>
                <a:cubicBezTo>
                  <a:pt x="1013" y="297"/>
                  <a:pt x="1013" y="297"/>
                  <a:pt x="1013" y="297"/>
                </a:cubicBezTo>
                <a:cubicBezTo>
                  <a:pt x="1011" y="297"/>
                  <a:pt x="1011" y="297"/>
                  <a:pt x="1011" y="297"/>
                </a:cubicBezTo>
                <a:cubicBezTo>
                  <a:pt x="1011" y="298"/>
                  <a:pt x="1010" y="298"/>
                  <a:pt x="1010" y="299"/>
                </a:cubicBezTo>
                <a:cubicBezTo>
                  <a:pt x="1007" y="299"/>
                  <a:pt x="1007" y="299"/>
                  <a:pt x="1007" y="299"/>
                </a:cubicBezTo>
                <a:cubicBezTo>
                  <a:pt x="1007" y="299"/>
                  <a:pt x="1007" y="299"/>
                  <a:pt x="1007" y="299"/>
                </a:cubicBezTo>
                <a:cubicBezTo>
                  <a:pt x="1006" y="299"/>
                  <a:pt x="1006" y="299"/>
                  <a:pt x="1006" y="299"/>
                </a:cubicBezTo>
                <a:cubicBezTo>
                  <a:pt x="1008" y="297"/>
                  <a:pt x="1011" y="294"/>
                  <a:pt x="1015" y="293"/>
                </a:cubicBezTo>
                <a:cubicBezTo>
                  <a:pt x="1014" y="294"/>
                  <a:pt x="1014" y="295"/>
                  <a:pt x="1014" y="297"/>
                </a:cubicBezTo>
                <a:close/>
                <a:moveTo>
                  <a:pt x="1051" y="380"/>
                </a:moveTo>
                <a:cubicBezTo>
                  <a:pt x="1051" y="381"/>
                  <a:pt x="1051" y="381"/>
                  <a:pt x="1051" y="381"/>
                </a:cubicBezTo>
                <a:cubicBezTo>
                  <a:pt x="1050" y="381"/>
                  <a:pt x="1050" y="381"/>
                  <a:pt x="1050" y="381"/>
                </a:cubicBezTo>
                <a:cubicBezTo>
                  <a:pt x="1050" y="380"/>
                  <a:pt x="1051" y="379"/>
                  <a:pt x="1051" y="379"/>
                </a:cubicBezTo>
                <a:cubicBezTo>
                  <a:pt x="1051" y="379"/>
                  <a:pt x="1051" y="379"/>
                  <a:pt x="1051" y="379"/>
                </a:cubicBezTo>
                <a:cubicBezTo>
                  <a:pt x="1052" y="380"/>
                  <a:pt x="1051" y="380"/>
                  <a:pt x="1051" y="380"/>
                </a:cubicBezTo>
                <a:close/>
                <a:moveTo>
                  <a:pt x="1122" y="304"/>
                </a:moveTo>
                <a:cubicBezTo>
                  <a:pt x="1121" y="305"/>
                  <a:pt x="1120" y="305"/>
                  <a:pt x="1119" y="305"/>
                </a:cubicBezTo>
                <a:cubicBezTo>
                  <a:pt x="1118" y="304"/>
                  <a:pt x="1118" y="303"/>
                  <a:pt x="1118" y="302"/>
                </a:cubicBezTo>
                <a:cubicBezTo>
                  <a:pt x="1119" y="301"/>
                  <a:pt x="1119" y="301"/>
                  <a:pt x="1119" y="300"/>
                </a:cubicBezTo>
                <a:cubicBezTo>
                  <a:pt x="1121" y="301"/>
                  <a:pt x="1122" y="301"/>
                  <a:pt x="1124" y="301"/>
                </a:cubicBezTo>
                <a:cubicBezTo>
                  <a:pt x="1123" y="303"/>
                  <a:pt x="1123" y="303"/>
                  <a:pt x="1122" y="304"/>
                </a:cubicBezTo>
                <a:close/>
                <a:moveTo>
                  <a:pt x="1143" y="18"/>
                </a:moveTo>
                <a:cubicBezTo>
                  <a:pt x="1142" y="19"/>
                  <a:pt x="1140" y="19"/>
                  <a:pt x="1139" y="19"/>
                </a:cubicBezTo>
                <a:cubicBezTo>
                  <a:pt x="1139" y="20"/>
                  <a:pt x="1139" y="20"/>
                  <a:pt x="1138" y="20"/>
                </a:cubicBezTo>
                <a:cubicBezTo>
                  <a:pt x="1138" y="21"/>
                  <a:pt x="1138" y="21"/>
                  <a:pt x="1138" y="21"/>
                </a:cubicBezTo>
                <a:cubicBezTo>
                  <a:pt x="1136" y="20"/>
                  <a:pt x="1138" y="20"/>
                  <a:pt x="1134" y="20"/>
                </a:cubicBezTo>
                <a:cubicBezTo>
                  <a:pt x="1134" y="21"/>
                  <a:pt x="1134" y="20"/>
                  <a:pt x="1134" y="21"/>
                </a:cubicBezTo>
                <a:cubicBezTo>
                  <a:pt x="1134" y="22"/>
                  <a:pt x="1134" y="22"/>
                  <a:pt x="1134" y="22"/>
                </a:cubicBezTo>
                <a:cubicBezTo>
                  <a:pt x="1133" y="22"/>
                  <a:pt x="1133" y="22"/>
                  <a:pt x="1133" y="22"/>
                </a:cubicBezTo>
                <a:cubicBezTo>
                  <a:pt x="1133" y="19"/>
                  <a:pt x="1133" y="19"/>
                  <a:pt x="1133" y="19"/>
                </a:cubicBezTo>
                <a:cubicBezTo>
                  <a:pt x="1134" y="19"/>
                  <a:pt x="1134" y="19"/>
                  <a:pt x="1134" y="19"/>
                </a:cubicBezTo>
                <a:cubicBezTo>
                  <a:pt x="1135" y="18"/>
                  <a:pt x="1141" y="17"/>
                  <a:pt x="1143" y="17"/>
                </a:cubicBezTo>
                <a:lnTo>
                  <a:pt x="1143" y="18"/>
                </a:lnTo>
                <a:close/>
                <a:moveTo>
                  <a:pt x="1151" y="18"/>
                </a:moveTo>
                <a:cubicBezTo>
                  <a:pt x="1149" y="18"/>
                  <a:pt x="1150" y="19"/>
                  <a:pt x="1149" y="18"/>
                </a:cubicBezTo>
                <a:cubicBezTo>
                  <a:pt x="1148" y="18"/>
                  <a:pt x="1148" y="18"/>
                  <a:pt x="1148" y="18"/>
                </a:cubicBezTo>
                <a:cubicBezTo>
                  <a:pt x="1148" y="17"/>
                  <a:pt x="1148" y="17"/>
                  <a:pt x="1148" y="17"/>
                </a:cubicBezTo>
                <a:cubicBezTo>
                  <a:pt x="1149" y="17"/>
                  <a:pt x="1149" y="17"/>
                  <a:pt x="1149" y="17"/>
                </a:cubicBezTo>
                <a:cubicBezTo>
                  <a:pt x="1149" y="15"/>
                  <a:pt x="1149" y="13"/>
                  <a:pt x="1149" y="11"/>
                </a:cubicBezTo>
                <a:cubicBezTo>
                  <a:pt x="1151" y="11"/>
                  <a:pt x="1151" y="11"/>
                  <a:pt x="1151" y="11"/>
                </a:cubicBezTo>
                <a:cubicBezTo>
                  <a:pt x="1151" y="14"/>
                  <a:pt x="1151" y="14"/>
                  <a:pt x="1151" y="14"/>
                </a:cubicBezTo>
                <a:cubicBezTo>
                  <a:pt x="1152" y="15"/>
                  <a:pt x="1153" y="16"/>
                  <a:pt x="1153" y="17"/>
                </a:cubicBezTo>
                <a:cubicBezTo>
                  <a:pt x="1155" y="17"/>
                  <a:pt x="1157" y="15"/>
                  <a:pt x="1158" y="15"/>
                </a:cubicBezTo>
                <a:cubicBezTo>
                  <a:pt x="1160" y="15"/>
                  <a:pt x="1164" y="17"/>
                  <a:pt x="1166" y="17"/>
                </a:cubicBezTo>
                <a:cubicBezTo>
                  <a:pt x="1166" y="18"/>
                  <a:pt x="1166" y="18"/>
                  <a:pt x="1166" y="18"/>
                </a:cubicBezTo>
                <a:cubicBezTo>
                  <a:pt x="1161" y="18"/>
                  <a:pt x="1161" y="18"/>
                  <a:pt x="1161" y="18"/>
                </a:cubicBezTo>
                <a:cubicBezTo>
                  <a:pt x="1161" y="17"/>
                  <a:pt x="1161" y="17"/>
                  <a:pt x="1161" y="17"/>
                </a:cubicBezTo>
                <a:cubicBezTo>
                  <a:pt x="1159" y="17"/>
                  <a:pt x="1159" y="18"/>
                  <a:pt x="1159" y="18"/>
                </a:cubicBezTo>
                <a:cubicBezTo>
                  <a:pt x="1153" y="18"/>
                  <a:pt x="1153" y="18"/>
                  <a:pt x="1153" y="18"/>
                </a:cubicBezTo>
                <a:cubicBezTo>
                  <a:pt x="1153" y="20"/>
                  <a:pt x="1153" y="20"/>
                  <a:pt x="1153" y="20"/>
                </a:cubicBezTo>
                <a:cubicBezTo>
                  <a:pt x="1153" y="20"/>
                  <a:pt x="1153" y="20"/>
                  <a:pt x="1153" y="20"/>
                </a:cubicBezTo>
                <a:cubicBezTo>
                  <a:pt x="1153" y="20"/>
                  <a:pt x="1153" y="20"/>
                  <a:pt x="1153" y="20"/>
                </a:cubicBezTo>
                <a:cubicBezTo>
                  <a:pt x="1152" y="20"/>
                  <a:pt x="1152" y="20"/>
                  <a:pt x="1152" y="20"/>
                </a:cubicBezTo>
                <a:cubicBezTo>
                  <a:pt x="1152" y="20"/>
                  <a:pt x="1151" y="19"/>
                  <a:pt x="1151" y="18"/>
                </a:cubicBezTo>
                <a:close/>
                <a:moveTo>
                  <a:pt x="1209" y="239"/>
                </a:moveTo>
                <a:cubicBezTo>
                  <a:pt x="1209" y="240"/>
                  <a:pt x="1209" y="240"/>
                  <a:pt x="1209" y="240"/>
                </a:cubicBezTo>
                <a:cubicBezTo>
                  <a:pt x="1209" y="240"/>
                  <a:pt x="1206" y="239"/>
                  <a:pt x="1205" y="239"/>
                </a:cubicBezTo>
                <a:cubicBezTo>
                  <a:pt x="1205" y="240"/>
                  <a:pt x="1205" y="240"/>
                  <a:pt x="1205" y="240"/>
                </a:cubicBezTo>
                <a:cubicBezTo>
                  <a:pt x="1204" y="240"/>
                  <a:pt x="1204" y="240"/>
                  <a:pt x="1204" y="240"/>
                </a:cubicBezTo>
                <a:cubicBezTo>
                  <a:pt x="1205" y="238"/>
                  <a:pt x="1207" y="239"/>
                  <a:pt x="1208" y="237"/>
                </a:cubicBezTo>
                <a:cubicBezTo>
                  <a:pt x="1211" y="237"/>
                  <a:pt x="1211" y="237"/>
                  <a:pt x="1211" y="237"/>
                </a:cubicBezTo>
                <a:cubicBezTo>
                  <a:pt x="1210" y="238"/>
                  <a:pt x="1210" y="239"/>
                  <a:pt x="1209" y="239"/>
                </a:cubicBezTo>
                <a:close/>
                <a:moveTo>
                  <a:pt x="621" y="52"/>
                </a:moveTo>
                <a:cubicBezTo>
                  <a:pt x="619" y="52"/>
                  <a:pt x="619" y="52"/>
                  <a:pt x="618" y="53"/>
                </a:cubicBezTo>
                <a:cubicBezTo>
                  <a:pt x="618" y="54"/>
                  <a:pt x="618" y="55"/>
                  <a:pt x="619" y="57"/>
                </a:cubicBezTo>
                <a:cubicBezTo>
                  <a:pt x="622" y="57"/>
                  <a:pt x="622" y="57"/>
                  <a:pt x="622" y="57"/>
                </a:cubicBezTo>
                <a:cubicBezTo>
                  <a:pt x="622" y="59"/>
                  <a:pt x="622" y="59"/>
                  <a:pt x="622" y="59"/>
                </a:cubicBezTo>
                <a:cubicBezTo>
                  <a:pt x="625" y="58"/>
                  <a:pt x="625" y="58"/>
                  <a:pt x="627" y="57"/>
                </a:cubicBezTo>
                <a:cubicBezTo>
                  <a:pt x="627" y="56"/>
                  <a:pt x="627" y="56"/>
                  <a:pt x="627" y="56"/>
                </a:cubicBezTo>
                <a:cubicBezTo>
                  <a:pt x="628" y="56"/>
                  <a:pt x="630" y="58"/>
                  <a:pt x="630" y="59"/>
                </a:cubicBezTo>
                <a:cubicBezTo>
                  <a:pt x="637" y="59"/>
                  <a:pt x="637" y="59"/>
                  <a:pt x="637" y="59"/>
                </a:cubicBezTo>
                <a:cubicBezTo>
                  <a:pt x="637" y="57"/>
                  <a:pt x="636" y="58"/>
                  <a:pt x="637" y="57"/>
                </a:cubicBezTo>
                <a:cubicBezTo>
                  <a:pt x="638" y="56"/>
                  <a:pt x="637" y="57"/>
                  <a:pt x="638" y="56"/>
                </a:cubicBezTo>
                <a:cubicBezTo>
                  <a:pt x="638" y="57"/>
                  <a:pt x="638" y="57"/>
                  <a:pt x="638" y="57"/>
                </a:cubicBezTo>
                <a:cubicBezTo>
                  <a:pt x="639" y="57"/>
                  <a:pt x="639" y="57"/>
                  <a:pt x="639" y="57"/>
                </a:cubicBezTo>
                <a:cubicBezTo>
                  <a:pt x="639" y="59"/>
                  <a:pt x="639" y="59"/>
                  <a:pt x="639" y="59"/>
                </a:cubicBezTo>
                <a:cubicBezTo>
                  <a:pt x="639" y="59"/>
                  <a:pt x="639" y="59"/>
                  <a:pt x="639" y="59"/>
                </a:cubicBezTo>
                <a:cubicBezTo>
                  <a:pt x="640" y="60"/>
                  <a:pt x="640" y="60"/>
                  <a:pt x="641" y="62"/>
                </a:cubicBezTo>
                <a:cubicBezTo>
                  <a:pt x="636" y="62"/>
                  <a:pt x="629" y="63"/>
                  <a:pt x="627" y="64"/>
                </a:cubicBezTo>
                <a:cubicBezTo>
                  <a:pt x="626" y="65"/>
                  <a:pt x="627" y="64"/>
                  <a:pt x="626" y="65"/>
                </a:cubicBezTo>
                <a:cubicBezTo>
                  <a:pt x="627" y="66"/>
                  <a:pt x="627" y="66"/>
                  <a:pt x="628" y="67"/>
                </a:cubicBezTo>
                <a:cubicBezTo>
                  <a:pt x="628" y="68"/>
                  <a:pt x="628" y="68"/>
                  <a:pt x="628" y="68"/>
                </a:cubicBezTo>
                <a:cubicBezTo>
                  <a:pt x="627" y="68"/>
                  <a:pt x="627" y="68"/>
                  <a:pt x="627" y="68"/>
                </a:cubicBezTo>
                <a:cubicBezTo>
                  <a:pt x="627" y="68"/>
                  <a:pt x="627" y="68"/>
                  <a:pt x="627" y="68"/>
                </a:cubicBezTo>
                <a:cubicBezTo>
                  <a:pt x="625" y="67"/>
                  <a:pt x="625" y="69"/>
                  <a:pt x="623" y="69"/>
                </a:cubicBezTo>
                <a:cubicBezTo>
                  <a:pt x="623" y="70"/>
                  <a:pt x="623" y="70"/>
                  <a:pt x="623" y="70"/>
                </a:cubicBezTo>
                <a:cubicBezTo>
                  <a:pt x="623" y="70"/>
                  <a:pt x="623" y="70"/>
                  <a:pt x="623" y="70"/>
                </a:cubicBezTo>
                <a:cubicBezTo>
                  <a:pt x="623" y="70"/>
                  <a:pt x="623" y="70"/>
                  <a:pt x="623" y="70"/>
                </a:cubicBezTo>
                <a:cubicBezTo>
                  <a:pt x="625" y="71"/>
                  <a:pt x="627" y="71"/>
                  <a:pt x="628" y="71"/>
                </a:cubicBezTo>
                <a:cubicBezTo>
                  <a:pt x="628" y="72"/>
                  <a:pt x="628" y="72"/>
                  <a:pt x="628" y="72"/>
                </a:cubicBezTo>
                <a:cubicBezTo>
                  <a:pt x="629" y="72"/>
                  <a:pt x="631" y="71"/>
                  <a:pt x="631" y="71"/>
                </a:cubicBezTo>
                <a:cubicBezTo>
                  <a:pt x="631" y="72"/>
                  <a:pt x="631" y="72"/>
                  <a:pt x="631" y="72"/>
                </a:cubicBezTo>
                <a:cubicBezTo>
                  <a:pt x="635" y="71"/>
                  <a:pt x="633" y="71"/>
                  <a:pt x="635" y="70"/>
                </a:cubicBezTo>
                <a:cubicBezTo>
                  <a:pt x="635" y="69"/>
                  <a:pt x="635" y="69"/>
                  <a:pt x="635" y="69"/>
                </a:cubicBezTo>
                <a:cubicBezTo>
                  <a:pt x="636" y="69"/>
                  <a:pt x="636" y="69"/>
                  <a:pt x="636" y="69"/>
                </a:cubicBezTo>
                <a:cubicBezTo>
                  <a:pt x="636" y="72"/>
                  <a:pt x="636" y="72"/>
                  <a:pt x="636" y="72"/>
                </a:cubicBezTo>
                <a:cubicBezTo>
                  <a:pt x="638" y="73"/>
                  <a:pt x="640" y="73"/>
                  <a:pt x="641" y="72"/>
                </a:cubicBezTo>
                <a:cubicBezTo>
                  <a:pt x="642" y="72"/>
                  <a:pt x="642" y="73"/>
                  <a:pt x="643" y="74"/>
                </a:cubicBezTo>
                <a:cubicBezTo>
                  <a:pt x="643" y="75"/>
                  <a:pt x="643" y="75"/>
                  <a:pt x="643" y="75"/>
                </a:cubicBezTo>
                <a:cubicBezTo>
                  <a:pt x="640" y="75"/>
                  <a:pt x="637" y="75"/>
                  <a:pt x="634" y="74"/>
                </a:cubicBezTo>
                <a:cubicBezTo>
                  <a:pt x="634" y="74"/>
                  <a:pt x="634" y="74"/>
                  <a:pt x="634" y="74"/>
                </a:cubicBezTo>
                <a:cubicBezTo>
                  <a:pt x="631" y="73"/>
                  <a:pt x="630" y="72"/>
                  <a:pt x="627" y="72"/>
                </a:cubicBezTo>
                <a:cubicBezTo>
                  <a:pt x="627" y="73"/>
                  <a:pt x="626" y="75"/>
                  <a:pt x="626" y="76"/>
                </a:cubicBezTo>
                <a:cubicBezTo>
                  <a:pt x="627" y="76"/>
                  <a:pt x="627" y="76"/>
                  <a:pt x="627" y="76"/>
                </a:cubicBezTo>
                <a:cubicBezTo>
                  <a:pt x="627" y="78"/>
                  <a:pt x="627" y="78"/>
                  <a:pt x="627" y="78"/>
                </a:cubicBezTo>
                <a:cubicBezTo>
                  <a:pt x="627" y="78"/>
                  <a:pt x="627" y="78"/>
                  <a:pt x="627" y="78"/>
                </a:cubicBezTo>
                <a:cubicBezTo>
                  <a:pt x="627" y="80"/>
                  <a:pt x="628" y="79"/>
                  <a:pt x="629" y="80"/>
                </a:cubicBezTo>
                <a:cubicBezTo>
                  <a:pt x="630" y="81"/>
                  <a:pt x="630" y="82"/>
                  <a:pt x="631" y="82"/>
                </a:cubicBezTo>
                <a:cubicBezTo>
                  <a:pt x="632" y="82"/>
                  <a:pt x="632" y="82"/>
                  <a:pt x="632" y="82"/>
                </a:cubicBezTo>
                <a:cubicBezTo>
                  <a:pt x="632" y="83"/>
                  <a:pt x="632" y="83"/>
                  <a:pt x="632" y="83"/>
                </a:cubicBezTo>
                <a:cubicBezTo>
                  <a:pt x="636" y="85"/>
                  <a:pt x="640" y="84"/>
                  <a:pt x="645" y="84"/>
                </a:cubicBezTo>
                <a:cubicBezTo>
                  <a:pt x="645" y="85"/>
                  <a:pt x="645" y="85"/>
                  <a:pt x="645" y="85"/>
                </a:cubicBezTo>
                <a:cubicBezTo>
                  <a:pt x="643" y="85"/>
                  <a:pt x="643" y="85"/>
                  <a:pt x="643" y="85"/>
                </a:cubicBezTo>
                <a:cubicBezTo>
                  <a:pt x="643" y="86"/>
                  <a:pt x="643" y="86"/>
                  <a:pt x="643" y="86"/>
                </a:cubicBezTo>
                <a:cubicBezTo>
                  <a:pt x="640" y="86"/>
                  <a:pt x="636" y="86"/>
                  <a:pt x="634" y="87"/>
                </a:cubicBezTo>
                <a:cubicBezTo>
                  <a:pt x="634" y="89"/>
                  <a:pt x="635" y="89"/>
                  <a:pt x="635" y="90"/>
                </a:cubicBezTo>
                <a:cubicBezTo>
                  <a:pt x="637" y="90"/>
                  <a:pt x="638" y="90"/>
                  <a:pt x="640" y="89"/>
                </a:cubicBezTo>
                <a:cubicBezTo>
                  <a:pt x="641" y="90"/>
                  <a:pt x="644" y="91"/>
                  <a:pt x="646" y="90"/>
                </a:cubicBezTo>
                <a:cubicBezTo>
                  <a:pt x="646" y="89"/>
                  <a:pt x="646" y="89"/>
                  <a:pt x="646" y="89"/>
                </a:cubicBezTo>
                <a:cubicBezTo>
                  <a:pt x="647" y="89"/>
                  <a:pt x="647" y="89"/>
                  <a:pt x="647" y="89"/>
                </a:cubicBezTo>
                <a:cubicBezTo>
                  <a:pt x="648" y="89"/>
                  <a:pt x="648" y="88"/>
                  <a:pt x="649" y="87"/>
                </a:cubicBezTo>
                <a:cubicBezTo>
                  <a:pt x="652" y="87"/>
                  <a:pt x="655" y="87"/>
                  <a:pt x="658" y="87"/>
                </a:cubicBezTo>
                <a:cubicBezTo>
                  <a:pt x="658" y="89"/>
                  <a:pt x="658" y="89"/>
                  <a:pt x="658" y="89"/>
                </a:cubicBezTo>
                <a:cubicBezTo>
                  <a:pt x="652" y="89"/>
                  <a:pt x="652" y="89"/>
                  <a:pt x="652" y="89"/>
                </a:cubicBezTo>
                <a:cubicBezTo>
                  <a:pt x="652" y="90"/>
                  <a:pt x="652" y="90"/>
                  <a:pt x="652" y="90"/>
                </a:cubicBezTo>
                <a:cubicBezTo>
                  <a:pt x="651" y="90"/>
                  <a:pt x="651" y="90"/>
                  <a:pt x="651" y="90"/>
                </a:cubicBezTo>
                <a:cubicBezTo>
                  <a:pt x="651" y="91"/>
                  <a:pt x="651" y="91"/>
                  <a:pt x="651" y="91"/>
                </a:cubicBezTo>
                <a:cubicBezTo>
                  <a:pt x="648" y="91"/>
                  <a:pt x="648" y="91"/>
                  <a:pt x="648" y="91"/>
                </a:cubicBezTo>
                <a:cubicBezTo>
                  <a:pt x="648" y="91"/>
                  <a:pt x="648" y="91"/>
                  <a:pt x="648" y="91"/>
                </a:cubicBezTo>
                <a:cubicBezTo>
                  <a:pt x="647" y="91"/>
                  <a:pt x="647" y="91"/>
                  <a:pt x="647" y="91"/>
                </a:cubicBezTo>
                <a:cubicBezTo>
                  <a:pt x="647" y="92"/>
                  <a:pt x="647" y="92"/>
                  <a:pt x="647" y="92"/>
                </a:cubicBezTo>
                <a:cubicBezTo>
                  <a:pt x="645" y="92"/>
                  <a:pt x="645" y="92"/>
                  <a:pt x="645" y="92"/>
                </a:cubicBezTo>
                <a:cubicBezTo>
                  <a:pt x="645" y="93"/>
                  <a:pt x="645" y="93"/>
                  <a:pt x="645" y="93"/>
                </a:cubicBezTo>
                <a:cubicBezTo>
                  <a:pt x="644" y="93"/>
                  <a:pt x="646" y="96"/>
                  <a:pt x="646" y="97"/>
                </a:cubicBezTo>
                <a:cubicBezTo>
                  <a:pt x="648" y="97"/>
                  <a:pt x="648" y="97"/>
                  <a:pt x="648" y="97"/>
                </a:cubicBezTo>
                <a:cubicBezTo>
                  <a:pt x="648" y="101"/>
                  <a:pt x="649" y="100"/>
                  <a:pt x="650" y="102"/>
                </a:cubicBezTo>
                <a:cubicBezTo>
                  <a:pt x="652" y="102"/>
                  <a:pt x="652" y="102"/>
                  <a:pt x="652" y="102"/>
                </a:cubicBezTo>
                <a:cubicBezTo>
                  <a:pt x="652" y="103"/>
                  <a:pt x="652" y="103"/>
                  <a:pt x="652" y="103"/>
                </a:cubicBezTo>
                <a:cubicBezTo>
                  <a:pt x="650" y="103"/>
                  <a:pt x="649" y="103"/>
                  <a:pt x="648" y="104"/>
                </a:cubicBezTo>
                <a:cubicBezTo>
                  <a:pt x="649" y="105"/>
                  <a:pt x="649" y="106"/>
                  <a:pt x="649" y="107"/>
                </a:cubicBezTo>
                <a:cubicBezTo>
                  <a:pt x="652" y="107"/>
                  <a:pt x="656" y="107"/>
                  <a:pt x="659" y="107"/>
                </a:cubicBezTo>
                <a:cubicBezTo>
                  <a:pt x="659" y="107"/>
                  <a:pt x="659" y="107"/>
                  <a:pt x="659" y="107"/>
                </a:cubicBezTo>
                <a:cubicBezTo>
                  <a:pt x="660" y="107"/>
                  <a:pt x="660" y="107"/>
                  <a:pt x="660" y="107"/>
                </a:cubicBezTo>
                <a:cubicBezTo>
                  <a:pt x="660" y="106"/>
                  <a:pt x="660" y="106"/>
                  <a:pt x="660" y="106"/>
                </a:cubicBezTo>
                <a:cubicBezTo>
                  <a:pt x="661" y="106"/>
                  <a:pt x="662" y="105"/>
                  <a:pt x="662" y="105"/>
                </a:cubicBezTo>
                <a:cubicBezTo>
                  <a:pt x="662" y="103"/>
                  <a:pt x="662" y="103"/>
                  <a:pt x="662" y="103"/>
                </a:cubicBezTo>
                <a:cubicBezTo>
                  <a:pt x="665" y="103"/>
                  <a:pt x="665" y="103"/>
                  <a:pt x="666" y="105"/>
                </a:cubicBezTo>
                <a:cubicBezTo>
                  <a:pt x="668" y="105"/>
                  <a:pt x="668" y="106"/>
                  <a:pt x="671" y="107"/>
                </a:cubicBezTo>
                <a:cubicBezTo>
                  <a:pt x="671" y="105"/>
                  <a:pt x="671" y="105"/>
                  <a:pt x="671" y="105"/>
                </a:cubicBezTo>
                <a:cubicBezTo>
                  <a:pt x="669" y="105"/>
                  <a:pt x="669" y="105"/>
                  <a:pt x="669" y="105"/>
                </a:cubicBezTo>
                <a:cubicBezTo>
                  <a:pt x="669" y="103"/>
                  <a:pt x="669" y="103"/>
                  <a:pt x="669" y="103"/>
                </a:cubicBezTo>
                <a:cubicBezTo>
                  <a:pt x="670" y="104"/>
                  <a:pt x="671" y="104"/>
                  <a:pt x="671" y="105"/>
                </a:cubicBezTo>
                <a:cubicBezTo>
                  <a:pt x="671" y="105"/>
                  <a:pt x="671" y="105"/>
                  <a:pt x="671" y="105"/>
                </a:cubicBezTo>
                <a:cubicBezTo>
                  <a:pt x="673" y="105"/>
                  <a:pt x="673" y="105"/>
                  <a:pt x="673" y="105"/>
                </a:cubicBezTo>
                <a:cubicBezTo>
                  <a:pt x="673" y="103"/>
                  <a:pt x="673" y="103"/>
                  <a:pt x="673" y="103"/>
                </a:cubicBezTo>
                <a:cubicBezTo>
                  <a:pt x="674" y="103"/>
                  <a:pt x="674" y="103"/>
                  <a:pt x="674" y="103"/>
                </a:cubicBezTo>
                <a:cubicBezTo>
                  <a:pt x="675" y="101"/>
                  <a:pt x="675" y="101"/>
                  <a:pt x="675" y="99"/>
                </a:cubicBezTo>
                <a:cubicBezTo>
                  <a:pt x="679" y="101"/>
                  <a:pt x="680" y="99"/>
                  <a:pt x="684" y="98"/>
                </a:cubicBezTo>
                <a:cubicBezTo>
                  <a:pt x="684" y="97"/>
                  <a:pt x="684" y="97"/>
                  <a:pt x="684" y="97"/>
                </a:cubicBezTo>
                <a:cubicBezTo>
                  <a:pt x="684" y="96"/>
                  <a:pt x="682" y="96"/>
                  <a:pt x="683" y="95"/>
                </a:cubicBezTo>
                <a:cubicBezTo>
                  <a:pt x="683" y="95"/>
                  <a:pt x="683" y="95"/>
                  <a:pt x="683" y="95"/>
                </a:cubicBezTo>
                <a:cubicBezTo>
                  <a:pt x="683" y="95"/>
                  <a:pt x="684" y="94"/>
                  <a:pt x="684" y="93"/>
                </a:cubicBezTo>
                <a:cubicBezTo>
                  <a:pt x="685" y="93"/>
                  <a:pt x="685" y="93"/>
                  <a:pt x="685" y="93"/>
                </a:cubicBezTo>
                <a:cubicBezTo>
                  <a:pt x="685" y="92"/>
                  <a:pt x="684" y="93"/>
                  <a:pt x="685" y="91"/>
                </a:cubicBezTo>
                <a:cubicBezTo>
                  <a:pt x="685" y="91"/>
                  <a:pt x="685" y="91"/>
                  <a:pt x="685" y="91"/>
                </a:cubicBezTo>
                <a:cubicBezTo>
                  <a:pt x="686" y="91"/>
                  <a:pt x="686" y="91"/>
                  <a:pt x="686" y="91"/>
                </a:cubicBezTo>
                <a:cubicBezTo>
                  <a:pt x="686" y="92"/>
                  <a:pt x="685" y="93"/>
                  <a:pt x="685" y="95"/>
                </a:cubicBezTo>
                <a:cubicBezTo>
                  <a:pt x="687" y="95"/>
                  <a:pt x="688" y="96"/>
                  <a:pt x="689" y="95"/>
                </a:cubicBezTo>
                <a:cubicBezTo>
                  <a:pt x="689" y="94"/>
                  <a:pt x="690" y="93"/>
                  <a:pt x="690" y="93"/>
                </a:cubicBezTo>
                <a:cubicBezTo>
                  <a:pt x="691" y="93"/>
                  <a:pt x="691" y="93"/>
                  <a:pt x="691" y="93"/>
                </a:cubicBezTo>
                <a:cubicBezTo>
                  <a:pt x="691" y="92"/>
                  <a:pt x="691" y="92"/>
                  <a:pt x="691" y="92"/>
                </a:cubicBezTo>
                <a:cubicBezTo>
                  <a:pt x="692" y="92"/>
                  <a:pt x="692" y="92"/>
                  <a:pt x="692" y="92"/>
                </a:cubicBezTo>
                <a:cubicBezTo>
                  <a:pt x="693" y="92"/>
                  <a:pt x="693" y="91"/>
                  <a:pt x="694" y="91"/>
                </a:cubicBezTo>
                <a:cubicBezTo>
                  <a:pt x="694" y="90"/>
                  <a:pt x="694" y="90"/>
                  <a:pt x="694" y="90"/>
                </a:cubicBezTo>
                <a:cubicBezTo>
                  <a:pt x="695" y="91"/>
                  <a:pt x="696" y="91"/>
                  <a:pt x="696" y="92"/>
                </a:cubicBezTo>
                <a:cubicBezTo>
                  <a:pt x="696" y="91"/>
                  <a:pt x="696" y="91"/>
                  <a:pt x="696" y="91"/>
                </a:cubicBezTo>
                <a:cubicBezTo>
                  <a:pt x="698" y="91"/>
                  <a:pt x="698" y="91"/>
                  <a:pt x="698" y="91"/>
                </a:cubicBezTo>
                <a:cubicBezTo>
                  <a:pt x="698" y="91"/>
                  <a:pt x="698" y="91"/>
                  <a:pt x="698" y="91"/>
                </a:cubicBezTo>
                <a:cubicBezTo>
                  <a:pt x="699" y="91"/>
                  <a:pt x="701" y="90"/>
                  <a:pt x="703" y="90"/>
                </a:cubicBezTo>
                <a:cubicBezTo>
                  <a:pt x="703" y="91"/>
                  <a:pt x="703" y="91"/>
                  <a:pt x="703" y="91"/>
                </a:cubicBezTo>
                <a:cubicBezTo>
                  <a:pt x="704" y="91"/>
                  <a:pt x="704" y="91"/>
                  <a:pt x="704" y="91"/>
                </a:cubicBezTo>
                <a:cubicBezTo>
                  <a:pt x="704" y="90"/>
                  <a:pt x="704" y="90"/>
                  <a:pt x="704" y="90"/>
                </a:cubicBezTo>
                <a:cubicBezTo>
                  <a:pt x="707" y="90"/>
                  <a:pt x="707" y="90"/>
                  <a:pt x="707" y="90"/>
                </a:cubicBezTo>
                <a:cubicBezTo>
                  <a:pt x="707" y="89"/>
                  <a:pt x="707" y="89"/>
                  <a:pt x="707" y="89"/>
                </a:cubicBezTo>
                <a:cubicBezTo>
                  <a:pt x="710" y="89"/>
                  <a:pt x="710" y="89"/>
                  <a:pt x="710" y="89"/>
                </a:cubicBezTo>
                <a:cubicBezTo>
                  <a:pt x="710" y="89"/>
                  <a:pt x="710" y="89"/>
                  <a:pt x="710" y="88"/>
                </a:cubicBezTo>
                <a:cubicBezTo>
                  <a:pt x="711" y="88"/>
                  <a:pt x="713" y="88"/>
                  <a:pt x="714" y="87"/>
                </a:cubicBezTo>
                <a:cubicBezTo>
                  <a:pt x="714" y="85"/>
                  <a:pt x="714" y="85"/>
                  <a:pt x="714" y="85"/>
                </a:cubicBezTo>
                <a:cubicBezTo>
                  <a:pt x="714" y="85"/>
                  <a:pt x="714" y="85"/>
                  <a:pt x="714" y="85"/>
                </a:cubicBezTo>
                <a:cubicBezTo>
                  <a:pt x="714" y="84"/>
                  <a:pt x="714" y="83"/>
                  <a:pt x="714" y="82"/>
                </a:cubicBezTo>
                <a:cubicBezTo>
                  <a:pt x="713" y="82"/>
                  <a:pt x="713" y="82"/>
                  <a:pt x="712" y="82"/>
                </a:cubicBezTo>
                <a:cubicBezTo>
                  <a:pt x="711" y="79"/>
                  <a:pt x="713" y="79"/>
                  <a:pt x="710" y="78"/>
                </a:cubicBezTo>
                <a:cubicBezTo>
                  <a:pt x="710" y="77"/>
                  <a:pt x="710" y="77"/>
                  <a:pt x="710" y="77"/>
                </a:cubicBezTo>
                <a:cubicBezTo>
                  <a:pt x="714" y="77"/>
                  <a:pt x="713" y="79"/>
                  <a:pt x="714" y="82"/>
                </a:cubicBezTo>
                <a:cubicBezTo>
                  <a:pt x="715" y="82"/>
                  <a:pt x="715" y="82"/>
                  <a:pt x="715" y="82"/>
                </a:cubicBezTo>
                <a:cubicBezTo>
                  <a:pt x="715" y="83"/>
                  <a:pt x="715" y="83"/>
                  <a:pt x="715" y="83"/>
                </a:cubicBezTo>
                <a:cubicBezTo>
                  <a:pt x="715" y="83"/>
                  <a:pt x="715" y="83"/>
                  <a:pt x="715" y="83"/>
                </a:cubicBezTo>
                <a:cubicBezTo>
                  <a:pt x="716" y="84"/>
                  <a:pt x="716" y="84"/>
                  <a:pt x="716" y="85"/>
                </a:cubicBezTo>
                <a:cubicBezTo>
                  <a:pt x="717" y="85"/>
                  <a:pt x="717" y="85"/>
                  <a:pt x="718" y="85"/>
                </a:cubicBezTo>
                <a:cubicBezTo>
                  <a:pt x="719" y="85"/>
                  <a:pt x="719" y="84"/>
                  <a:pt x="719" y="84"/>
                </a:cubicBezTo>
                <a:cubicBezTo>
                  <a:pt x="721" y="84"/>
                  <a:pt x="721" y="84"/>
                  <a:pt x="721" y="84"/>
                </a:cubicBezTo>
                <a:cubicBezTo>
                  <a:pt x="721" y="85"/>
                  <a:pt x="722" y="86"/>
                  <a:pt x="723" y="87"/>
                </a:cubicBezTo>
                <a:cubicBezTo>
                  <a:pt x="723" y="87"/>
                  <a:pt x="723" y="87"/>
                  <a:pt x="723" y="87"/>
                </a:cubicBezTo>
                <a:cubicBezTo>
                  <a:pt x="722" y="88"/>
                  <a:pt x="717" y="87"/>
                  <a:pt x="715" y="88"/>
                </a:cubicBezTo>
                <a:cubicBezTo>
                  <a:pt x="715" y="89"/>
                  <a:pt x="715" y="89"/>
                  <a:pt x="715" y="89"/>
                </a:cubicBezTo>
                <a:cubicBezTo>
                  <a:pt x="715" y="89"/>
                  <a:pt x="715" y="89"/>
                  <a:pt x="715" y="89"/>
                </a:cubicBezTo>
                <a:cubicBezTo>
                  <a:pt x="721" y="91"/>
                  <a:pt x="727" y="92"/>
                  <a:pt x="733" y="91"/>
                </a:cubicBezTo>
                <a:cubicBezTo>
                  <a:pt x="733" y="91"/>
                  <a:pt x="733" y="91"/>
                  <a:pt x="734" y="91"/>
                </a:cubicBezTo>
                <a:cubicBezTo>
                  <a:pt x="734" y="92"/>
                  <a:pt x="733" y="92"/>
                  <a:pt x="733" y="93"/>
                </a:cubicBezTo>
                <a:cubicBezTo>
                  <a:pt x="733" y="93"/>
                  <a:pt x="733" y="93"/>
                  <a:pt x="733" y="93"/>
                </a:cubicBezTo>
                <a:cubicBezTo>
                  <a:pt x="734" y="93"/>
                  <a:pt x="734" y="93"/>
                  <a:pt x="734" y="93"/>
                </a:cubicBezTo>
                <a:cubicBezTo>
                  <a:pt x="734" y="95"/>
                  <a:pt x="734" y="95"/>
                  <a:pt x="734" y="95"/>
                </a:cubicBezTo>
                <a:cubicBezTo>
                  <a:pt x="733" y="94"/>
                  <a:pt x="732" y="94"/>
                  <a:pt x="731" y="94"/>
                </a:cubicBezTo>
                <a:cubicBezTo>
                  <a:pt x="731" y="93"/>
                  <a:pt x="731" y="93"/>
                  <a:pt x="731" y="93"/>
                </a:cubicBezTo>
                <a:cubicBezTo>
                  <a:pt x="722" y="93"/>
                  <a:pt x="722" y="93"/>
                  <a:pt x="722" y="93"/>
                </a:cubicBezTo>
                <a:cubicBezTo>
                  <a:pt x="722" y="93"/>
                  <a:pt x="722" y="93"/>
                  <a:pt x="722" y="93"/>
                </a:cubicBezTo>
                <a:cubicBezTo>
                  <a:pt x="717" y="93"/>
                  <a:pt x="717" y="93"/>
                  <a:pt x="717" y="93"/>
                </a:cubicBezTo>
                <a:cubicBezTo>
                  <a:pt x="716" y="93"/>
                  <a:pt x="712" y="94"/>
                  <a:pt x="710" y="93"/>
                </a:cubicBezTo>
                <a:cubicBezTo>
                  <a:pt x="710" y="93"/>
                  <a:pt x="710" y="93"/>
                  <a:pt x="710" y="93"/>
                </a:cubicBezTo>
                <a:cubicBezTo>
                  <a:pt x="709" y="92"/>
                  <a:pt x="708" y="92"/>
                  <a:pt x="707" y="91"/>
                </a:cubicBezTo>
                <a:cubicBezTo>
                  <a:pt x="707" y="92"/>
                  <a:pt x="707" y="92"/>
                  <a:pt x="707" y="92"/>
                </a:cubicBezTo>
                <a:cubicBezTo>
                  <a:pt x="704" y="92"/>
                  <a:pt x="704" y="92"/>
                  <a:pt x="704" y="92"/>
                </a:cubicBezTo>
                <a:cubicBezTo>
                  <a:pt x="704" y="93"/>
                  <a:pt x="704" y="93"/>
                  <a:pt x="704" y="93"/>
                </a:cubicBezTo>
                <a:cubicBezTo>
                  <a:pt x="703" y="93"/>
                  <a:pt x="703" y="93"/>
                  <a:pt x="703" y="93"/>
                </a:cubicBezTo>
                <a:cubicBezTo>
                  <a:pt x="703" y="93"/>
                  <a:pt x="703" y="93"/>
                  <a:pt x="703" y="93"/>
                </a:cubicBezTo>
                <a:cubicBezTo>
                  <a:pt x="701" y="93"/>
                  <a:pt x="701" y="93"/>
                  <a:pt x="701" y="93"/>
                </a:cubicBezTo>
                <a:cubicBezTo>
                  <a:pt x="701" y="94"/>
                  <a:pt x="701" y="94"/>
                  <a:pt x="701" y="94"/>
                </a:cubicBezTo>
                <a:cubicBezTo>
                  <a:pt x="700" y="94"/>
                  <a:pt x="699" y="94"/>
                  <a:pt x="698" y="95"/>
                </a:cubicBezTo>
                <a:cubicBezTo>
                  <a:pt x="698" y="95"/>
                  <a:pt x="698" y="95"/>
                  <a:pt x="698" y="95"/>
                </a:cubicBezTo>
                <a:cubicBezTo>
                  <a:pt x="696" y="95"/>
                  <a:pt x="696" y="95"/>
                  <a:pt x="696" y="95"/>
                </a:cubicBezTo>
                <a:cubicBezTo>
                  <a:pt x="696" y="96"/>
                  <a:pt x="696" y="96"/>
                  <a:pt x="696" y="96"/>
                </a:cubicBezTo>
                <a:cubicBezTo>
                  <a:pt x="695" y="96"/>
                  <a:pt x="695" y="96"/>
                  <a:pt x="695" y="96"/>
                </a:cubicBezTo>
                <a:cubicBezTo>
                  <a:pt x="695" y="96"/>
                  <a:pt x="695" y="97"/>
                  <a:pt x="694" y="97"/>
                </a:cubicBezTo>
                <a:cubicBezTo>
                  <a:pt x="693" y="97"/>
                  <a:pt x="691" y="97"/>
                  <a:pt x="689" y="97"/>
                </a:cubicBezTo>
                <a:cubicBezTo>
                  <a:pt x="689" y="98"/>
                  <a:pt x="689" y="99"/>
                  <a:pt x="689" y="101"/>
                </a:cubicBezTo>
                <a:cubicBezTo>
                  <a:pt x="688" y="101"/>
                  <a:pt x="688" y="101"/>
                  <a:pt x="688" y="101"/>
                </a:cubicBezTo>
                <a:cubicBezTo>
                  <a:pt x="688" y="102"/>
                  <a:pt x="688" y="102"/>
                  <a:pt x="688" y="102"/>
                </a:cubicBezTo>
                <a:cubicBezTo>
                  <a:pt x="687" y="102"/>
                  <a:pt x="687" y="102"/>
                  <a:pt x="687" y="102"/>
                </a:cubicBezTo>
                <a:cubicBezTo>
                  <a:pt x="687" y="103"/>
                  <a:pt x="688" y="105"/>
                  <a:pt x="688" y="107"/>
                </a:cubicBezTo>
                <a:cubicBezTo>
                  <a:pt x="689" y="107"/>
                  <a:pt x="688" y="106"/>
                  <a:pt x="689" y="107"/>
                </a:cubicBezTo>
                <a:cubicBezTo>
                  <a:pt x="693" y="107"/>
                  <a:pt x="692" y="106"/>
                  <a:pt x="694" y="105"/>
                </a:cubicBezTo>
                <a:cubicBezTo>
                  <a:pt x="696" y="105"/>
                  <a:pt x="696" y="105"/>
                  <a:pt x="696" y="105"/>
                </a:cubicBezTo>
                <a:cubicBezTo>
                  <a:pt x="697" y="105"/>
                  <a:pt x="697" y="104"/>
                  <a:pt x="697" y="104"/>
                </a:cubicBezTo>
                <a:cubicBezTo>
                  <a:pt x="700" y="104"/>
                  <a:pt x="700" y="104"/>
                  <a:pt x="700" y="104"/>
                </a:cubicBezTo>
                <a:cubicBezTo>
                  <a:pt x="700" y="103"/>
                  <a:pt x="700" y="103"/>
                  <a:pt x="700" y="103"/>
                </a:cubicBezTo>
                <a:cubicBezTo>
                  <a:pt x="701" y="103"/>
                  <a:pt x="701" y="103"/>
                  <a:pt x="701" y="103"/>
                </a:cubicBezTo>
                <a:cubicBezTo>
                  <a:pt x="702" y="104"/>
                  <a:pt x="700" y="104"/>
                  <a:pt x="700" y="104"/>
                </a:cubicBezTo>
                <a:cubicBezTo>
                  <a:pt x="701" y="104"/>
                  <a:pt x="701" y="105"/>
                  <a:pt x="701" y="105"/>
                </a:cubicBezTo>
                <a:cubicBezTo>
                  <a:pt x="704" y="105"/>
                  <a:pt x="707" y="105"/>
                  <a:pt x="710" y="105"/>
                </a:cubicBezTo>
                <a:cubicBezTo>
                  <a:pt x="710" y="104"/>
                  <a:pt x="710" y="104"/>
                  <a:pt x="712" y="103"/>
                </a:cubicBezTo>
                <a:cubicBezTo>
                  <a:pt x="712" y="101"/>
                  <a:pt x="713" y="101"/>
                  <a:pt x="714" y="99"/>
                </a:cubicBezTo>
                <a:cubicBezTo>
                  <a:pt x="715" y="99"/>
                  <a:pt x="714" y="99"/>
                  <a:pt x="715" y="99"/>
                </a:cubicBezTo>
                <a:cubicBezTo>
                  <a:pt x="715" y="99"/>
                  <a:pt x="715" y="99"/>
                  <a:pt x="715" y="99"/>
                </a:cubicBezTo>
                <a:cubicBezTo>
                  <a:pt x="715" y="102"/>
                  <a:pt x="715" y="102"/>
                  <a:pt x="715" y="102"/>
                </a:cubicBezTo>
                <a:cubicBezTo>
                  <a:pt x="715" y="102"/>
                  <a:pt x="715" y="102"/>
                  <a:pt x="715" y="102"/>
                </a:cubicBezTo>
                <a:cubicBezTo>
                  <a:pt x="715" y="103"/>
                  <a:pt x="715" y="103"/>
                  <a:pt x="715" y="103"/>
                </a:cubicBezTo>
                <a:cubicBezTo>
                  <a:pt x="715" y="103"/>
                  <a:pt x="715" y="103"/>
                  <a:pt x="715" y="103"/>
                </a:cubicBezTo>
                <a:cubicBezTo>
                  <a:pt x="715" y="104"/>
                  <a:pt x="715" y="104"/>
                  <a:pt x="715" y="104"/>
                </a:cubicBezTo>
                <a:cubicBezTo>
                  <a:pt x="714" y="104"/>
                  <a:pt x="714" y="104"/>
                  <a:pt x="714" y="104"/>
                </a:cubicBezTo>
                <a:cubicBezTo>
                  <a:pt x="714" y="106"/>
                  <a:pt x="714" y="106"/>
                  <a:pt x="712" y="107"/>
                </a:cubicBezTo>
                <a:cubicBezTo>
                  <a:pt x="712" y="107"/>
                  <a:pt x="712" y="107"/>
                  <a:pt x="712" y="107"/>
                </a:cubicBezTo>
                <a:cubicBezTo>
                  <a:pt x="713" y="107"/>
                  <a:pt x="713" y="107"/>
                  <a:pt x="713" y="107"/>
                </a:cubicBezTo>
                <a:cubicBezTo>
                  <a:pt x="713" y="108"/>
                  <a:pt x="713" y="108"/>
                  <a:pt x="713" y="108"/>
                </a:cubicBezTo>
                <a:cubicBezTo>
                  <a:pt x="715" y="108"/>
                  <a:pt x="715" y="108"/>
                  <a:pt x="715" y="108"/>
                </a:cubicBezTo>
                <a:cubicBezTo>
                  <a:pt x="715" y="110"/>
                  <a:pt x="715" y="111"/>
                  <a:pt x="716" y="112"/>
                </a:cubicBezTo>
                <a:cubicBezTo>
                  <a:pt x="717" y="113"/>
                  <a:pt x="717" y="113"/>
                  <a:pt x="717" y="113"/>
                </a:cubicBezTo>
                <a:cubicBezTo>
                  <a:pt x="718" y="112"/>
                  <a:pt x="718" y="112"/>
                  <a:pt x="719" y="111"/>
                </a:cubicBezTo>
                <a:cubicBezTo>
                  <a:pt x="719" y="110"/>
                  <a:pt x="719" y="110"/>
                  <a:pt x="719" y="110"/>
                </a:cubicBezTo>
                <a:cubicBezTo>
                  <a:pt x="720" y="111"/>
                  <a:pt x="720" y="111"/>
                  <a:pt x="721" y="112"/>
                </a:cubicBezTo>
                <a:cubicBezTo>
                  <a:pt x="721" y="113"/>
                  <a:pt x="721" y="113"/>
                  <a:pt x="721" y="113"/>
                </a:cubicBezTo>
                <a:cubicBezTo>
                  <a:pt x="724" y="113"/>
                  <a:pt x="726" y="114"/>
                  <a:pt x="728" y="112"/>
                </a:cubicBezTo>
                <a:cubicBezTo>
                  <a:pt x="729" y="112"/>
                  <a:pt x="729" y="112"/>
                  <a:pt x="729" y="112"/>
                </a:cubicBezTo>
                <a:cubicBezTo>
                  <a:pt x="729" y="113"/>
                  <a:pt x="726" y="114"/>
                  <a:pt x="727" y="116"/>
                </a:cubicBezTo>
                <a:cubicBezTo>
                  <a:pt x="727" y="116"/>
                  <a:pt x="727" y="116"/>
                  <a:pt x="727" y="116"/>
                </a:cubicBezTo>
                <a:cubicBezTo>
                  <a:pt x="727" y="117"/>
                  <a:pt x="727" y="117"/>
                  <a:pt x="727" y="117"/>
                </a:cubicBezTo>
                <a:cubicBezTo>
                  <a:pt x="725" y="117"/>
                  <a:pt x="725" y="117"/>
                  <a:pt x="725" y="117"/>
                </a:cubicBezTo>
                <a:cubicBezTo>
                  <a:pt x="725" y="118"/>
                  <a:pt x="725" y="118"/>
                  <a:pt x="725" y="118"/>
                </a:cubicBezTo>
                <a:cubicBezTo>
                  <a:pt x="724" y="118"/>
                  <a:pt x="724" y="118"/>
                  <a:pt x="724" y="118"/>
                </a:cubicBezTo>
                <a:cubicBezTo>
                  <a:pt x="724" y="120"/>
                  <a:pt x="724" y="120"/>
                  <a:pt x="724" y="120"/>
                </a:cubicBezTo>
                <a:cubicBezTo>
                  <a:pt x="722" y="119"/>
                  <a:pt x="722" y="119"/>
                  <a:pt x="721" y="118"/>
                </a:cubicBezTo>
                <a:cubicBezTo>
                  <a:pt x="721" y="118"/>
                  <a:pt x="721" y="118"/>
                  <a:pt x="721" y="118"/>
                </a:cubicBezTo>
                <a:cubicBezTo>
                  <a:pt x="717" y="118"/>
                  <a:pt x="717" y="118"/>
                  <a:pt x="717" y="118"/>
                </a:cubicBezTo>
                <a:cubicBezTo>
                  <a:pt x="717" y="118"/>
                  <a:pt x="717" y="118"/>
                  <a:pt x="717" y="118"/>
                </a:cubicBezTo>
                <a:cubicBezTo>
                  <a:pt x="715" y="119"/>
                  <a:pt x="715" y="117"/>
                  <a:pt x="712" y="118"/>
                </a:cubicBezTo>
                <a:cubicBezTo>
                  <a:pt x="712" y="116"/>
                  <a:pt x="710" y="115"/>
                  <a:pt x="710" y="113"/>
                </a:cubicBezTo>
                <a:cubicBezTo>
                  <a:pt x="706" y="113"/>
                  <a:pt x="706" y="113"/>
                  <a:pt x="706" y="113"/>
                </a:cubicBezTo>
                <a:cubicBezTo>
                  <a:pt x="705" y="112"/>
                  <a:pt x="704" y="111"/>
                  <a:pt x="704" y="110"/>
                </a:cubicBezTo>
                <a:cubicBezTo>
                  <a:pt x="702" y="109"/>
                  <a:pt x="701" y="110"/>
                  <a:pt x="698" y="109"/>
                </a:cubicBezTo>
                <a:cubicBezTo>
                  <a:pt x="698" y="108"/>
                  <a:pt x="698" y="108"/>
                  <a:pt x="698" y="108"/>
                </a:cubicBezTo>
                <a:cubicBezTo>
                  <a:pt x="697" y="109"/>
                  <a:pt x="696" y="109"/>
                  <a:pt x="694" y="109"/>
                </a:cubicBezTo>
                <a:cubicBezTo>
                  <a:pt x="694" y="110"/>
                  <a:pt x="694" y="110"/>
                  <a:pt x="694" y="110"/>
                </a:cubicBezTo>
                <a:cubicBezTo>
                  <a:pt x="691" y="110"/>
                  <a:pt x="688" y="110"/>
                  <a:pt x="685" y="110"/>
                </a:cubicBezTo>
                <a:cubicBezTo>
                  <a:pt x="686" y="112"/>
                  <a:pt x="685" y="111"/>
                  <a:pt x="686" y="112"/>
                </a:cubicBezTo>
                <a:cubicBezTo>
                  <a:pt x="686" y="117"/>
                  <a:pt x="688" y="116"/>
                  <a:pt x="692" y="117"/>
                </a:cubicBezTo>
                <a:cubicBezTo>
                  <a:pt x="692" y="118"/>
                  <a:pt x="692" y="120"/>
                  <a:pt x="692" y="121"/>
                </a:cubicBezTo>
                <a:cubicBezTo>
                  <a:pt x="691" y="121"/>
                  <a:pt x="689" y="121"/>
                  <a:pt x="688" y="122"/>
                </a:cubicBezTo>
                <a:cubicBezTo>
                  <a:pt x="688" y="122"/>
                  <a:pt x="688" y="122"/>
                  <a:pt x="688" y="122"/>
                </a:cubicBezTo>
                <a:cubicBezTo>
                  <a:pt x="681" y="122"/>
                  <a:pt x="681" y="122"/>
                  <a:pt x="681" y="122"/>
                </a:cubicBezTo>
                <a:cubicBezTo>
                  <a:pt x="681" y="123"/>
                  <a:pt x="681" y="123"/>
                  <a:pt x="681" y="123"/>
                </a:cubicBezTo>
                <a:cubicBezTo>
                  <a:pt x="679" y="123"/>
                  <a:pt x="679" y="123"/>
                  <a:pt x="679" y="123"/>
                </a:cubicBezTo>
                <a:cubicBezTo>
                  <a:pt x="679" y="124"/>
                  <a:pt x="679" y="124"/>
                  <a:pt x="679" y="124"/>
                </a:cubicBezTo>
                <a:cubicBezTo>
                  <a:pt x="677" y="124"/>
                  <a:pt x="677" y="124"/>
                  <a:pt x="677" y="124"/>
                </a:cubicBezTo>
                <a:cubicBezTo>
                  <a:pt x="677" y="124"/>
                  <a:pt x="677" y="124"/>
                  <a:pt x="677" y="125"/>
                </a:cubicBezTo>
                <a:cubicBezTo>
                  <a:pt x="675" y="125"/>
                  <a:pt x="675" y="125"/>
                  <a:pt x="675" y="125"/>
                </a:cubicBezTo>
                <a:cubicBezTo>
                  <a:pt x="675" y="126"/>
                  <a:pt x="674" y="127"/>
                  <a:pt x="673" y="128"/>
                </a:cubicBezTo>
                <a:cubicBezTo>
                  <a:pt x="672" y="128"/>
                  <a:pt x="672" y="128"/>
                  <a:pt x="672" y="128"/>
                </a:cubicBezTo>
                <a:cubicBezTo>
                  <a:pt x="672" y="128"/>
                  <a:pt x="672" y="128"/>
                  <a:pt x="672" y="128"/>
                </a:cubicBezTo>
                <a:cubicBezTo>
                  <a:pt x="671" y="128"/>
                  <a:pt x="671" y="129"/>
                  <a:pt x="670" y="129"/>
                </a:cubicBezTo>
                <a:cubicBezTo>
                  <a:pt x="670" y="130"/>
                  <a:pt x="671" y="131"/>
                  <a:pt x="671" y="132"/>
                </a:cubicBezTo>
                <a:cubicBezTo>
                  <a:pt x="671" y="133"/>
                  <a:pt x="672" y="133"/>
                  <a:pt x="673" y="133"/>
                </a:cubicBezTo>
                <a:cubicBezTo>
                  <a:pt x="673" y="135"/>
                  <a:pt x="673" y="136"/>
                  <a:pt x="673" y="137"/>
                </a:cubicBezTo>
                <a:cubicBezTo>
                  <a:pt x="675" y="137"/>
                  <a:pt x="675" y="137"/>
                  <a:pt x="675" y="137"/>
                </a:cubicBezTo>
                <a:cubicBezTo>
                  <a:pt x="675" y="135"/>
                  <a:pt x="675" y="135"/>
                  <a:pt x="675" y="135"/>
                </a:cubicBezTo>
                <a:cubicBezTo>
                  <a:pt x="676" y="135"/>
                  <a:pt x="676" y="135"/>
                  <a:pt x="676" y="135"/>
                </a:cubicBezTo>
                <a:cubicBezTo>
                  <a:pt x="676" y="133"/>
                  <a:pt x="676" y="133"/>
                  <a:pt x="676" y="133"/>
                </a:cubicBezTo>
                <a:cubicBezTo>
                  <a:pt x="677" y="133"/>
                  <a:pt x="677" y="133"/>
                  <a:pt x="677" y="133"/>
                </a:cubicBezTo>
                <a:cubicBezTo>
                  <a:pt x="677" y="134"/>
                  <a:pt x="678" y="135"/>
                  <a:pt x="679" y="134"/>
                </a:cubicBezTo>
                <a:cubicBezTo>
                  <a:pt x="679" y="133"/>
                  <a:pt x="679" y="133"/>
                  <a:pt x="679" y="133"/>
                </a:cubicBezTo>
                <a:cubicBezTo>
                  <a:pt x="679" y="133"/>
                  <a:pt x="679" y="133"/>
                  <a:pt x="679" y="133"/>
                </a:cubicBezTo>
                <a:cubicBezTo>
                  <a:pt x="679" y="137"/>
                  <a:pt x="679" y="137"/>
                  <a:pt x="679" y="137"/>
                </a:cubicBezTo>
                <a:cubicBezTo>
                  <a:pt x="682" y="137"/>
                  <a:pt x="685" y="138"/>
                  <a:pt x="686" y="137"/>
                </a:cubicBezTo>
                <a:cubicBezTo>
                  <a:pt x="688" y="136"/>
                  <a:pt x="687" y="137"/>
                  <a:pt x="688" y="135"/>
                </a:cubicBezTo>
                <a:cubicBezTo>
                  <a:pt x="687" y="135"/>
                  <a:pt x="687" y="135"/>
                  <a:pt x="687" y="135"/>
                </a:cubicBezTo>
                <a:cubicBezTo>
                  <a:pt x="687" y="133"/>
                  <a:pt x="687" y="133"/>
                  <a:pt x="689" y="132"/>
                </a:cubicBezTo>
                <a:cubicBezTo>
                  <a:pt x="689" y="132"/>
                  <a:pt x="689" y="132"/>
                  <a:pt x="689" y="132"/>
                </a:cubicBezTo>
                <a:cubicBezTo>
                  <a:pt x="689" y="132"/>
                  <a:pt x="689" y="132"/>
                  <a:pt x="689" y="132"/>
                </a:cubicBezTo>
                <a:cubicBezTo>
                  <a:pt x="690" y="132"/>
                  <a:pt x="690" y="133"/>
                  <a:pt x="691" y="133"/>
                </a:cubicBezTo>
                <a:cubicBezTo>
                  <a:pt x="691" y="133"/>
                  <a:pt x="691" y="133"/>
                  <a:pt x="691" y="133"/>
                </a:cubicBezTo>
                <a:cubicBezTo>
                  <a:pt x="691" y="135"/>
                  <a:pt x="691" y="135"/>
                  <a:pt x="691" y="135"/>
                </a:cubicBezTo>
                <a:cubicBezTo>
                  <a:pt x="692" y="136"/>
                  <a:pt x="694" y="137"/>
                  <a:pt x="694" y="137"/>
                </a:cubicBezTo>
                <a:cubicBezTo>
                  <a:pt x="694" y="133"/>
                  <a:pt x="694" y="133"/>
                  <a:pt x="694" y="133"/>
                </a:cubicBezTo>
                <a:cubicBezTo>
                  <a:pt x="695" y="133"/>
                  <a:pt x="695" y="133"/>
                  <a:pt x="695" y="133"/>
                </a:cubicBezTo>
                <a:cubicBezTo>
                  <a:pt x="695" y="132"/>
                  <a:pt x="695" y="132"/>
                  <a:pt x="695" y="132"/>
                </a:cubicBezTo>
                <a:cubicBezTo>
                  <a:pt x="696" y="132"/>
                  <a:pt x="696" y="132"/>
                  <a:pt x="696" y="132"/>
                </a:cubicBezTo>
                <a:cubicBezTo>
                  <a:pt x="696" y="135"/>
                  <a:pt x="696" y="135"/>
                  <a:pt x="696" y="135"/>
                </a:cubicBezTo>
                <a:cubicBezTo>
                  <a:pt x="698" y="135"/>
                  <a:pt x="699" y="136"/>
                  <a:pt x="701" y="137"/>
                </a:cubicBezTo>
                <a:cubicBezTo>
                  <a:pt x="702" y="137"/>
                  <a:pt x="703" y="136"/>
                  <a:pt x="703" y="136"/>
                </a:cubicBezTo>
                <a:cubicBezTo>
                  <a:pt x="705" y="137"/>
                  <a:pt x="707" y="137"/>
                  <a:pt x="709" y="138"/>
                </a:cubicBezTo>
                <a:cubicBezTo>
                  <a:pt x="709" y="139"/>
                  <a:pt x="709" y="139"/>
                  <a:pt x="709" y="139"/>
                </a:cubicBezTo>
                <a:cubicBezTo>
                  <a:pt x="710" y="139"/>
                  <a:pt x="710" y="139"/>
                  <a:pt x="710" y="139"/>
                </a:cubicBezTo>
                <a:cubicBezTo>
                  <a:pt x="710" y="137"/>
                  <a:pt x="710" y="137"/>
                  <a:pt x="710" y="137"/>
                </a:cubicBezTo>
                <a:cubicBezTo>
                  <a:pt x="710" y="137"/>
                  <a:pt x="711" y="136"/>
                  <a:pt x="712" y="136"/>
                </a:cubicBezTo>
                <a:cubicBezTo>
                  <a:pt x="712" y="135"/>
                  <a:pt x="712" y="135"/>
                  <a:pt x="712" y="135"/>
                </a:cubicBezTo>
                <a:cubicBezTo>
                  <a:pt x="714" y="135"/>
                  <a:pt x="714" y="135"/>
                  <a:pt x="714" y="135"/>
                </a:cubicBezTo>
                <a:cubicBezTo>
                  <a:pt x="714" y="135"/>
                  <a:pt x="714" y="135"/>
                  <a:pt x="714" y="135"/>
                </a:cubicBezTo>
                <a:cubicBezTo>
                  <a:pt x="714" y="135"/>
                  <a:pt x="714" y="135"/>
                  <a:pt x="714" y="135"/>
                </a:cubicBezTo>
                <a:cubicBezTo>
                  <a:pt x="715" y="134"/>
                  <a:pt x="712" y="131"/>
                  <a:pt x="712" y="131"/>
                </a:cubicBezTo>
                <a:cubicBezTo>
                  <a:pt x="712" y="130"/>
                  <a:pt x="712" y="130"/>
                  <a:pt x="712" y="130"/>
                </a:cubicBezTo>
                <a:cubicBezTo>
                  <a:pt x="715" y="131"/>
                  <a:pt x="713" y="131"/>
                  <a:pt x="717" y="132"/>
                </a:cubicBezTo>
                <a:cubicBezTo>
                  <a:pt x="717" y="130"/>
                  <a:pt x="718" y="129"/>
                  <a:pt x="719" y="128"/>
                </a:cubicBezTo>
                <a:cubicBezTo>
                  <a:pt x="720" y="127"/>
                  <a:pt x="719" y="128"/>
                  <a:pt x="720" y="127"/>
                </a:cubicBezTo>
                <a:cubicBezTo>
                  <a:pt x="720" y="128"/>
                  <a:pt x="720" y="128"/>
                  <a:pt x="720" y="128"/>
                </a:cubicBezTo>
                <a:cubicBezTo>
                  <a:pt x="721" y="128"/>
                  <a:pt x="721" y="128"/>
                  <a:pt x="721" y="128"/>
                </a:cubicBezTo>
                <a:cubicBezTo>
                  <a:pt x="721" y="128"/>
                  <a:pt x="720" y="129"/>
                  <a:pt x="720" y="130"/>
                </a:cubicBezTo>
                <a:cubicBezTo>
                  <a:pt x="719" y="130"/>
                  <a:pt x="719" y="130"/>
                  <a:pt x="719" y="130"/>
                </a:cubicBezTo>
                <a:cubicBezTo>
                  <a:pt x="720" y="131"/>
                  <a:pt x="720" y="132"/>
                  <a:pt x="720" y="133"/>
                </a:cubicBezTo>
                <a:cubicBezTo>
                  <a:pt x="723" y="133"/>
                  <a:pt x="725" y="133"/>
                  <a:pt x="728" y="133"/>
                </a:cubicBezTo>
                <a:cubicBezTo>
                  <a:pt x="728" y="132"/>
                  <a:pt x="728" y="132"/>
                  <a:pt x="728" y="132"/>
                </a:cubicBezTo>
                <a:cubicBezTo>
                  <a:pt x="729" y="132"/>
                  <a:pt x="729" y="132"/>
                  <a:pt x="729" y="132"/>
                </a:cubicBezTo>
                <a:cubicBezTo>
                  <a:pt x="729" y="133"/>
                  <a:pt x="729" y="133"/>
                  <a:pt x="729" y="133"/>
                </a:cubicBezTo>
                <a:cubicBezTo>
                  <a:pt x="731" y="133"/>
                  <a:pt x="731" y="133"/>
                  <a:pt x="731" y="133"/>
                </a:cubicBezTo>
                <a:cubicBezTo>
                  <a:pt x="731" y="133"/>
                  <a:pt x="731" y="133"/>
                  <a:pt x="731" y="133"/>
                </a:cubicBezTo>
                <a:cubicBezTo>
                  <a:pt x="733" y="133"/>
                  <a:pt x="734" y="133"/>
                  <a:pt x="736" y="132"/>
                </a:cubicBezTo>
                <a:cubicBezTo>
                  <a:pt x="736" y="132"/>
                  <a:pt x="737" y="132"/>
                  <a:pt x="737" y="132"/>
                </a:cubicBezTo>
                <a:cubicBezTo>
                  <a:pt x="737" y="129"/>
                  <a:pt x="738" y="128"/>
                  <a:pt x="736" y="127"/>
                </a:cubicBezTo>
                <a:cubicBezTo>
                  <a:pt x="736" y="126"/>
                  <a:pt x="736" y="126"/>
                  <a:pt x="736" y="126"/>
                </a:cubicBezTo>
                <a:cubicBezTo>
                  <a:pt x="737" y="126"/>
                  <a:pt x="737" y="126"/>
                  <a:pt x="737" y="126"/>
                </a:cubicBezTo>
                <a:cubicBezTo>
                  <a:pt x="737" y="126"/>
                  <a:pt x="737" y="127"/>
                  <a:pt x="738" y="128"/>
                </a:cubicBezTo>
                <a:cubicBezTo>
                  <a:pt x="739" y="128"/>
                  <a:pt x="739" y="128"/>
                  <a:pt x="739" y="128"/>
                </a:cubicBezTo>
                <a:cubicBezTo>
                  <a:pt x="739" y="128"/>
                  <a:pt x="738" y="129"/>
                  <a:pt x="739" y="130"/>
                </a:cubicBezTo>
                <a:cubicBezTo>
                  <a:pt x="739" y="130"/>
                  <a:pt x="740" y="131"/>
                  <a:pt x="740" y="132"/>
                </a:cubicBezTo>
                <a:cubicBezTo>
                  <a:pt x="743" y="132"/>
                  <a:pt x="743" y="132"/>
                  <a:pt x="744" y="130"/>
                </a:cubicBezTo>
                <a:cubicBezTo>
                  <a:pt x="746" y="131"/>
                  <a:pt x="746" y="131"/>
                  <a:pt x="747" y="132"/>
                </a:cubicBezTo>
                <a:cubicBezTo>
                  <a:pt x="747" y="135"/>
                  <a:pt x="747" y="135"/>
                  <a:pt x="747" y="135"/>
                </a:cubicBezTo>
                <a:cubicBezTo>
                  <a:pt x="746" y="135"/>
                  <a:pt x="746" y="135"/>
                  <a:pt x="746" y="135"/>
                </a:cubicBezTo>
                <a:cubicBezTo>
                  <a:pt x="747" y="137"/>
                  <a:pt x="747" y="138"/>
                  <a:pt x="747" y="140"/>
                </a:cubicBezTo>
                <a:cubicBezTo>
                  <a:pt x="750" y="140"/>
                  <a:pt x="749" y="139"/>
                  <a:pt x="752" y="140"/>
                </a:cubicBezTo>
                <a:cubicBezTo>
                  <a:pt x="752" y="139"/>
                  <a:pt x="753" y="138"/>
                  <a:pt x="754" y="137"/>
                </a:cubicBezTo>
                <a:cubicBezTo>
                  <a:pt x="754" y="137"/>
                  <a:pt x="755" y="136"/>
                  <a:pt x="756" y="136"/>
                </a:cubicBezTo>
                <a:cubicBezTo>
                  <a:pt x="756" y="135"/>
                  <a:pt x="756" y="135"/>
                  <a:pt x="757" y="134"/>
                </a:cubicBezTo>
                <a:cubicBezTo>
                  <a:pt x="758" y="134"/>
                  <a:pt x="758" y="134"/>
                  <a:pt x="758" y="134"/>
                </a:cubicBezTo>
                <a:cubicBezTo>
                  <a:pt x="759" y="134"/>
                  <a:pt x="759" y="132"/>
                  <a:pt x="760" y="132"/>
                </a:cubicBezTo>
                <a:cubicBezTo>
                  <a:pt x="761" y="132"/>
                  <a:pt x="761" y="133"/>
                  <a:pt x="762" y="134"/>
                </a:cubicBezTo>
                <a:cubicBezTo>
                  <a:pt x="764" y="134"/>
                  <a:pt x="764" y="134"/>
                  <a:pt x="765" y="133"/>
                </a:cubicBezTo>
                <a:cubicBezTo>
                  <a:pt x="765" y="132"/>
                  <a:pt x="765" y="132"/>
                  <a:pt x="765" y="132"/>
                </a:cubicBezTo>
                <a:cubicBezTo>
                  <a:pt x="767" y="132"/>
                  <a:pt x="767" y="132"/>
                  <a:pt x="767" y="132"/>
                </a:cubicBezTo>
                <a:cubicBezTo>
                  <a:pt x="767" y="132"/>
                  <a:pt x="767" y="131"/>
                  <a:pt x="767" y="131"/>
                </a:cubicBezTo>
                <a:cubicBezTo>
                  <a:pt x="768" y="131"/>
                  <a:pt x="768" y="131"/>
                  <a:pt x="768" y="131"/>
                </a:cubicBezTo>
                <a:cubicBezTo>
                  <a:pt x="768" y="130"/>
                  <a:pt x="769" y="130"/>
                  <a:pt x="769" y="130"/>
                </a:cubicBezTo>
                <a:cubicBezTo>
                  <a:pt x="771" y="128"/>
                  <a:pt x="770" y="130"/>
                  <a:pt x="772" y="128"/>
                </a:cubicBezTo>
                <a:cubicBezTo>
                  <a:pt x="773" y="127"/>
                  <a:pt x="772" y="128"/>
                  <a:pt x="773" y="127"/>
                </a:cubicBezTo>
                <a:cubicBezTo>
                  <a:pt x="772" y="126"/>
                  <a:pt x="771" y="126"/>
                  <a:pt x="771" y="125"/>
                </a:cubicBezTo>
                <a:cubicBezTo>
                  <a:pt x="769" y="125"/>
                  <a:pt x="769" y="125"/>
                  <a:pt x="769" y="125"/>
                </a:cubicBezTo>
                <a:cubicBezTo>
                  <a:pt x="769" y="126"/>
                  <a:pt x="769" y="126"/>
                  <a:pt x="769" y="126"/>
                </a:cubicBezTo>
                <a:cubicBezTo>
                  <a:pt x="766" y="126"/>
                  <a:pt x="766" y="126"/>
                  <a:pt x="766" y="126"/>
                </a:cubicBezTo>
                <a:cubicBezTo>
                  <a:pt x="766" y="125"/>
                  <a:pt x="766" y="124"/>
                  <a:pt x="765" y="124"/>
                </a:cubicBezTo>
                <a:cubicBezTo>
                  <a:pt x="765" y="123"/>
                  <a:pt x="765" y="123"/>
                  <a:pt x="764" y="123"/>
                </a:cubicBezTo>
                <a:cubicBezTo>
                  <a:pt x="763" y="122"/>
                  <a:pt x="763" y="121"/>
                  <a:pt x="762" y="120"/>
                </a:cubicBezTo>
                <a:cubicBezTo>
                  <a:pt x="761" y="120"/>
                  <a:pt x="755" y="119"/>
                  <a:pt x="753" y="119"/>
                </a:cubicBezTo>
                <a:cubicBezTo>
                  <a:pt x="755" y="117"/>
                  <a:pt x="757" y="118"/>
                  <a:pt x="760" y="118"/>
                </a:cubicBezTo>
                <a:cubicBezTo>
                  <a:pt x="760" y="117"/>
                  <a:pt x="760" y="117"/>
                  <a:pt x="760" y="117"/>
                </a:cubicBezTo>
                <a:cubicBezTo>
                  <a:pt x="762" y="117"/>
                  <a:pt x="763" y="117"/>
                  <a:pt x="764" y="118"/>
                </a:cubicBezTo>
                <a:cubicBezTo>
                  <a:pt x="764" y="117"/>
                  <a:pt x="764" y="117"/>
                  <a:pt x="764" y="117"/>
                </a:cubicBezTo>
                <a:cubicBezTo>
                  <a:pt x="767" y="117"/>
                  <a:pt x="769" y="117"/>
                  <a:pt x="771" y="116"/>
                </a:cubicBezTo>
                <a:cubicBezTo>
                  <a:pt x="771" y="116"/>
                  <a:pt x="771" y="116"/>
                  <a:pt x="771" y="116"/>
                </a:cubicBezTo>
                <a:cubicBezTo>
                  <a:pt x="772" y="116"/>
                  <a:pt x="772" y="116"/>
                  <a:pt x="772" y="116"/>
                </a:cubicBezTo>
                <a:cubicBezTo>
                  <a:pt x="772" y="111"/>
                  <a:pt x="772" y="111"/>
                  <a:pt x="772" y="111"/>
                </a:cubicBezTo>
                <a:cubicBezTo>
                  <a:pt x="771" y="111"/>
                  <a:pt x="771" y="111"/>
                  <a:pt x="771" y="111"/>
                </a:cubicBezTo>
                <a:cubicBezTo>
                  <a:pt x="771" y="109"/>
                  <a:pt x="771" y="109"/>
                  <a:pt x="771" y="109"/>
                </a:cubicBezTo>
                <a:cubicBezTo>
                  <a:pt x="771" y="109"/>
                  <a:pt x="771" y="109"/>
                  <a:pt x="771" y="109"/>
                </a:cubicBezTo>
                <a:cubicBezTo>
                  <a:pt x="774" y="108"/>
                  <a:pt x="782" y="112"/>
                  <a:pt x="785" y="108"/>
                </a:cubicBezTo>
                <a:cubicBezTo>
                  <a:pt x="789" y="109"/>
                  <a:pt x="790" y="108"/>
                  <a:pt x="791" y="105"/>
                </a:cubicBezTo>
                <a:cubicBezTo>
                  <a:pt x="788" y="105"/>
                  <a:pt x="788" y="105"/>
                  <a:pt x="788" y="105"/>
                </a:cubicBezTo>
                <a:cubicBezTo>
                  <a:pt x="788" y="105"/>
                  <a:pt x="788" y="105"/>
                  <a:pt x="788" y="105"/>
                </a:cubicBezTo>
                <a:cubicBezTo>
                  <a:pt x="787" y="105"/>
                  <a:pt x="787" y="105"/>
                  <a:pt x="787" y="105"/>
                </a:cubicBezTo>
                <a:cubicBezTo>
                  <a:pt x="787" y="104"/>
                  <a:pt x="787" y="104"/>
                  <a:pt x="787" y="104"/>
                </a:cubicBezTo>
                <a:cubicBezTo>
                  <a:pt x="788" y="104"/>
                  <a:pt x="790" y="103"/>
                  <a:pt x="792" y="103"/>
                </a:cubicBezTo>
                <a:cubicBezTo>
                  <a:pt x="792" y="103"/>
                  <a:pt x="792" y="104"/>
                  <a:pt x="794" y="104"/>
                </a:cubicBezTo>
                <a:cubicBezTo>
                  <a:pt x="794" y="103"/>
                  <a:pt x="794" y="103"/>
                  <a:pt x="794" y="103"/>
                </a:cubicBezTo>
                <a:cubicBezTo>
                  <a:pt x="796" y="103"/>
                  <a:pt x="796" y="103"/>
                  <a:pt x="796" y="103"/>
                </a:cubicBezTo>
                <a:cubicBezTo>
                  <a:pt x="796" y="101"/>
                  <a:pt x="796" y="101"/>
                  <a:pt x="794" y="101"/>
                </a:cubicBezTo>
                <a:cubicBezTo>
                  <a:pt x="794" y="99"/>
                  <a:pt x="794" y="99"/>
                  <a:pt x="794" y="99"/>
                </a:cubicBezTo>
                <a:cubicBezTo>
                  <a:pt x="801" y="99"/>
                  <a:pt x="801" y="99"/>
                  <a:pt x="801" y="99"/>
                </a:cubicBezTo>
                <a:cubicBezTo>
                  <a:pt x="801" y="99"/>
                  <a:pt x="801" y="99"/>
                  <a:pt x="801" y="99"/>
                </a:cubicBezTo>
                <a:cubicBezTo>
                  <a:pt x="802" y="98"/>
                  <a:pt x="802" y="97"/>
                  <a:pt x="804" y="97"/>
                </a:cubicBezTo>
                <a:cubicBezTo>
                  <a:pt x="804" y="95"/>
                  <a:pt x="803" y="95"/>
                  <a:pt x="803" y="93"/>
                </a:cubicBezTo>
                <a:cubicBezTo>
                  <a:pt x="801" y="93"/>
                  <a:pt x="799" y="93"/>
                  <a:pt x="796" y="93"/>
                </a:cubicBezTo>
                <a:cubicBezTo>
                  <a:pt x="796" y="91"/>
                  <a:pt x="796" y="91"/>
                  <a:pt x="796" y="91"/>
                </a:cubicBezTo>
                <a:cubicBezTo>
                  <a:pt x="792" y="91"/>
                  <a:pt x="792" y="91"/>
                  <a:pt x="792" y="91"/>
                </a:cubicBezTo>
                <a:cubicBezTo>
                  <a:pt x="792" y="91"/>
                  <a:pt x="792" y="91"/>
                  <a:pt x="792" y="91"/>
                </a:cubicBezTo>
                <a:cubicBezTo>
                  <a:pt x="791" y="91"/>
                  <a:pt x="790" y="90"/>
                  <a:pt x="789" y="90"/>
                </a:cubicBezTo>
                <a:cubicBezTo>
                  <a:pt x="789" y="91"/>
                  <a:pt x="789" y="91"/>
                  <a:pt x="789" y="91"/>
                </a:cubicBezTo>
                <a:cubicBezTo>
                  <a:pt x="788" y="91"/>
                  <a:pt x="788" y="91"/>
                  <a:pt x="788" y="91"/>
                </a:cubicBezTo>
                <a:cubicBezTo>
                  <a:pt x="788" y="91"/>
                  <a:pt x="788" y="91"/>
                  <a:pt x="788" y="91"/>
                </a:cubicBezTo>
                <a:cubicBezTo>
                  <a:pt x="784" y="91"/>
                  <a:pt x="784" y="91"/>
                  <a:pt x="784" y="91"/>
                </a:cubicBezTo>
                <a:cubicBezTo>
                  <a:pt x="784" y="92"/>
                  <a:pt x="784" y="92"/>
                  <a:pt x="784" y="92"/>
                </a:cubicBezTo>
                <a:cubicBezTo>
                  <a:pt x="783" y="92"/>
                  <a:pt x="783" y="92"/>
                  <a:pt x="783" y="92"/>
                </a:cubicBezTo>
                <a:cubicBezTo>
                  <a:pt x="783" y="93"/>
                  <a:pt x="783" y="93"/>
                  <a:pt x="783" y="93"/>
                </a:cubicBezTo>
                <a:cubicBezTo>
                  <a:pt x="779" y="93"/>
                  <a:pt x="779" y="93"/>
                  <a:pt x="779" y="93"/>
                </a:cubicBezTo>
                <a:cubicBezTo>
                  <a:pt x="779" y="93"/>
                  <a:pt x="779" y="93"/>
                  <a:pt x="779" y="93"/>
                </a:cubicBezTo>
                <a:cubicBezTo>
                  <a:pt x="778" y="93"/>
                  <a:pt x="778" y="93"/>
                  <a:pt x="778" y="93"/>
                </a:cubicBezTo>
                <a:cubicBezTo>
                  <a:pt x="778" y="94"/>
                  <a:pt x="778" y="94"/>
                  <a:pt x="778" y="94"/>
                </a:cubicBezTo>
                <a:cubicBezTo>
                  <a:pt x="777" y="94"/>
                  <a:pt x="775" y="94"/>
                  <a:pt x="774" y="95"/>
                </a:cubicBezTo>
                <a:cubicBezTo>
                  <a:pt x="774" y="95"/>
                  <a:pt x="774" y="95"/>
                  <a:pt x="774" y="95"/>
                </a:cubicBezTo>
                <a:cubicBezTo>
                  <a:pt x="773" y="95"/>
                  <a:pt x="773" y="95"/>
                  <a:pt x="773" y="95"/>
                </a:cubicBezTo>
                <a:cubicBezTo>
                  <a:pt x="773" y="94"/>
                  <a:pt x="773" y="94"/>
                  <a:pt x="773" y="93"/>
                </a:cubicBezTo>
                <a:cubicBezTo>
                  <a:pt x="775" y="92"/>
                  <a:pt x="775" y="92"/>
                  <a:pt x="776" y="91"/>
                </a:cubicBezTo>
                <a:cubicBezTo>
                  <a:pt x="778" y="91"/>
                  <a:pt x="777" y="91"/>
                  <a:pt x="778" y="89"/>
                </a:cubicBezTo>
                <a:cubicBezTo>
                  <a:pt x="774" y="89"/>
                  <a:pt x="772" y="87"/>
                  <a:pt x="768" y="87"/>
                </a:cubicBezTo>
                <a:cubicBezTo>
                  <a:pt x="768" y="87"/>
                  <a:pt x="768" y="87"/>
                  <a:pt x="768" y="87"/>
                </a:cubicBezTo>
                <a:cubicBezTo>
                  <a:pt x="770" y="87"/>
                  <a:pt x="771" y="86"/>
                  <a:pt x="773" y="87"/>
                </a:cubicBezTo>
                <a:cubicBezTo>
                  <a:pt x="773" y="87"/>
                  <a:pt x="773" y="87"/>
                  <a:pt x="773" y="87"/>
                </a:cubicBezTo>
                <a:cubicBezTo>
                  <a:pt x="776" y="87"/>
                  <a:pt x="776" y="87"/>
                  <a:pt x="776" y="87"/>
                </a:cubicBezTo>
                <a:cubicBezTo>
                  <a:pt x="776" y="88"/>
                  <a:pt x="776" y="88"/>
                  <a:pt x="776" y="88"/>
                </a:cubicBezTo>
                <a:cubicBezTo>
                  <a:pt x="779" y="88"/>
                  <a:pt x="779" y="88"/>
                  <a:pt x="779" y="88"/>
                </a:cubicBezTo>
                <a:cubicBezTo>
                  <a:pt x="779" y="89"/>
                  <a:pt x="780" y="89"/>
                  <a:pt x="780" y="89"/>
                </a:cubicBezTo>
                <a:cubicBezTo>
                  <a:pt x="781" y="89"/>
                  <a:pt x="781" y="89"/>
                  <a:pt x="781" y="89"/>
                </a:cubicBezTo>
                <a:cubicBezTo>
                  <a:pt x="781" y="90"/>
                  <a:pt x="781" y="90"/>
                  <a:pt x="781" y="90"/>
                </a:cubicBezTo>
                <a:cubicBezTo>
                  <a:pt x="782" y="90"/>
                  <a:pt x="785" y="88"/>
                  <a:pt x="786" y="88"/>
                </a:cubicBezTo>
                <a:cubicBezTo>
                  <a:pt x="787" y="88"/>
                  <a:pt x="787" y="88"/>
                  <a:pt x="787" y="88"/>
                </a:cubicBezTo>
                <a:cubicBezTo>
                  <a:pt x="787" y="89"/>
                  <a:pt x="787" y="89"/>
                  <a:pt x="787" y="89"/>
                </a:cubicBezTo>
                <a:cubicBezTo>
                  <a:pt x="789" y="89"/>
                  <a:pt x="790" y="88"/>
                  <a:pt x="791" y="88"/>
                </a:cubicBezTo>
                <a:cubicBezTo>
                  <a:pt x="791" y="87"/>
                  <a:pt x="791" y="87"/>
                  <a:pt x="790" y="86"/>
                </a:cubicBezTo>
                <a:cubicBezTo>
                  <a:pt x="787" y="85"/>
                  <a:pt x="784" y="84"/>
                  <a:pt x="781" y="84"/>
                </a:cubicBezTo>
                <a:cubicBezTo>
                  <a:pt x="781" y="83"/>
                  <a:pt x="781" y="83"/>
                  <a:pt x="781" y="83"/>
                </a:cubicBezTo>
                <a:cubicBezTo>
                  <a:pt x="783" y="83"/>
                  <a:pt x="785" y="83"/>
                  <a:pt x="788" y="84"/>
                </a:cubicBezTo>
                <a:cubicBezTo>
                  <a:pt x="788" y="84"/>
                  <a:pt x="788" y="84"/>
                  <a:pt x="788" y="84"/>
                </a:cubicBezTo>
                <a:cubicBezTo>
                  <a:pt x="791" y="84"/>
                  <a:pt x="791" y="84"/>
                  <a:pt x="791" y="84"/>
                </a:cubicBezTo>
                <a:cubicBezTo>
                  <a:pt x="791" y="85"/>
                  <a:pt x="791" y="85"/>
                  <a:pt x="791" y="85"/>
                </a:cubicBezTo>
                <a:cubicBezTo>
                  <a:pt x="793" y="85"/>
                  <a:pt x="793" y="85"/>
                  <a:pt x="793" y="85"/>
                </a:cubicBezTo>
                <a:cubicBezTo>
                  <a:pt x="793" y="85"/>
                  <a:pt x="793" y="85"/>
                  <a:pt x="793" y="85"/>
                </a:cubicBezTo>
                <a:cubicBezTo>
                  <a:pt x="794" y="86"/>
                  <a:pt x="794" y="85"/>
                  <a:pt x="796" y="85"/>
                </a:cubicBezTo>
                <a:cubicBezTo>
                  <a:pt x="796" y="84"/>
                  <a:pt x="796" y="84"/>
                  <a:pt x="796" y="83"/>
                </a:cubicBezTo>
                <a:cubicBezTo>
                  <a:pt x="791" y="82"/>
                  <a:pt x="787" y="81"/>
                  <a:pt x="780" y="81"/>
                </a:cubicBezTo>
                <a:cubicBezTo>
                  <a:pt x="780" y="80"/>
                  <a:pt x="780" y="80"/>
                  <a:pt x="781" y="79"/>
                </a:cubicBezTo>
                <a:cubicBezTo>
                  <a:pt x="780" y="78"/>
                  <a:pt x="780" y="78"/>
                  <a:pt x="780" y="78"/>
                </a:cubicBezTo>
                <a:cubicBezTo>
                  <a:pt x="782" y="79"/>
                  <a:pt x="784" y="79"/>
                  <a:pt x="787" y="80"/>
                </a:cubicBezTo>
                <a:cubicBezTo>
                  <a:pt x="787" y="79"/>
                  <a:pt x="787" y="79"/>
                  <a:pt x="787" y="78"/>
                </a:cubicBezTo>
                <a:cubicBezTo>
                  <a:pt x="788" y="78"/>
                  <a:pt x="788" y="78"/>
                  <a:pt x="788" y="78"/>
                </a:cubicBezTo>
                <a:cubicBezTo>
                  <a:pt x="788" y="77"/>
                  <a:pt x="788" y="77"/>
                  <a:pt x="788" y="77"/>
                </a:cubicBezTo>
                <a:cubicBezTo>
                  <a:pt x="788" y="77"/>
                  <a:pt x="789" y="77"/>
                  <a:pt x="789" y="78"/>
                </a:cubicBezTo>
                <a:cubicBezTo>
                  <a:pt x="790" y="77"/>
                  <a:pt x="790" y="77"/>
                  <a:pt x="790" y="77"/>
                </a:cubicBezTo>
                <a:cubicBezTo>
                  <a:pt x="791" y="79"/>
                  <a:pt x="792" y="80"/>
                  <a:pt x="794" y="81"/>
                </a:cubicBezTo>
                <a:cubicBezTo>
                  <a:pt x="796" y="81"/>
                  <a:pt x="796" y="81"/>
                  <a:pt x="796" y="81"/>
                </a:cubicBezTo>
                <a:cubicBezTo>
                  <a:pt x="796" y="82"/>
                  <a:pt x="796" y="82"/>
                  <a:pt x="796" y="82"/>
                </a:cubicBezTo>
                <a:cubicBezTo>
                  <a:pt x="797" y="81"/>
                  <a:pt x="796" y="82"/>
                  <a:pt x="797" y="81"/>
                </a:cubicBezTo>
                <a:cubicBezTo>
                  <a:pt x="798" y="81"/>
                  <a:pt x="798" y="81"/>
                  <a:pt x="798" y="81"/>
                </a:cubicBezTo>
                <a:cubicBezTo>
                  <a:pt x="797" y="80"/>
                  <a:pt x="797" y="80"/>
                  <a:pt x="796" y="80"/>
                </a:cubicBezTo>
                <a:cubicBezTo>
                  <a:pt x="796" y="79"/>
                  <a:pt x="796" y="79"/>
                  <a:pt x="796" y="79"/>
                </a:cubicBezTo>
                <a:cubicBezTo>
                  <a:pt x="800" y="79"/>
                  <a:pt x="800" y="81"/>
                  <a:pt x="804" y="82"/>
                </a:cubicBezTo>
                <a:cubicBezTo>
                  <a:pt x="805" y="80"/>
                  <a:pt x="806" y="80"/>
                  <a:pt x="806" y="78"/>
                </a:cubicBezTo>
                <a:cubicBezTo>
                  <a:pt x="807" y="79"/>
                  <a:pt x="808" y="80"/>
                  <a:pt x="808" y="80"/>
                </a:cubicBezTo>
                <a:cubicBezTo>
                  <a:pt x="813" y="80"/>
                  <a:pt x="813" y="80"/>
                  <a:pt x="813" y="80"/>
                </a:cubicBezTo>
                <a:cubicBezTo>
                  <a:pt x="813" y="81"/>
                  <a:pt x="813" y="81"/>
                  <a:pt x="813" y="81"/>
                </a:cubicBezTo>
                <a:cubicBezTo>
                  <a:pt x="813" y="81"/>
                  <a:pt x="814" y="80"/>
                  <a:pt x="815" y="80"/>
                </a:cubicBezTo>
                <a:cubicBezTo>
                  <a:pt x="815" y="80"/>
                  <a:pt x="815" y="80"/>
                  <a:pt x="815" y="80"/>
                </a:cubicBezTo>
                <a:cubicBezTo>
                  <a:pt x="816" y="79"/>
                  <a:pt x="817" y="80"/>
                  <a:pt x="817" y="80"/>
                </a:cubicBezTo>
                <a:cubicBezTo>
                  <a:pt x="818" y="80"/>
                  <a:pt x="819" y="80"/>
                  <a:pt x="820" y="80"/>
                </a:cubicBezTo>
                <a:cubicBezTo>
                  <a:pt x="820" y="79"/>
                  <a:pt x="820" y="79"/>
                  <a:pt x="820" y="79"/>
                </a:cubicBezTo>
                <a:cubicBezTo>
                  <a:pt x="821" y="79"/>
                  <a:pt x="821" y="79"/>
                  <a:pt x="821" y="79"/>
                </a:cubicBezTo>
                <a:cubicBezTo>
                  <a:pt x="820" y="77"/>
                  <a:pt x="820" y="76"/>
                  <a:pt x="819" y="76"/>
                </a:cubicBezTo>
                <a:cubicBezTo>
                  <a:pt x="819" y="75"/>
                  <a:pt x="819" y="75"/>
                  <a:pt x="819" y="75"/>
                </a:cubicBezTo>
                <a:cubicBezTo>
                  <a:pt x="820" y="75"/>
                  <a:pt x="822" y="76"/>
                  <a:pt x="823" y="76"/>
                </a:cubicBezTo>
                <a:cubicBezTo>
                  <a:pt x="824" y="75"/>
                  <a:pt x="825" y="74"/>
                  <a:pt x="825" y="73"/>
                </a:cubicBezTo>
                <a:cubicBezTo>
                  <a:pt x="827" y="73"/>
                  <a:pt x="830" y="73"/>
                  <a:pt x="832" y="72"/>
                </a:cubicBezTo>
                <a:cubicBezTo>
                  <a:pt x="831" y="71"/>
                  <a:pt x="832" y="72"/>
                  <a:pt x="831" y="71"/>
                </a:cubicBezTo>
                <a:cubicBezTo>
                  <a:pt x="831" y="70"/>
                  <a:pt x="831" y="70"/>
                  <a:pt x="831" y="70"/>
                </a:cubicBezTo>
                <a:cubicBezTo>
                  <a:pt x="830" y="70"/>
                  <a:pt x="828" y="70"/>
                  <a:pt x="827" y="70"/>
                </a:cubicBezTo>
                <a:cubicBezTo>
                  <a:pt x="827" y="69"/>
                  <a:pt x="827" y="69"/>
                  <a:pt x="827" y="69"/>
                </a:cubicBezTo>
                <a:cubicBezTo>
                  <a:pt x="827" y="69"/>
                  <a:pt x="827" y="69"/>
                  <a:pt x="827" y="69"/>
                </a:cubicBezTo>
                <a:cubicBezTo>
                  <a:pt x="828" y="68"/>
                  <a:pt x="828" y="68"/>
                  <a:pt x="829" y="67"/>
                </a:cubicBezTo>
                <a:cubicBezTo>
                  <a:pt x="829" y="67"/>
                  <a:pt x="830" y="68"/>
                  <a:pt x="831" y="68"/>
                </a:cubicBezTo>
                <a:cubicBezTo>
                  <a:pt x="831" y="68"/>
                  <a:pt x="831" y="68"/>
                  <a:pt x="831" y="68"/>
                </a:cubicBezTo>
                <a:cubicBezTo>
                  <a:pt x="832" y="68"/>
                  <a:pt x="832" y="68"/>
                  <a:pt x="832" y="68"/>
                </a:cubicBezTo>
                <a:cubicBezTo>
                  <a:pt x="832" y="69"/>
                  <a:pt x="832" y="69"/>
                  <a:pt x="832" y="69"/>
                </a:cubicBezTo>
                <a:cubicBezTo>
                  <a:pt x="835" y="69"/>
                  <a:pt x="835" y="69"/>
                  <a:pt x="835" y="69"/>
                </a:cubicBezTo>
                <a:cubicBezTo>
                  <a:pt x="835" y="70"/>
                  <a:pt x="835" y="70"/>
                  <a:pt x="835" y="70"/>
                </a:cubicBezTo>
                <a:cubicBezTo>
                  <a:pt x="837" y="69"/>
                  <a:pt x="838" y="69"/>
                  <a:pt x="838" y="66"/>
                </a:cubicBezTo>
                <a:cubicBezTo>
                  <a:pt x="841" y="66"/>
                  <a:pt x="841" y="66"/>
                  <a:pt x="841" y="66"/>
                </a:cubicBezTo>
                <a:cubicBezTo>
                  <a:pt x="841" y="66"/>
                  <a:pt x="841" y="66"/>
                  <a:pt x="841" y="66"/>
                </a:cubicBezTo>
                <a:cubicBezTo>
                  <a:pt x="842" y="66"/>
                  <a:pt x="842" y="66"/>
                  <a:pt x="842" y="66"/>
                </a:cubicBezTo>
                <a:cubicBezTo>
                  <a:pt x="842" y="64"/>
                  <a:pt x="841" y="64"/>
                  <a:pt x="841" y="63"/>
                </a:cubicBezTo>
                <a:cubicBezTo>
                  <a:pt x="842" y="63"/>
                  <a:pt x="842" y="63"/>
                  <a:pt x="842" y="63"/>
                </a:cubicBezTo>
                <a:cubicBezTo>
                  <a:pt x="842" y="62"/>
                  <a:pt x="843" y="62"/>
                  <a:pt x="844" y="61"/>
                </a:cubicBezTo>
                <a:cubicBezTo>
                  <a:pt x="844" y="62"/>
                  <a:pt x="844" y="61"/>
                  <a:pt x="844" y="62"/>
                </a:cubicBezTo>
                <a:cubicBezTo>
                  <a:pt x="844" y="64"/>
                  <a:pt x="844" y="64"/>
                  <a:pt x="844" y="64"/>
                </a:cubicBezTo>
                <a:cubicBezTo>
                  <a:pt x="845" y="64"/>
                  <a:pt x="845" y="64"/>
                  <a:pt x="845" y="64"/>
                </a:cubicBezTo>
                <a:cubicBezTo>
                  <a:pt x="845" y="64"/>
                  <a:pt x="845" y="64"/>
                  <a:pt x="845" y="64"/>
                </a:cubicBezTo>
                <a:cubicBezTo>
                  <a:pt x="847" y="64"/>
                  <a:pt x="847" y="64"/>
                  <a:pt x="847" y="64"/>
                </a:cubicBezTo>
                <a:cubicBezTo>
                  <a:pt x="848" y="62"/>
                  <a:pt x="847" y="64"/>
                  <a:pt x="849" y="64"/>
                </a:cubicBezTo>
                <a:cubicBezTo>
                  <a:pt x="850" y="60"/>
                  <a:pt x="852" y="61"/>
                  <a:pt x="855" y="60"/>
                </a:cubicBezTo>
                <a:cubicBezTo>
                  <a:pt x="855" y="59"/>
                  <a:pt x="855" y="59"/>
                  <a:pt x="855" y="59"/>
                </a:cubicBezTo>
                <a:cubicBezTo>
                  <a:pt x="857" y="59"/>
                  <a:pt x="857" y="59"/>
                  <a:pt x="857" y="59"/>
                </a:cubicBezTo>
                <a:cubicBezTo>
                  <a:pt x="857" y="59"/>
                  <a:pt x="857" y="58"/>
                  <a:pt x="858" y="58"/>
                </a:cubicBezTo>
                <a:cubicBezTo>
                  <a:pt x="859" y="57"/>
                  <a:pt x="861" y="56"/>
                  <a:pt x="863" y="55"/>
                </a:cubicBezTo>
                <a:cubicBezTo>
                  <a:pt x="863" y="54"/>
                  <a:pt x="863" y="55"/>
                  <a:pt x="863" y="54"/>
                </a:cubicBezTo>
                <a:cubicBezTo>
                  <a:pt x="865" y="53"/>
                  <a:pt x="871" y="54"/>
                  <a:pt x="874" y="53"/>
                </a:cubicBezTo>
                <a:cubicBezTo>
                  <a:pt x="874" y="53"/>
                  <a:pt x="874" y="53"/>
                  <a:pt x="874" y="53"/>
                </a:cubicBezTo>
                <a:cubicBezTo>
                  <a:pt x="875" y="53"/>
                  <a:pt x="875" y="53"/>
                  <a:pt x="875" y="53"/>
                </a:cubicBezTo>
                <a:cubicBezTo>
                  <a:pt x="875" y="52"/>
                  <a:pt x="875" y="52"/>
                  <a:pt x="875" y="52"/>
                </a:cubicBezTo>
                <a:cubicBezTo>
                  <a:pt x="879" y="52"/>
                  <a:pt x="879" y="52"/>
                  <a:pt x="879" y="52"/>
                </a:cubicBezTo>
                <a:cubicBezTo>
                  <a:pt x="879" y="51"/>
                  <a:pt x="879" y="51"/>
                  <a:pt x="879" y="51"/>
                </a:cubicBezTo>
                <a:cubicBezTo>
                  <a:pt x="881" y="51"/>
                  <a:pt x="883" y="51"/>
                  <a:pt x="884" y="51"/>
                </a:cubicBezTo>
                <a:cubicBezTo>
                  <a:pt x="888" y="49"/>
                  <a:pt x="891" y="47"/>
                  <a:pt x="894" y="45"/>
                </a:cubicBezTo>
                <a:cubicBezTo>
                  <a:pt x="894" y="43"/>
                  <a:pt x="894" y="43"/>
                  <a:pt x="894" y="43"/>
                </a:cubicBezTo>
                <a:cubicBezTo>
                  <a:pt x="893" y="43"/>
                  <a:pt x="893" y="43"/>
                  <a:pt x="893" y="43"/>
                </a:cubicBezTo>
                <a:cubicBezTo>
                  <a:pt x="893" y="43"/>
                  <a:pt x="893" y="43"/>
                  <a:pt x="893" y="43"/>
                </a:cubicBezTo>
                <a:cubicBezTo>
                  <a:pt x="889" y="44"/>
                  <a:pt x="885" y="45"/>
                  <a:pt x="881" y="46"/>
                </a:cubicBezTo>
                <a:cubicBezTo>
                  <a:pt x="881" y="47"/>
                  <a:pt x="881" y="47"/>
                  <a:pt x="881" y="47"/>
                </a:cubicBezTo>
                <a:cubicBezTo>
                  <a:pt x="879" y="47"/>
                  <a:pt x="877" y="46"/>
                  <a:pt x="875" y="47"/>
                </a:cubicBezTo>
                <a:cubicBezTo>
                  <a:pt x="872" y="47"/>
                  <a:pt x="872" y="47"/>
                  <a:pt x="872" y="47"/>
                </a:cubicBezTo>
                <a:cubicBezTo>
                  <a:pt x="872" y="47"/>
                  <a:pt x="872" y="47"/>
                  <a:pt x="872" y="47"/>
                </a:cubicBezTo>
                <a:cubicBezTo>
                  <a:pt x="873" y="46"/>
                  <a:pt x="873" y="46"/>
                  <a:pt x="874" y="46"/>
                </a:cubicBezTo>
                <a:cubicBezTo>
                  <a:pt x="874" y="45"/>
                  <a:pt x="874" y="45"/>
                  <a:pt x="874" y="45"/>
                </a:cubicBezTo>
                <a:cubicBezTo>
                  <a:pt x="879" y="45"/>
                  <a:pt x="879" y="45"/>
                  <a:pt x="879" y="45"/>
                </a:cubicBezTo>
                <a:cubicBezTo>
                  <a:pt x="879" y="45"/>
                  <a:pt x="879" y="45"/>
                  <a:pt x="879" y="45"/>
                </a:cubicBezTo>
                <a:cubicBezTo>
                  <a:pt x="881" y="44"/>
                  <a:pt x="882" y="45"/>
                  <a:pt x="884" y="43"/>
                </a:cubicBezTo>
                <a:cubicBezTo>
                  <a:pt x="884" y="43"/>
                  <a:pt x="884" y="43"/>
                  <a:pt x="884" y="43"/>
                </a:cubicBezTo>
                <a:cubicBezTo>
                  <a:pt x="884" y="43"/>
                  <a:pt x="884" y="43"/>
                  <a:pt x="883" y="42"/>
                </a:cubicBezTo>
                <a:cubicBezTo>
                  <a:pt x="883" y="41"/>
                  <a:pt x="883" y="41"/>
                  <a:pt x="883" y="41"/>
                </a:cubicBezTo>
                <a:cubicBezTo>
                  <a:pt x="884" y="42"/>
                  <a:pt x="885" y="42"/>
                  <a:pt x="886" y="42"/>
                </a:cubicBezTo>
                <a:cubicBezTo>
                  <a:pt x="886" y="43"/>
                  <a:pt x="886" y="43"/>
                  <a:pt x="886" y="43"/>
                </a:cubicBezTo>
                <a:cubicBezTo>
                  <a:pt x="888" y="43"/>
                  <a:pt x="888" y="42"/>
                  <a:pt x="888" y="42"/>
                </a:cubicBezTo>
                <a:cubicBezTo>
                  <a:pt x="891" y="42"/>
                  <a:pt x="891" y="42"/>
                  <a:pt x="891" y="42"/>
                </a:cubicBezTo>
                <a:cubicBezTo>
                  <a:pt x="891" y="41"/>
                  <a:pt x="891" y="41"/>
                  <a:pt x="891" y="41"/>
                </a:cubicBezTo>
                <a:cubicBezTo>
                  <a:pt x="894" y="41"/>
                  <a:pt x="894" y="41"/>
                  <a:pt x="894" y="41"/>
                </a:cubicBezTo>
                <a:cubicBezTo>
                  <a:pt x="895" y="40"/>
                  <a:pt x="896" y="39"/>
                  <a:pt x="897" y="37"/>
                </a:cubicBezTo>
                <a:cubicBezTo>
                  <a:pt x="902" y="37"/>
                  <a:pt x="902" y="37"/>
                  <a:pt x="902" y="37"/>
                </a:cubicBezTo>
                <a:cubicBezTo>
                  <a:pt x="902" y="36"/>
                  <a:pt x="902" y="36"/>
                  <a:pt x="902" y="36"/>
                </a:cubicBezTo>
                <a:cubicBezTo>
                  <a:pt x="904" y="36"/>
                  <a:pt x="905" y="36"/>
                  <a:pt x="906" y="36"/>
                </a:cubicBezTo>
                <a:cubicBezTo>
                  <a:pt x="907" y="35"/>
                  <a:pt x="907" y="34"/>
                  <a:pt x="908" y="33"/>
                </a:cubicBezTo>
                <a:cubicBezTo>
                  <a:pt x="912" y="33"/>
                  <a:pt x="912" y="33"/>
                  <a:pt x="912" y="33"/>
                </a:cubicBezTo>
                <a:cubicBezTo>
                  <a:pt x="912" y="32"/>
                  <a:pt x="912" y="32"/>
                  <a:pt x="912" y="32"/>
                </a:cubicBezTo>
                <a:cubicBezTo>
                  <a:pt x="913" y="32"/>
                  <a:pt x="914" y="32"/>
                  <a:pt x="915" y="32"/>
                </a:cubicBezTo>
                <a:cubicBezTo>
                  <a:pt x="916" y="30"/>
                  <a:pt x="916" y="30"/>
                  <a:pt x="917" y="29"/>
                </a:cubicBezTo>
                <a:cubicBezTo>
                  <a:pt x="917" y="27"/>
                  <a:pt x="917" y="27"/>
                  <a:pt x="917" y="27"/>
                </a:cubicBezTo>
                <a:cubicBezTo>
                  <a:pt x="917" y="27"/>
                  <a:pt x="917" y="27"/>
                  <a:pt x="917" y="27"/>
                </a:cubicBezTo>
                <a:cubicBezTo>
                  <a:pt x="915" y="25"/>
                  <a:pt x="912" y="27"/>
                  <a:pt x="909" y="26"/>
                </a:cubicBezTo>
                <a:cubicBezTo>
                  <a:pt x="909" y="25"/>
                  <a:pt x="909" y="25"/>
                  <a:pt x="909" y="24"/>
                </a:cubicBezTo>
                <a:cubicBezTo>
                  <a:pt x="906" y="24"/>
                  <a:pt x="906" y="24"/>
                  <a:pt x="906" y="24"/>
                </a:cubicBezTo>
                <a:cubicBezTo>
                  <a:pt x="906" y="24"/>
                  <a:pt x="906" y="24"/>
                  <a:pt x="906" y="24"/>
                </a:cubicBezTo>
                <a:cubicBezTo>
                  <a:pt x="904" y="24"/>
                  <a:pt x="903" y="24"/>
                  <a:pt x="902" y="24"/>
                </a:cubicBezTo>
                <a:cubicBezTo>
                  <a:pt x="901" y="24"/>
                  <a:pt x="901" y="23"/>
                  <a:pt x="901" y="22"/>
                </a:cubicBezTo>
                <a:cubicBezTo>
                  <a:pt x="900" y="21"/>
                  <a:pt x="899" y="21"/>
                  <a:pt x="897" y="21"/>
                </a:cubicBezTo>
                <a:cubicBezTo>
                  <a:pt x="897" y="20"/>
                  <a:pt x="897" y="20"/>
                  <a:pt x="897" y="20"/>
                </a:cubicBezTo>
                <a:cubicBezTo>
                  <a:pt x="895" y="20"/>
                  <a:pt x="894" y="19"/>
                  <a:pt x="892" y="19"/>
                </a:cubicBezTo>
                <a:cubicBezTo>
                  <a:pt x="892" y="18"/>
                  <a:pt x="892" y="18"/>
                  <a:pt x="892" y="18"/>
                </a:cubicBezTo>
                <a:cubicBezTo>
                  <a:pt x="888" y="18"/>
                  <a:pt x="888" y="18"/>
                  <a:pt x="888" y="18"/>
                </a:cubicBezTo>
                <a:cubicBezTo>
                  <a:pt x="888" y="18"/>
                  <a:pt x="888" y="18"/>
                  <a:pt x="888" y="18"/>
                </a:cubicBezTo>
                <a:cubicBezTo>
                  <a:pt x="887" y="18"/>
                  <a:pt x="887" y="18"/>
                  <a:pt x="887" y="18"/>
                </a:cubicBezTo>
                <a:cubicBezTo>
                  <a:pt x="887" y="17"/>
                  <a:pt x="887" y="17"/>
                  <a:pt x="887" y="17"/>
                </a:cubicBezTo>
                <a:cubicBezTo>
                  <a:pt x="885" y="17"/>
                  <a:pt x="885" y="17"/>
                  <a:pt x="885" y="17"/>
                </a:cubicBezTo>
                <a:cubicBezTo>
                  <a:pt x="885" y="16"/>
                  <a:pt x="885" y="16"/>
                  <a:pt x="885" y="16"/>
                </a:cubicBezTo>
                <a:cubicBezTo>
                  <a:pt x="879" y="16"/>
                  <a:pt x="879" y="16"/>
                  <a:pt x="879" y="16"/>
                </a:cubicBezTo>
                <a:cubicBezTo>
                  <a:pt x="879" y="16"/>
                  <a:pt x="879" y="16"/>
                  <a:pt x="879" y="16"/>
                </a:cubicBezTo>
                <a:cubicBezTo>
                  <a:pt x="878" y="15"/>
                  <a:pt x="878" y="15"/>
                  <a:pt x="877" y="15"/>
                </a:cubicBezTo>
                <a:cubicBezTo>
                  <a:pt x="877" y="16"/>
                  <a:pt x="877" y="16"/>
                  <a:pt x="877" y="16"/>
                </a:cubicBezTo>
                <a:cubicBezTo>
                  <a:pt x="875" y="16"/>
                  <a:pt x="874" y="16"/>
                  <a:pt x="873" y="16"/>
                </a:cubicBezTo>
                <a:cubicBezTo>
                  <a:pt x="871" y="18"/>
                  <a:pt x="869" y="20"/>
                  <a:pt x="867" y="22"/>
                </a:cubicBezTo>
                <a:cubicBezTo>
                  <a:pt x="866" y="22"/>
                  <a:pt x="865" y="22"/>
                  <a:pt x="864" y="22"/>
                </a:cubicBezTo>
                <a:cubicBezTo>
                  <a:pt x="864" y="23"/>
                  <a:pt x="864" y="23"/>
                  <a:pt x="864" y="23"/>
                </a:cubicBezTo>
                <a:cubicBezTo>
                  <a:pt x="862" y="23"/>
                  <a:pt x="862" y="23"/>
                  <a:pt x="862" y="23"/>
                </a:cubicBezTo>
                <a:cubicBezTo>
                  <a:pt x="862" y="24"/>
                  <a:pt x="862" y="24"/>
                  <a:pt x="862" y="24"/>
                </a:cubicBezTo>
                <a:cubicBezTo>
                  <a:pt x="861" y="24"/>
                  <a:pt x="861" y="24"/>
                  <a:pt x="860" y="24"/>
                </a:cubicBezTo>
                <a:cubicBezTo>
                  <a:pt x="860" y="25"/>
                  <a:pt x="860" y="25"/>
                  <a:pt x="859" y="26"/>
                </a:cubicBezTo>
                <a:cubicBezTo>
                  <a:pt x="858" y="26"/>
                  <a:pt x="858" y="25"/>
                  <a:pt x="857" y="25"/>
                </a:cubicBezTo>
                <a:cubicBezTo>
                  <a:pt x="857" y="26"/>
                  <a:pt x="857" y="26"/>
                  <a:pt x="857" y="26"/>
                </a:cubicBezTo>
                <a:cubicBezTo>
                  <a:pt x="856" y="26"/>
                  <a:pt x="855" y="26"/>
                  <a:pt x="854" y="26"/>
                </a:cubicBezTo>
                <a:cubicBezTo>
                  <a:pt x="854" y="27"/>
                  <a:pt x="854" y="27"/>
                  <a:pt x="854" y="27"/>
                </a:cubicBezTo>
                <a:cubicBezTo>
                  <a:pt x="850" y="27"/>
                  <a:pt x="850" y="27"/>
                  <a:pt x="850" y="27"/>
                </a:cubicBezTo>
                <a:cubicBezTo>
                  <a:pt x="850" y="27"/>
                  <a:pt x="850" y="28"/>
                  <a:pt x="848" y="28"/>
                </a:cubicBezTo>
                <a:cubicBezTo>
                  <a:pt x="848" y="29"/>
                  <a:pt x="848" y="29"/>
                  <a:pt x="848" y="29"/>
                </a:cubicBezTo>
                <a:cubicBezTo>
                  <a:pt x="847" y="29"/>
                  <a:pt x="847" y="29"/>
                  <a:pt x="847" y="28"/>
                </a:cubicBezTo>
                <a:cubicBezTo>
                  <a:pt x="847" y="27"/>
                  <a:pt x="846" y="29"/>
                  <a:pt x="846" y="28"/>
                </a:cubicBezTo>
                <a:cubicBezTo>
                  <a:pt x="847" y="28"/>
                  <a:pt x="847" y="28"/>
                  <a:pt x="847" y="28"/>
                </a:cubicBezTo>
                <a:cubicBezTo>
                  <a:pt x="848" y="26"/>
                  <a:pt x="850" y="25"/>
                  <a:pt x="852" y="24"/>
                </a:cubicBezTo>
                <a:cubicBezTo>
                  <a:pt x="852" y="24"/>
                  <a:pt x="852" y="24"/>
                  <a:pt x="852" y="24"/>
                </a:cubicBezTo>
                <a:cubicBezTo>
                  <a:pt x="858" y="24"/>
                  <a:pt x="858" y="24"/>
                  <a:pt x="858" y="24"/>
                </a:cubicBezTo>
                <a:cubicBezTo>
                  <a:pt x="858" y="23"/>
                  <a:pt x="858" y="23"/>
                  <a:pt x="858" y="23"/>
                </a:cubicBezTo>
                <a:cubicBezTo>
                  <a:pt x="859" y="23"/>
                  <a:pt x="859" y="23"/>
                  <a:pt x="859" y="23"/>
                </a:cubicBezTo>
                <a:cubicBezTo>
                  <a:pt x="859" y="22"/>
                  <a:pt x="859" y="22"/>
                  <a:pt x="859" y="22"/>
                </a:cubicBezTo>
                <a:cubicBezTo>
                  <a:pt x="861" y="22"/>
                  <a:pt x="861" y="22"/>
                  <a:pt x="861" y="22"/>
                </a:cubicBezTo>
                <a:cubicBezTo>
                  <a:pt x="861" y="22"/>
                  <a:pt x="861" y="22"/>
                  <a:pt x="861" y="22"/>
                </a:cubicBezTo>
                <a:cubicBezTo>
                  <a:pt x="862" y="22"/>
                  <a:pt x="862" y="22"/>
                  <a:pt x="862" y="22"/>
                </a:cubicBezTo>
                <a:cubicBezTo>
                  <a:pt x="862" y="21"/>
                  <a:pt x="863" y="21"/>
                  <a:pt x="863" y="20"/>
                </a:cubicBezTo>
                <a:cubicBezTo>
                  <a:pt x="865" y="19"/>
                  <a:pt x="866" y="20"/>
                  <a:pt x="867" y="16"/>
                </a:cubicBezTo>
                <a:cubicBezTo>
                  <a:pt x="866" y="15"/>
                  <a:pt x="864" y="15"/>
                  <a:pt x="862" y="14"/>
                </a:cubicBezTo>
                <a:cubicBezTo>
                  <a:pt x="862" y="14"/>
                  <a:pt x="862" y="14"/>
                  <a:pt x="861" y="13"/>
                </a:cubicBezTo>
                <a:cubicBezTo>
                  <a:pt x="860" y="13"/>
                  <a:pt x="858" y="14"/>
                  <a:pt x="857" y="14"/>
                </a:cubicBezTo>
                <a:cubicBezTo>
                  <a:pt x="857" y="14"/>
                  <a:pt x="857" y="14"/>
                  <a:pt x="857" y="14"/>
                </a:cubicBezTo>
                <a:cubicBezTo>
                  <a:pt x="855" y="15"/>
                  <a:pt x="849" y="15"/>
                  <a:pt x="848" y="14"/>
                </a:cubicBezTo>
                <a:cubicBezTo>
                  <a:pt x="848" y="16"/>
                  <a:pt x="848" y="16"/>
                  <a:pt x="848" y="16"/>
                </a:cubicBezTo>
                <a:cubicBezTo>
                  <a:pt x="846" y="15"/>
                  <a:pt x="844" y="15"/>
                  <a:pt x="842" y="14"/>
                </a:cubicBezTo>
                <a:cubicBezTo>
                  <a:pt x="842" y="14"/>
                  <a:pt x="841" y="14"/>
                  <a:pt x="841" y="13"/>
                </a:cubicBezTo>
                <a:cubicBezTo>
                  <a:pt x="840" y="13"/>
                  <a:pt x="839" y="14"/>
                  <a:pt x="838" y="14"/>
                </a:cubicBezTo>
                <a:cubicBezTo>
                  <a:pt x="837" y="14"/>
                  <a:pt x="832" y="12"/>
                  <a:pt x="831" y="12"/>
                </a:cubicBezTo>
                <a:cubicBezTo>
                  <a:pt x="829" y="14"/>
                  <a:pt x="827" y="15"/>
                  <a:pt x="826" y="16"/>
                </a:cubicBezTo>
                <a:cubicBezTo>
                  <a:pt x="826" y="19"/>
                  <a:pt x="826" y="19"/>
                  <a:pt x="826" y="19"/>
                </a:cubicBezTo>
                <a:cubicBezTo>
                  <a:pt x="825" y="19"/>
                  <a:pt x="825" y="19"/>
                  <a:pt x="825" y="19"/>
                </a:cubicBezTo>
                <a:cubicBezTo>
                  <a:pt x="825" y="18"/>
                  <a:pt x="825" y="18"/>
                  <a:pt x="825" y="18"/>
                </a:cubicBezTo>
                <a:cubicBezTo>
                  <a:pt x="820" y="18"/>
                  <a:pt x="817" y="20"/>
                  <a:pt x="813" y="20"/>
                </a:cubicBezTo>
                <a:cubicBezTo>
                  <a:pt x="813" y="23"/>
                  <a:pt x="813" y="23"/>
                  <a:pt x="814" y="24"/>
                </a:cubicBezTo>
                <a:cubicBezTo>
                  <a:pt x="814" y="24"/>
                  <a:pt x="814" y="24"/>
                  <a:pt x="814" y="24"/>
                </a:cubicBezTo>
                <a:cubicBezTo>
                  <a:pt x="812" y="24"/>
                  <a:pt x="811" y="23"/>
                  <a:pt x="810" y="22"/>
                </a:cubicBezTo>
                <a:cubicBezTo>
                  <a:pt x="808" y="22"/>
                  <a:pt x="808" y="22"/>
                  <a:pt x="808" y="22"/>
                </a:cubicBezTo>
                <a:cubicBezTo>
                  <a:pt x="808" y="21"/>
                  <a:pt x="807" y="20"/>
                  <a:pt x="807" y="20"/>
                </a:cubicBezTo>
                <a:cubicBezTo>
                  <a:pt x="806" y="20"/>
                  <a:pt x="806" y="20"/>
                  <a:pt x="806" y="20"/>
                </a:cubicBezTo>
                <a:cubicBezTo>
                  <a:pt x="806" y="19"/>
                  <a:pt x="806" y="19"/>
                  <a:pt x="806" y="19"/>
                </a:cubicBezTo>
                <a:cubicBezTo>
                  <a:pt x="803" y="19"/>
                  <a:pt x="800" y="20"/>
                  <a:pt x="798" y="20"/>
                </a:cubicBezTo>
                <a:cubicBezTo>
                  <a:pt x="791" y="20"/>
                  <a:pt x="781" y="18"/>
                  <a:pt x="778" y="21"/>
                </a:cubicBezTo>
                <a:cubicBezTo>
                  <a:pt x="776" y="22"/>
                  <a:pt x="776" y="21"/>
                  <a:pt x="776" y="23"/>
                </a:cubicBezTo>
                <a:cubicBezTo>
                  <a:pt x="778" y="24"/>
                  <a:pt x="777" y="24"/>
                  <a:pt x="779" y="25"/>
                </a:cubicBezTo>
                <a:cubicBezTo>
                  <a:pt x="779" y="26"/>
                  <a:pt x="779" y="26"/>
                  <a:pt x="779" y="26"/>
                </a:cubicBezTo>
                <a:cubicBezTo>
                  <a:pt x="783" y="26"/>
                  <a:pt x="783" y="26"/>
                  <a:pt x="783" y="26"/>
                </a:cubicBezTo>
                <a:cubicBezTo>
                  <a:pt x="783" y="26"/>
                  <a:pt x="783" y="26"/>
                  <a:pt x="783" y="26"/>
                </a:cubicBezTo>
                <a:cubicBezTo>
                  <a:pt x="784" y="27"/>
                  <a:pt x="785" y="29"/>
                  <a:pt x="787" y="30"/>
                </a:cubicBezTo>
                <a:cubicBezTo>
                  <a:pt x="787" y="30"/>
                  <a:pt x="787" y="31"/>
                  <a:pt x="787" y="32"/>
                </a:cubicBezTo>
                <a:cubicBezTo>
                  <a:pt x="786" y="32"/>
                  <a:pt x="786" y="31"/>
                  <a:pt x="786" y="32"/>
                </a:cubicBezTo>
                <a:cubicBezTo>
                  <a:pt x="785" y="32"/>
                  <a:pt x="785" y="32"/>
                  <a:pt x="785" y="32"/>
                </a:cubicBezTo>
                <a:cubicBezTo>
                  <a:pt x="785" y="31"/>
                  <a:pt x="785" y="30"/>
                  <a:pt x="785" y="29"/>
                </a:cubicBezTo>
                <a:cubicBezTo>
                  <a:pt x="784" y="29"/>
                  <a:pt x="784" y="29"/>
                  <a:pt x="784" y="29"/>
                </a:cubicBezTo>
                <a:cubicBezTo>
                  <a:pt x="784" y="28"/>
                  <a:pt x="784" y="28"/>
                  <a:pt x="784" y="28"/>
                </a:cubicBezTo>
                <a:cubicBezTo>
                  <a:pt x="782" y="28"/>
                  <a:pt x="779" y="27"/>
                  <a:pt x="777" y="27"/>
                </a:cubicBezTo>
                <a:cubicBezTo>
                  <a:pt x="777" y="26"/>
                  <a:pt x="777" y="26"/>
                  <a:pt x="777" y="25"/>
                </a:cubicBezTo>
                <a:cubicBezTo>
                  <a:pt x="776" y="24"/>
                  <a:pt x="775" y="25"/>
                  <a:pt x="775" y="24"/>
                </a:cubicBezTo>
                <a:cubicBezTo>
                  <a:pt x="772" y="24"/>
                  <a:pt x="772" y="24"/>
                  <a:pt x="771" y="26"/>
                </a:cubicBezTo>
                <a:cubicBezTo>
                  <a:pt x="765" y="26"/>
                  <a:pt x="765" y="26"/>
                  <a:pt x="765" y="26"/>
                </a:cubicBezTo>
                <a:cubicBezTo>
                  <a:pt x="765" y="25"/>
                  <a:pt x="765" y="24"/>
                  <a:pt x="765" y="24"/>
                </a:cubicBezTo>
                <a:cubicBezTo>
                  <a:pt x="764" y="24"/>
                  <a:pt x="764" y="24"/>
                  <a:pt x="764" y="24"/>
                </a:cubicBezTo>
                <a:cubicBezTo>
                  <a:pt x="764" y="23"/>
                  <a:pt x="764" y="23"/>
                  <a:pt x="764" y="23"/>
                </a:cubicBezTo>
                <a:cubicBezTo>
                  <a:pt x="763" y="23"/>
                  <a:pt x="763" y="23"/>
                  <a:pt x="763" y="23"/>
                </a:cubicBezTo>
                <a:cubicBezTo>
                  <a:pt x="763" y="26"/>
                  <a:pt x="763" y="26"/>
                  <a:pt x="763" y="26"/>
                </a:cubicBezTo>
                <a:cubicBezTo>
                  <a:pt x="763" y="26"/>
                  <a:pt x="763" y="26"/>
                  <a:pt x="763" y="26"/>
                </a:cubicBezTo>
                <a:cubicBezTo>
                  <a:pt x="762" y="27"/>
                  <a:pt x="761" y="28"/>
                  <a:pt x="760" y="30"/>
                </a:cubicBezTo>
                <a:cubicBezTo>
                  <a:pt x="756" y="30"/>
                  <a:pt x="756" y="30"/>
                  <a:pt x="756" y="30"/>
                </a:cubicBezTo>
                <a:cubicBezTo>
                  <a:pt x="756" y="29"/>
                  <a:pt x="756" y="28"/>
                  <a:pt x="756" y="27"/>
                </a:cubicBezTo>
                <a:cubicBezTo>
                  <a:pt x="754" y="27"/>
                  <a:pt x="753" y="27"/>
                  <a:pt x="752" y="28"/>
                </a:cubicBezTo>
                <a:cubicBezTo>
                  <a:pt x="752" y="30"/>
                  <a:pt x="752" y="30"/>
                  <a:pt x="754" y="31"/>
                </a:cubicBezTo>
                <a:cubicBezTo>
                  <a:pt x="754" y="32"/>
                  <a:pt x="754" y="32"/>
                  <a:pt x="754" y="32"/>
                </a:cubicBezTo>
                <a:cubicBezTo>
                  <a:pt x="756" y="32"/>
                  <a:pt x="756" y="32"/>
                  <a:pt x="756" y="32"/>
                </a:cubicBezTo>
                <a:cubicBezTo>
                  <a:pt x="756" y="32"/>
                  <a:pt x="757" y="32"/>
                  <a:pt x="757" y="33"/>
                </a:cubicBezTo>
                <a:cubicBezTo>
                  <a:pt x="760" y="33"/>
                  <a:pt x="760" y="33"/>
                  <a:pt x="760" y="33"/>
                </a:cubicBezTo>
                <a:cubicBezTo>
                  <a:pt x="760" y="34"/>
                  <a:pt x="760" y="34"/>
                  <a:pt x="760" y="34"/>
                </a:cubicBezTo>
                <a:cubicBezTo>
                  <a:pt x="761" y="34"/>
                  <a:pt x="762" y="34"/>
                  <a:pt x="763" y="34"/>
                </a:cubicBezTo>
                <a:cubicBezTo>
                  <a:pt x="763" y="35"/>
                  <a:pt x="763" y="35"/>
                  <a:pt x="763" y="35"/>
                </a:cubicBezTo>
                <a:cubicBezTo>
                  <a:pt x="762" y="35"/>
                  <a:pt x="762" y="35"/>
                  <a:pt x="762" y="35"/>
                </a:cubicBezTo>
                <a:cubicBezTo>
                  <a:pt x="762" y="36"/>
                  <a:pt x="762" y="36"/>
                  <a:pt x="762" y="36"/>
                </a:cubicBezTo>
                <a:cubicBezTo>
                  <a:pt x="761" y="36"/>
                  <a:pt x="760" y="36"/>
                  <a:pt x="760" y="36"/>
                </a:cubicBezTo>
                <a:cubicBezTo>
                  <a:pt x="760" y="34"/>
                  <a:pt x="760" y="34"/>
                  <a:pt x="760" y="34"/>
                </a:cubicBezTo>
                <a:cubicBezTo>
                  <a:pt x="757" y="33"/>
                  <a:pt x="754" y="32"/>
                  <a:pt x="752" y="32"/>
                </a:cubicBezTo>
                <a:cubicBezTo>
                  <a:pt x="751" y="31"/>
                  <a:pt x="751" y="31"/>
                  <a:pt x="751" y="30"/>
                </a:cubicBezTo>
                <a:cubicBezTo>
                  <a:pt x="749" y="30"/>
                  <a:pt x="747" y="29"/>
                  <a:pt x="744" y="29"/>
                </a:cubicBezTo>
                <a:cubicBezTo>
                  <a:pt x="744" y="28"/>
                  <a:pt x="744" y="28"/>
                  <a:pt x="744" y="28"/>
                </a:cubicBezTo>
                <a:cubicBezTo>
                  <a:pt x="743" y="28"/>
                  <a:pt x="743" y="28"/>
                  <a:pt x="743" y="28"/>
                </a:cubicBezTo>
                <a:cubicBezTo>
                  <a:pt x="743" y="28"/>
                  <a:pt x="743" y="27"/>
                  <a:pt x="742" y="27"/>
                </a:cubicBezTo>
                <a:cubicBezTo>
                  <a:pt x="741" y="26"/>
                  <a:pt x="740" y="26"/>
                  <a:pt x="738" y="26"/>
                </a:cubicBezTo>
                <a:cubicBezTo>
                  <a:pt x="738" y="27"/>
                  <a:pt x="738" y="28"/>
                  <a:pt x="739" y="30"/>
                </a:cubicBezTo>
                <a:cubicBezTo>
                  <a:pt x="737" y="30"/>
                  <a:pt x="737" y="30"/>
                  <a:pt x="737" y="30"/>
                </a:cubicBezTo>
                <a:cubicBezTo>
                  <a:pt x="738" y="33"/>
                  <a:pt x="739" y="36"/>
                  <a:pt x="742" y="37"/>
                </a:cubicBezTo>
                <a:cubicBezTo>
                  <a:pt x="742" y="39"/>
                  <a:pt x="742" y="39"/>
                  <a:pt x="742" y="39"/>
                </a:cubicBezTo>
                <a:cubicBezTo>
                  <a:pt x="740" y="37"/>
                  <a:pt x="738" y="35"/>
                  <a:pt x="736" y="34"/>
                </a:cubicBezTo>
                <a:cubicBezTo>
                  <a:pt x="735" y="34"/>
                  <a:pt x="735" y="34"/>
                  <a:pt x="735" y="34"/>
                </a:cubicBezTo>
                <a:cubicBezTo>
                  <a:pt x="735" y="37"/>
                  <a:pt x="735" y="37"/>
                  <a:pt x="735" y="37"/>
                </a:cubicBezTo>
                <a:cubicBezTo>
                  <a:pt x="732" y="37"/>
                  <a:pt x="732" y="34"/>
                  <a:pt x="730" y="33"/>
                </a:cubicBezTo>
                <a:cubicBezTo>
                  <a:pt x="730" y="32"/>
                  <a:pt x="730" y="32"/>
                  <a:pt x="730" y="32"/>
                </a:cubicBezTo>
                <a:cubicBezTo>
                  <a:pt x="729" y="32"/>
                  <a:pt x="729" y="32"/>
                  <a:pt x="729" y="32"/>
                </a:cubicBezTo>
                <a:cubicBezTo>
                  <a:pt x="728" y="31"/>
                  <a:pt x="728" y="31"/>
                  <a:pt x="728" y="30"/>
                </a:cubicBezTo>
                <a:cubicBezTo>
                  <a:pt x="725" y="30"/>
                  <a:pt x="725" y="30"/>
                  <a:pt x="725" y="30"/>
                </a:cubicBezTo>
                <a:cubicBezTo>
                  <a:pt x="725" y="30"/>
                  <a:pt x="725" y="30"/>
                  <a:pt x="725" y="30"/>
                </a:cubicBezTo>
                <a:cubicBezTo>
                  <a:pt x="724" y="30"/>
                  <a:pt x="724" y="30"/>
                  <a:pt x="724" y="30"/>
                </a:cubicBezTo>
                <a:cubicBezTo>
                  <a:pt x="724" y="29"/>
                  <a:pt x="724" y="29"/>
                  <a:pt x="724" y="29"/>
                </a:cubicBezTo>
                <a:cubicBezTo>
                  <a:pt x="721" y="29"/>
                  <a:pt x="719" y="28"/>
                  <a:pt x="716" y="28"/>
                </a:cubicBezTo>
                <a:cubicBezTo>
                  <a:pt x="716" y="28"/>
                  <a:pt x="716" y="28"/>
                  <a:pt x="716" y="28"/>
                </a:cubicBezTo>
                <a:cubicBezTo>
                  <a:pt x="715" y="27"/>
                  <a:pt x="714" y="27"/>
                  <a:pt x="712" y="27"/>
                </a:cubicBezTo>
                <a:cubicBezTo>
                  <a:pt x="712" y="25"/>
                  <a:pt x="712" y="26"/>
                  <a:pt x="711" y="24"/>
                </a:cubicBezTo>
                <a:cubicBezTo>
                  <a:pt x="704" y="24"/>
                  <a:pt x="704" y="24"/>
                  <a:pt x="704" y="24"/>
                </a:cubicBezTo>
                <a:cubicBezTo>
                  <a:pt x="704" y="26"/>
                  <a:pt x="704" y="26"/>
                  <a:pt x="705" y="28"/>
                </a:cubicBezTo>
                <a:cubicBezTo>
                  <a:pt x="706" y="28"/>
                  <a:pt x="706" y="28"/>
                  <a:pt x="706" y="28"/>
                </a:cubicBezTo>
                <a:cubicBezTo>
                  <a:pt x="707" y="29"/>
                  <a:pt x="705" y="29"/>
                  <a:pt x="707" y="30"/>
                </a:cubicBezTo>
                <a:cubicBezTo>
                  <a:pt x="707" y="31"/>
                  <a:pt x="707" y="31"/>
                  <a:pt x="707" y="31"/>
                </a:cubicBezTo>
                <a:cubicBezTo>
                  <a:pt x="705" y="31"/>
                  <a:pt x="704" y="30"/>
                  <a:pt x="702" y="30"/>
                </a:cubicBezTo>
                <a:cubicBezTo>
                  <a:pt x="702" y="30"/>
                  <a:pt x="702" y="30"/>
                  <a:pt x="702" y="30"/>
                </a:cubicBezTo>
                <a:cubicBezTo>
                  <a:pt x="700" y="29"/>
                  <a:pt x="698" y="31"/>
                  <a:pt x="697" y="31"/>
                </a:cubicBezTo>
                <a:cubicBezTo>
                  <a:pt x="695" y="31"/>
                  <a:pt x="694" y="30"/>
                  <a:pt x="692" y="30"/>
                </a:cubicBezTo>
                <a:cubicBezTo>
                  <a:pt x="692" y="33"/>
                  <a:pt x="693" y="33"/>
                  <a:pt x="693" y="36"/>
                </a:cubicBezTo>
                <a:cubicBezTo>
                  <a:pt x="695" y="35"/>
                  <a:pt x="696" y="35"/>
                  <a:pt x="698" y="35"/>
                </a:cubicBezTo>
                <a:cubicBezTo>
                  <a:pt x="698" y="35"/>
                  <a:pt x="698" y="36"/>
                  <a:pt x="698" y="36"/>
                </a:cubicBezTo>
                <a:cubicBezTo>
                  <a:pt x="699" y="37"/>
                  <a:pt x="702" y="37"/>
                  <a:pt x="703" y="37"/>
                </a:cubicBezTo>
                <a:cubicBezTo>
                  <a:pt x="703" y="36"/>
                  <a:pt x="703" y="36"/>
                  <a:pt x="703" y="36"/>
                </a:cubicBezTo>
                <a:cubicBezTo>
                  <a:pt x="705" y="36"/>
                  <a:pt x="705" y="36"/>
                  <a:pt x="705" y="36"/>
                </a:cubicBezTo>
                <a:cubicBezTo>
                  <a:pt x="705" y="36"/>
                  <a:pt x="705" y="36"/>
                  <a:pt x="705" y="36"/>
                </a:cubicBezTo>
                <a:cubicBezTo>
                  <a:pt x="707" y="35"/>
                  <a:pt x="709" y="38"/>
                  <a:pt x="712" y="35"/>
                </a:cubicBezTo>
                <a:cubicBezTo>
                  <a:pt x="714" y="35"/>
                  <a:pt x="714" y="35"/>
                  <a:pt x="715" y="36"/>
                </a:cubicBezTo>
                <a:cubicBezTo>
                  <a:pt x="715" y="37"/>
                  <a:pt x="715" y="37"/>
                  <a:pt x="715" y="37"/>
                </a:cubicBezTo>
                <a:cubicBezTo>
                  <a:pt x="714" y="38"/>
                  <a:pt x="713" y="38"/>
                  <a:pt x="712" y="38"/>
                </a:cubicBezTo>
                <a:cubicBezTo>
                  <a:pt x="712" y="42"/>
                  <a:pt x="712" y="42"/>
                  <a:pt x="712" y="42"/>
                </a:cubicBezTo>
                <a:cubicBezTo>
                  <a:pt x="713" y="42"/>
                  <a:pt x="713" y="42"/>
                  <a:pt x="713" y="42"/>
                </a:cubicBezTo>
                <a:cubicBezTo>
                  <a:pt x="713" y="43"/>
                  <a:pt x="713" y="43"/>
                  <a:pt x="713" y="43"/>
                </a:cubicBezTo>
                <a:cubicBezTo>
                  <a:pt x="712" y="43"/>
                  <a:pt x="712" y="43"/>
                  <a:pt x="712" y="43"/>
                </a:cubicBezTo>
                <a:cubicBezTo>
                  <a:pt x="712" y="42"/>
                  <a:pt x="711" y="40"/>
                  <a:pt x="710" y="38"/>
                </a:cubicBezTo>
                <a:cubicBezTo>
                  <a:pt x="708" y="38"/>
                  <a:pt x="707" y="39"/>
                  <a:pt x="705" y="39"/>
                </a:cubicBezTo>
                <a:cubicBezTo>
                  <a:pt x="705" y="39"/>
                  <a:pt x="705" y="39"/>
                  <a:pt x="705" y="39"/>
                </a:cubicBezTo>
                <a:cubicBezTo>
                  <a:pt x="704" y="39"/>
                  <a:pt x="704" y="39"/>
                  <a:pt x="704" y="39"/>
                </a:cubicBezTo>
                <a:cubicBezTo>
                  <a:pt x="705" y="41"/>
                  <a:pt x="706" y="43"/>
                  <a:pt x="708" y="43"/>
                </a:cubicBezTo>
                <a:cubicBezTo>
                  <a:pt x="708" y="45"/>
                  <a:pt x="708" y="45"/>
                  <a:pt x="708" y="45"/>
                </a:cubicBezTo>
                <a:cubicBezTo>
                  <a:pt x="707" y="45"/>
                  <a:pt x="707" y="45"/>
                  <a:pt x="707" y="45"/>
                </a:cubicBezTo>
                <a:cubicBezTo>
                  <a:pt x="706" y="44"/>
                  <a:pt x="704" y="40"/>
                  <a:pt x="703" y="39"/>
                </a:cubicBezTo>
                <a:cubicBezTo>
                  <a:pt x="701" y="39"/>
                  <a:pt x="699" y="38"/>
                  <a:pt x="697" y="37"/>
                </a:cubicBezTo>
                <a:cubicBezTo>
                  <a:pt x="695" y="38"/>
                  <a:pt x="696" y="38"/>
                  <a:pt x="694" y="39"/>
                </a:cubicBezTo>
                <a:cubicBezTo>
                  <a:pt x="695" y="40"/>
                  <a:pt x="695" y="40"/>
                  <a:pt x="696" y="41"/>
                </a:cubicBezTo>
                <a:cubicBezTo>
                  <a:pt x="696" y="42"/>
                  <a:pt x="696" y="42"/>
                  <a:pt x="696" y="42"/>
                </a:cubicBezTo>
                <a:cubicBezTo>
                  <a:pt x="695" y="41"/>
                  <a:pt x="694" y="41"/>
                  <a:pt x="693" y="40"/>
                </a:cubicBezTo>
                <a:cubicBezTo>
                  <a:pt x="693" y="39"/>
                  <a:pt x="693" y="39"/>
                  <a:pt x="693" y="39"/>
                </a:cubicBezTo>
                <a:cubicBezTo>
                  <a:pt x="692" y="39"/>
                  <a:pt x="691" y="39"/>
                  <a:pt x="691" y="39"/>
                </a:cubicBezTo>
                <a:cubicBezTo>
                  <a:pt x="690" y="38"/>
                  <a:pt x="690" y="37"/>
                  <a:pt x="690" y="37"/>
                </a:cubicBezTo>
                <a:cubicBezTo>
                  <a:pt x="689" y="36"/>
                  <a:pt x="688" y="36"/>
                  <a:pt x="687" y="35"/>
                </a:cubicBezTo>
                <a:cubicBezTo>
                  <a:pt x="687" y="34"/>
                  <a:pt x="687" y="34"/>
                  <a:pt x="687" y="34"/>
                </a:cubicBezTo>
                <a:cubicBezTo>
                  <a:pt x="686" y="34"/>
                  <a:pt x="685" y="35"/>
                  <a:pt x="685" y="35"/>
                </a:cubicBezTo>
                <a:cubicBezTo>
                  <a:pt x="685" y="36"/>
                  <a:pt x="685" y="36"/>
                  <a:pt x="685" y="36"/>
                </a:cubicBezTo>
                <a:cubicBezTo>
                  <a:pt x="683" y="36"/>
                  <a:pt x="682" y="36"/>
                  <a:pt x="680" y="36"/>
                </a:cubicBezTo>
                <a:cubicBezTo>
                  <a:pt x="679" y="37"/>
                  <a:pt x="679" y="38"/>
                  <a:pt x="678" y="39"/>
                </a:cubicBezTo>
                <a:cubicBezTo>
                  <a:pt x="677" y="39"/>
                  <a:pt x="677" y="39"/>
                  <a:pt x="676" y="39"/>
                </a:cubicBezTo>
                <a:cubicBezTo>
                  <a:pt x="676" y="40"/>
                  <a:pt x="676" y="41"/>
                  <a:pt x="675" y="41"/>
                </a:cubicBezTo>
                <a:cubicBezTo>
                  <a:pt x="674" y="42"/>
                  <a:pt x="674" y="42"/>
                  <a:pt x="673" y="43"/>
                </a:cubicBezTo>
                <a:cubicBezTo>
                  <a:pt x="671" y="43"/>
                  <a:pt x="671" y="43"/>
                  <a:pt x="670" y="42"/>
                </a:cubicBezTo>
                <a:cubicBezTo>
                  <a:pt x="670" y="41"/>
                  <a:pt x="670" y="41"/>
                  <a:pt x="670" y="41"/>
                </a:cubicBezTo>
                <a:cubicBezTo>
                  <a:pt x="669" y="41"/>
                  <a:pt x="669" y="41"/>
                  <a:pt x="669" y="41"/>
                </a:cubicBezTo>
                <a:cubicBezTo>
                  <a:pt x="669" y="41"/>
                  <a:pt x="669" y="41"/>
                  <a:pt x="669" y="41"/>
                </a:cubicBezTo>
                <a:cubicBezTo>
                  <a:pt x="667" y="40"/>
                  <a:pt x="664" y="41"/>
                  <a:pt x="662" y="40"/>
                </a:cubicBezTo>
                <a:cubicBezTo>
                  <a:pt x="661" y="40"/>
                  <a:pt x="661" y="40"/>
                  <a:pt x="661" y="40"/>
                </a:cubicBezTo>
                <a:cubicBezTo>
                  <a:pt x="661" y="41"/>
                  <a:pt x="661" y="41"/>
                  <a:pt x="661" y="41"/>
                </a:cubicBezTo>
                <a:cubicBezTo>
                  <a:pt x="660" y="41"/>
                  <a:pt x="660" y="41"/>
                  <a:pt x="660" y="41"/>
                </a:cubicBezTo>
                <a:cubicBezTo>
                  <a:pt x="660" y="41"/>
                  <a:pt x="660" y="41"/>
                  <a:pt x="660" y="41"/>
                </a:cubicBezTo>
                <a:cubicBezTo>
                  <a:pt x="658" y="42"/>
                  <a:pt x="657" y="42"/>
                  <a:pt x="655" y="42"/>
                </a:cubicBezTo>
                <a:cubicBezTo>
                  <a:pt x="655" y="43"/>
                  <a:pt x="655" y="44"/>
                  <a:pt x="654" y="45"/>
                </a:cubicBezTo>
                <a:cubicBezTo>
                  <a:pt x="657" y="44"/>
                  <a:pt x="664" y="42"/>
                  <a:pt x="667" y="45"/>
                </a:cubicBezTo>
                <a:cubicBezTo>
                  <a:pt x="665" y="44"/>
                  <a:pt x="662" y="44"/>
                  <a:pt x="661" y="45"/>
                </a:cubicBezTo>
                <a:cubicBezTo>
                  <a:pt x="659" y="46"/>
                  <a:pt x="659" y="46"/>
                  <a:pt x="659" y="47"/>
                </a:cubicBezTo>
                <a:cubicBezTo>
                  <a:pt x="662" y="48"/>
                  <a:pt x="662" y="48"/>
                  <a:pt x="665" y="47"/>
                </a:cubicBezTo>
                <a:cubicBezTo>
                  <a:pt x="670" y="47"/>
                  <a:pt x="670" y="47"/>
                  <a:pt x="670" y="47"/>
                </a:cubicBezTo>
                <a:cubicBezTo>
                  <a:pt x="670" y="46"/>
                  <a:pt x="670" y="46"/>
                  <a:pt x="670" y="46"/>
                </a:cubicBezTo>
                <a:cubicBezTo>
                  <a:pt x="673" y="45"/>
                  <a:pt x="674" y="48"/>
                  <a:pt x="675" y="46"/>
                </a:cubicBezTo>
                <a:cubicBezTo>
                  <a:pt x="677" y="46"/>
                  <a:pt x="678" y="46"/>
                  <a:pt x="679" y="47"/>
                </a:cubicBezTo>
                <a:cubicBezTo>
                  <a:pt x="677" y="48"/>
                  <a:pt x="674" y="47"/>
                  <a:pt x="672" y="48"/>
                </a:cubicBezTo>
                <a:cubicBezTo>
                  <a:pt x="668" y="49"/>
                  <a:pt x="665" y="50"/>
                  <a:pt x="661" y="51"/>
                </a:cubicBezTo>
                <a:cubicBezTo>
                  <a:pt x="661" y="51"/>
                  <a:pt x="661" y="51"/>
                  <a:pt x="661" y="51"/>
                </a:cubicBezTo>
                <a:cubicBezTo>
                  <a:pt x="660" y="51"/>
                  <a:pt x="660" y="51"/>
                  <a:pt x="660" y="51"/>
                </a:cubicBezTo>
                <a:cubicBezTo>
                  <a:pt x="660" y="52"/>
                  <a:pt x="661" y="53"/>
                  <a:pt x="661" y="55"/>
                </a:cubicBezTo>
                <a:cubicBezTo>
                  <a:pt x="663" y="54"/>
                  <a:pt x="664" y="53"/>
                  <a:pt x="666" y="53"/>
                </a:cubicBezTo>
                <a:cubicBezTo>
                  <a:pt x="666" y="52"/>
                  <a:pt x="666" y="52"/>
                  <a:pt x="666" y="52"/>
                </a:cubicBezTo>
                <a:cubicBezTo>
                  <a:pt x="669" y="52"/>
                  <a:pt x="669" y="52"/>
                  <a:pt x="669" y="52"/>
                </a:cubicBezTo>
                <a:cubicBezTo>
                  <a:pt x="669" y="51"/>
                  <a:pt x="669" y="51"/>
                  <a:pt x="669" y="51"/>
                </a:cubicBezTo>
                <a:cubicBezTo>
                  <a:pt x="671" y="51"/>
                  <a:pt x="671" y="51"/>
                  <a:pt x="671" y="51"/>
                </a:cubicBezTo>
                <a:cubicBezTo>
                  <a:pt x="671" y="51"/>
                  <a:pt x="671" y="51"/>
                  <a:pt x="671" y="51"/>
                </a:cubicBezTo>
                <a:cubicBezTo>
                  <a:pt x="673" y="51"/>
                  <a:pt x="673" y="51"/>
                  <a:pt x="673" y="51"/>
                </a:cubicBezTo>
                <a:cubicBezTo>
                  <a:pt x="673" y="50"/>
                  <a:pt x="673" y="50"/>
                  <a:pt x="673" y="50"/>
                </a:cubicBezTo>
                <a:cubicBezTo>
                  <a:pt x="679" y="50"/>
                  <a:pt x="679" y="50"/>
                  <a:pt x="679" y="50"/>
                </a:cubicBezTo>
                <a:cubicBezTo>
                  <a:pt x="681" y="49"/>
                  <a:pt x="683" y="49"/>
                  <a:pt x="685" y="48"/>
                </a:cubicBezTo>
                <a:cubicBezTo>
                  <a:pt x="685" y="49"/>
                  <a:pt x="685" y="49"/>
                  <a:pt x="685" y="49"/>
                </a:cubicBezTo>
                <a:cubicBezTo>
                  <a:pt x="683" y="50"/>
                  <a:pt x="681" y="51"/>
                  <a:pt x="680" y="51"/>
                </a:cubicBezTo>
                <a:cubicBezTo>
                  <a:pt x="679" y="52"/>
                  <a:pt x="678" y="51"/>
                  <a:pt x="678" y="51"/>
                </a:cubicBezTo>
                <a:cubicBezTo>
                  <a:pt x="676" y="51"/>
                  <a:pt x="675" y="51"/>
                  <a:pt x="673" y="51"/>
                </a:cubicBezTo>
                <a:cubicBezTo>
                  <a:pt x="673" y="52"/>
                  <a:pt x="673" y="52"/>
                  <a:pt x="673" y="53"/>
                </a:cubicBezTo>
                <a:cubicBezTo>
                  <a:pt x="671" y="53"/>
                  <a:pt x="671" y="53"/>
                  <a:pt x="671" y="53"/>
                </a:cubicBezTo>
                <a:cubicBezTo>
                  <a:pt x="671" y="53"/>
                  <a:pt x="671" y="53"/>
                  <a:pt x="671" y="53"/>
                </a:cubicBezTo>
                <a:cubicBezTo>
                  <a:pt x="667" y="53"/>
                  <a:pt x="667" y="53"/>
                  <a:pt x="667" y="53"/>
                </a:cubicBezTo>
                <a:cubicBezTo>
                  <a:pt x="667" y="54"/>
                  <a:pt x="667" y="55"/>
                  <a:pt x="666" y="55"/>
                </a:cubicBezTo>
                <a:cubicBezTo>
                  <a:pt x="665" y="55"/>
                  <a:pt x="665" y="55"/>
                  <a:pt x="665" y="55"/>
                </a:cubicBezTo>
                <a:cubicBezTo>
                  <a:pt x="664" y="56"/>
                  <a:pt x="664" y="56"/>
                  <a:pt x="664" y="57"/>
                </a:cubicBezTo>
                <a:cubicBezTo>
                  <a:pt x="664" y="58"/>
                  <a:pt x="666" y="60"/>
                  <a:pt x="668" y="59"/>
                </a:cubicBezTo>
                <a:cubicBezTo>
                  <a:pt x="668" y="59"/>
                  <a:pt x="668" y="59"/>
                  <a:pt x="668" y="59"/>
                </a:cubicBezTo>
                <a:cubicBezTo>
                  <a:pt x="669" y="59"/>
                  <a:pt x="669" y="59"/>
                  <a:pt x="669" y="59"/>
                </a:cubicBezTo>
                <a:cubicBezTo>
                  <a:pt x="669" y="58"/>
                  <a:pt x="669" y="58"/>
                  <a:pt x="669" y="58"/>
                </a:cubicBezTo>
                <a:cubicBezTo>
                  <a:pt x="671" y="58"/>
                  <a:pt x="671" y="58"/>
                  <a:pt x="671" y="58"/>
                </a:cubicBezTo>
                <a:cubicBezTo>
                  <a:pt x="671" y="57"/>
                  <a:pt x="671" y="57"/>
                  <a:pt x="671" y="57"/>
                </a:cubicBezTo>
                <a:cubicBezTo>
                  <a:pt x="672" y="57"/>
                  <a:pt x="673" y="58"/>
                  <a:pt x="673" y="58"/>
                </a:cubicBezTo>
                <a:cubicBezTo>
                  <a:pt x="681" y="58"/>
                  <a:pt x="681" y="58"/>
                  <a:pt x="681" y="58"/>
                </a:cubicBezTo>
                <a:cubicBezTo>
                  <a:pt x="681" y="59"/>
                  <a:pt x="681" y="59"/>
                  <a:pt x="681" y="59"/>
                </a:cubicBezTo>
                <a:cubicBezTo>
                  <a:pt x="682" y="58"/>
                  <a:pt x="683" y="58"/>
                  <a:pt x="685" y="58"/>
                </a:cubicBezTo>
                <a:cubicBezTo>
                  <a:pt x="685" y="57"/>
                  <a:pt x="685" y="57"/>
                  <a:pt x="685" y="57"/>
                </a:cubicBezTo>
                <a:cubicBezTo>
                  <a:pt x="686" y="57"/>
                  <a:pt x="684" y="58"/>
                  <a:pt x="685" y="58"/>
                </a:cubicBezTo>
                <a:cubicBezTo>
                  <a:pt x="688" y="58"/>
                  <a:pt x="688" y="58"/>
                  <a:pt x="688" y="58"/>
                </a:cubicBezTo>
                <a:cubicBezTo>
                  <a:pt x="688" y="57"/>
                  <a:pt x="688" y="57"/>
                  <a:pt x="688" y="57"/>
                </a:cubicBezTo>
                <a:cubicBezTo>
                  <a:pt x="690" y="57"/>
                  <a:pt x="690" y="57"/>
                  <a:pt x="690" y="57"/>
                </a:cubicBezTo>
                <a:cubicBezTo>
                  <a:pt x="690" y="57"/>
                  <a:pt x="690" y="58"/>
                  <a:pt x="691" y="59"/>
                </a:cubicBezTo>
                <a:cubicBezTo>
                  <a:pt x="693" y="59"/>
                  <a:pt x="694" y="60"/>
                  <a:pt x="696" y="59"/>
                </a:cubicBezTo>
                <a:cubicBezTo>
                  <a:pt x="697" y="58"/>
                  <a:pt x="697" y="58"/>
                  <a:pt x="697" y="57"/>
                </a:cubicBezTo>
                <a:cubicBezTo>
                  <a:pt x="698" y="57"/>
                  <a:pt x="698" y="57"/>
                  <a:pt x="698" y="57"/>
                </a:cubicBezTo>
                <a:cubicBezTo>
                  <a:pt x="699" y="57"/>
                  <a:pt x="699" y="56"/>
                  <a:pt x="700" y="55"/>
                </a:cubicBezTo>
                <a:cubicBezTo>
                  <a:pt x="701" y="55"/>
                  <a:pt x="701" y="55"/>
                  <a:pt x="701" y="55"/>
                </a:cubicBezTo>
                <a:cubicBezTo>
                  <a:pt x="701" y="56"/>
                  <a:pt x="700" y="58"/>
                  <a:pt x="700" y="60"/>
                </a:cubicBezTo>
                <a:cubicBezTo>
                  <a:pt x="702" y="60"/>
                  <a:pt x="702" y="60"/>
                  <a:pt x="702" y="60"/>
                </a:cubicBezTo>
                <a:cubicBezTo>
                  <a:pt x="705" y="60"/>
                  <a:pt x="705" y="60"/>
                  <a:pt x="705" y="60"/>
                </a:cubicBezTo>
                <a:cubicBezTo>
                  <a:pt x="705" y="61"/>
                  <a:pt x="705" y="61"/>
                  <a:pt x="705" y="61"/>
                </a:cubicBezTo>
                <a:cubicBezTo>
                  <a:pt x="706" y="61"/>
                  <a:pt x="706" y="61"/>
                  <a:pt x="706" y="60"/>
                </a:cubicBezTo>
                <a:cubicBezTo>
                  <a:pt x="709" y="60"/>
                  <a:pt x="712" y="61"/>
                  <a:pt x="714" y="62"/>
                </a:cubicBezTo>
                <a:cubicBezTo>
                  <a:pt x="714" y="61"/>
                  <a:pt x="715" y="60"/>
                  <a:pt x="715" y="59"/>
                </a:cubicBezTo>
                <a:cubicBezTo>
                  <a:pt x="716" y="58"/>
                  <a:pt x="715" y="59"/>
                  <a:pt x="716" y="58"/>
                </a:cubicBezTo>
                <a:cubicBezTo>
                  <a:pt x="719" y="57"/>
                  <a:pt x="718" y="56"/>
                  <a:pt x="717" y="54"/>
                </a:cubicBezTo>
                <a:cubicBezTo>
                  <a:pt x="719" y="54"/>
                  <a:pt x="720" y="53"/>
                  <a:pt x="721" y="53"/>
                </a:cubicBezTo>
                <a:cubicBezTo>
                  <a:pt x="720" y="55"/>
                  <a:pt x="720" y="56"/>
                  <a:pt x="720" y="58"/>
                </a:cubicBezTo>
                <a:cubicBezTo>
                  <a:pt x="722" y="58"/>
                  <a:pt x="723" y="59"/>
                  <a:pt x="725" y="58"/>
                </a:cubicBezTo>
                <a:cubicBezTo>
                  <a:pt x="725" y="57"/>
                  <a:pt x="725" y="57"/>
                  <a:pt x="725" y="57"/>
                </a:cubicBezTo>
                <a:cubicBezTo>
                  <a:pt x="731" y="57"/>
                  <a:pt x="731" y="57"/>
                  <a:pt x="731" y="57"/>
                </a:cubicBezTo>
                <a:cubicBezTo>
                  <a:pt x="731" y="57"/>
                  <a:pt x="731" y="57"/>
                  <a:pt x="731" y="57"/>
                </a:cubicBezTo>
                <a:cubicBezTo>
                  <a:pt x="734" y="57"/>
                  <a:pt x="734" y="57"/>
                  <a:pt x="734" y="57"/>
                </a:cubicBezTo>
                <a:cubicBezTo>
                  <a:pt x="734" y="56"/>
                  <a:pt x="734" y="56"/>
                  <a:pt x="734" y="56"/>
                </a:cubicBezTo>
                <a:cubicBezTo>
                  <a:pt x="738" y="56"/>
                  <a:pt x="738" y="56"/>
                  <a:pt x="738" y="56"/>
                </a:cubicBezTo>
                <a:cubicBezTo>
                  <a:pt x="738" y="55"/>
                  <a:pt x="738" y="55"/>
                  <a:pt x="738" y="55"/>
                </a:cubicBezTo>
                <a:cubicBezTo>
                  <a:pt x="742" y="55"/>
                  <a:pt x="742" y="55"/>
                  <a:pt x="742" y="55"/>
                </a:cubicBezTo>
                <a:cubicBezTo>
                  <a:pt x="742" y="55"/>
                  <a:pt x="742" y="55"/>
                  <a:pt x="742" y="55"/>
                </a:cubicBezTo>
                <a:cubicBezTo>
                  <a:pt x="751" y="55"/>
                  <a:pt x="751" y="55"/>
                  <a:pt x="751" y="55"/>
                </a:cubicBezTo>
                <a:cubicBezTo>
                  <a:pt x="751" y="55"/>
                  <a:pt x="751" y="55"/>
                  <a:pt x="751" y="55"/>
                </a:cubicBezTo>
                <a:cubicBezTo>
                  <a:pt x="756" y="55"/>
                  <a:pt x="761" y="54"/>
                  <a:pt x="765" y="53"/>
                </a:cubicBezTo>
                <a:cubicBezTo>
                  <a:pt x="765" y="53"/>
                  <a:pt x="765" y="53"/>
                  <a:pt x="765" y="53"/>
                </a:cubicBezTo>
                <a:cubicBezTo>
                  <a:pt x="767" y="53"/>
                  <a:pt x="767" y="53"/>
                  <a:pt x="767" y="53"/>
                </a:cubicBezTo>
                <a:cubicBezTo>
                  <a:pt x="767" y="52"/>
                  <a:pt x="767" y="52"/>
                  <a:pt x="767" y="52"/>
                </a:cubicBezTo>
                <a:cubicBezTo>
                  <a:pt x="769" y="52"/>
                  <a:pt x="769" y="52"/>
                  <a:pt x="769" y="52"/>
                </a:cubicBezTo>
                <a:cubicBezTo>
                  <a:pt x="769" y="51"/>
                  <a:pt x="769" y="51"/>
                  <a:pt x="769" y="51"/>
                </a:cubicBezTo>
                <a:cubicBezTo>
                  <a:pt x="771" y="51"/>
                  <a:pt x="771" y="51"/>
                  <a:pt x="771" y="51"/>
                </a:cubicBezTo>
                <a:cubicBezTo>
                  <a:pt x="771" y="51"/>
                  <a:pt x="771" y="51"/>
                  <a:pt x="771" y="51"/>
                </a:cubicBezTo>
                <a:cubicBezTo>
                  <a:pt x="773" y="50"/>
                  <a:pt x="774" y="50"/>
                  <a:pt x="775" y="50"/>
                </a:cubicBezTo>
                <a:cubicBezTo>
                  <a:pt x="776" y="49"/>
                  <a:pt x="776" y="49"/>
                  <a:pt x="776" y="49"/>
                </a:cubicBezTo>
                <a:cubicBezTo>
                  <a:pt x="777" y="49"/>
                  <a:pt x="777" y="49"/>
                  <a:pt x="777" y="49"/>
                </a:cubicBezTo>
                <a:cubicBezTo>
                  <a:pt x="777" y="49"/>
                  <a:pt x="777" y="49"/>
                  <a:pt x="777" y="49"/>
                </a:cubicBezTo>
                <a:cubicBezTo>
                  <a:pt x="781" y="49"/>
                  <a:pt x="781" y="49"/>
                  <a:pt x="781" y="49"/>
                </a:cubicBezTo>
                <a:cubicBezTo>
                  <a:pt x="781" y="49"/>
                  <a:pt x="781" y="49"/>
                  <a:pt x="781" y="49"/>
                </a:cubicBezTo>
                <a:cubicBezTo>
                  <a:pt x="785" y="49"/>
                  <a:pt x="785" y="49"/>
                  <a:pt x="785" y="49"/>
                </a:cubicBezTo>
                <a:cubicBezTo>
                  <a:pt x="785" y="48"/>
                  <a:pt x="785" y="48"/>
                  <a:pt x="785" y="48"/>
                </a:cubicBezTo>
                <a:cubicBezTo>
                  <a:pt x="786" y="48"/>
                  <a:pt x="788" y="48"/>
                  <a:pt x="789" y="47"/>
                </a:cubicBezTo>
                <a:cubicBezTo>
                  <a:pt x="787" y="49"/>
                  <a:pt x="780" y="50"/>
                  <a:pt x="777" y="51"/>
                </a:cubicBezTo>
                <a:cubicBezTo>
                  <a:pt x="776" y="51"/>
                  <a:pt x="776" y="52"/>
                  <a:pt x="776" y="53"/>
                </a:cubicBezTo>
                <a:cubicBezTo>
                  <a:pt x="778" y="53"/>
                  <a:pt x="782" y="53"/>
                  <a:pt x="785" y="53"/>
                </a:cubicBezTo>
                <a:cubicBezTo>
                  <a:pt x="785" y="55"/>
                  <a:pt x="785" y="55"/>
                  <a:pt x="785" y="55"/>
                </a:cubicBezTo>
                <a:cubicBezTo>
                  <a:pt x="779" y="55"/>
                  <a:pt x="779" y="55"/>
                  <a:pt x="779" y="55"/>
                </a:cubicBezTo>
                <a:cubicBezTo>
                  <a:pt x="779" y="55"/>
                  <a:pt x="779" y="55"/>
                  <a:pt x="779" y="55"/>
                </a:cubicBezTo>
                <a:cubicBezTo>
                  <a:pt x="778" y="55"/>
                  <a:pt x="778" y="54"/>
                  <a:pt x="776" y="55"/>
                </a:cubicBezTo>
                <a:cubicBezTo>
                  <a:pt x="776" y="55"/>
                  <a:pt x="776" y="55"/>
                  <a:pt x="776" y="55"/>
                </a:cubicBezTo>
                <a:cubicBezTo>
                  <a:pt x="775" y="55"/>
                  <a:pt x="774" y="56"/>
                  <a:pt x="773" y="56"/>
                </a:cubicBezTo>
                <a:cubicBezTo>
                  <a:pt x="773" y="57"/>
                  <a:pt x="773" y="57"/>
                  <a:pt x="773" y="57"/>
                </a:cubicBezTo>
                <a:cubicBezTo>
                  <a:pt x="769" y="57"/>
                  <a:pt x="769" y="57"/>
                  <a:pt x="769" y="57"/>
                </a:cubicBezTo>
                <a:cubicBezTo>
                  <a:pt x="768" y="57"/>
                  <a:pt x="766" y="58"/>
                  <a:pt x="764" y="58"/>
                </a:cubicBezTo>
                <a:cubicBezTo>
                  <a:pt x="764" y="59"/>
                  <a:pt x="764" y="59"/>
                  <a:pt x="764" y="59"/>
                </a:cubicBezTo>
                <a:cubicBezTo>
                  <a:pt x="763" y="59"/>
                  <a:pt x="763" y="59"/>
                  <a:pt x="763" y="59"/>
                </a:cubicBezTo>
                <a:cubicBezTo>
                  <a:pt x="764" y="59"/>
                  <a:pt x="764" y="59"/>
                  <a:pt x="764" y="60"/>
                </a:cubicBezTo>
                <a:cubicBezTo>
                  <a:pt x="769" y="60"/>
                  <a:pt x="774" y="59"/>
                  <a:pt x="779" y="59"/>
                </a:cubicBezTo>
                <a:cubicBezTo>
                  <a:pt x="779" y="60"/>
                  <a:pt x="779" y="60"/>
                  <a:pt x="779" y="60"/>
                </a:cubicBezTo>
                <a:cubicBezTo>
                  <a:pt x="777" y="60"/>
                  <a:pt x="775" y="61"/>
                  <a:pt x="773" y="61"/>
                </a:cubicBezTo>
                <a:cubicBezTo>
                  <a:pt x="773" y="62"/>
                  <a:pt x="773" y="62"/>
                  <a:pt x="773" y="62"/>
                </a:cubicBezTo>
                <a:cubicBezTo>
                  <a:pt x="771" y="62"/>
                  <a:pt x="771" y="62"/>
                  <a:pt x="771" y="62"/>
                </a:cubicBezTo>
                <a:cubicBezTo>
                  <a:pt x="771" y="62"/>
                  <a:pt x="771" y="62"/>
                  <a:pt x="771" y="62"/>
                </a:cubicBezTo>
                <a:cubicBezTo>
                  <a:pt x="765" y="62"/>
                  <a:pt x="765" y="62"/>
                  <a:pt x="765" y="62"/>
                </a:cubicBezTo>
                <a:cubicBezTo>
                  <a:pt x="765" y="63"/>
                  <a:pt x="765" y="63"/>
                  <a:pt x="765" y="63"/>
                </a:cubicBezTo>
                <a:cubicBezTo>
                  <a:pt x="764" y="63"/>
                  <a:pt x="764" y="63"/>
                  <a:pt x="764" y="63"/>
                </a:cubicBezTo>
                <a:cubicBezTo>
                  <a:pt x="764" y="62"/>
                  <a:pt x="764" y="62"/>
                  <a:pt x="764" y="62"/>
                </a:cubicBezTo>
                <a:cubicBezTo>
                  <a:pt x="763" y="62"/>
                  <a:pt x="762" y="62"/>
                  <a:pt x="760" y="62"/>
                </a:cubicBezTo>
                <a:cubicBezTo>
                  <a:pt x="760" y="62"/>
                  <a:pt x="760" y="63"/>
                  <a:pt x="760" y="64"/>
                </a:cubicBezTo>
                <a:cubicBezTo>
                  <a:pt x="758" y="64"/>
                  <a:pt x="756" y="63"/>
                  <a:pt x="754" y="63"/>
                </a:cubicBezTo>
                <a:cubicBezTo>
                  <a:pt x="754" y="64"/>
                  <a:pt x="754" y="64"/>
                  <a:pt x="754" y="64"/>
                </a:cubicBezTo>
                <a:cubicBezTo>
                  <a:pt x="751" y="64"/>
                  <a:pt x="751" y="64"/>
                  <a:pt x="751" y="64"/>
                </a:cubicBezTo>
                <a:cubicBezTo>
                  <a:pt x="751" y="64"/>
                  <a:pt x="751" y="63"/>
                  <a:pt x="750" y="63"/>
                </a:cubicBezTo>
                <a:cubicBezTo>
                  <a:pt x="746" y="64"/>
                  <a:pt x="741" y="65"/>
                  <a:pt x="737" y="65"/>
                </a:cubicBezTo>
                <a:cubicBezTo>
                  <a:pt x="737" y="67"/>
                  <a:pt x="737" y="67"/>
                  <a:pt x="737" y="67"/>
                </a:cubicBezTo>
                <a:cubicBezTo>
                  <a:pt x="738" y="67"/>
                  <a:pt x="738" y="67"/>
                  <a:pt x="738" y="67"/>
                </a:cubicBezTo>
                <a:cubicBezTo>
                  <a:pt x="738" y="68"/>
                  <a:pt x="740" y="69"/>
                  <a:pt x="739" y="71"/>
                </a:cubicBezTo>
                <a:cubicBezTo>
                  <a:pt x="739" y="71"/>
                  <a:pt x="739" y="71"/>
                  <a:pt x="739" y="71"/>
                </a:cubicBezTo>
                <a:cubicBezTo>
                  <a:pt x="739" y="73"/>
                  <a:pt x="739" y="73"/>
                  <a:pt x="740" y="74"/>
                </a:cubicBezTo>
                <a:cubicBezTo>
                  <a:pt x="741" y="75"/>
                  <a:pt x="741" y="75"/>
                  <a:pt x="741" y="75"/>
                </a:cubicBezTo>
                <a:cubicBezTo>
                  <a:pt x="744" y="75"/>
                  <a:pt x="744" y="75"/>
                  <a:pt x="744" y="75"/>
                </a:cubicBezTo>
                <a:cubicBezTo>
                  <a:pt x="744" y="76"/>
                  <a:pt x="744" y="76"/>
                  <a:pt x="744" y="76"/>
                </a:cubicBezTo>
                <a:cubicBezTo>
                  <a:pt x="749" y="76"/>
                  <a:pt x="749" y="76"/>
                  <a:pt x="749" y="76"/>
                </a:cubicBezTo>
                <a:cubicBezTo>
                  <a:pt x="749" y="75"/>
                  <a:pt x="749" y="75"/>
                  <a:pt x="749" y="75"/>
                </a:cubicBezTo>
                <a:cubicBezTo>
                  <a:pt x="750" y="75"/>
                  <a:pt x="752" y="75"/>
                  <a:pt x="753" y="76"/>
                </a:cubicBezTo>
                <a:cubicBezTo>
                  <a:pt x="753" y="77"/>
                  <a:pt x="753" y="77"/>
                  <a:pt x="753" y="77"/>
                </a:cubicBezTo>
                <a:cubicBezTo>
                  <a:pt x="752" y="77"/>
                  <a:pt x="751" y="76"/>
                  <a:pt x="750" y="76"/>
                </a:cubicBezTo>
                <a:cubicBezTo>
                  <a:pt x="750" y="77"/>
                  <a:pt x="750" y="77"/>
                  <a:pt x="750" y="77"/>
                </a:cubicBezTo>
                <a:cubicBezTo>
                  <a:pt x="749" y="77"/>
                  <a:pt x="749" y="77"/>
                  <a:pt x="749" y="77"/>
                </a:cubicBezTo>
                <a:cubicBezTo>
                  <a:pt x="749" y="79"/>
                  <a:pt x="749" y="79"/>
                  <a:pt x="749" y="79"/>
                </a:cubicBezTo>
                <a:cubicBezTo>
                  <a:pt x="748" y="79"/>
                  <a:pt x="747" y="78"/>
                  <a:pt x="746" y="78"/>
                </a:cubicBezTo>
                <a:cubicBezTo>
                  <a:pt x="746" y="78"/>
                  <a:pt x="746" y="78"/>
                  <a:pt x="746" y="78"/>
                </a:cubicBezTo>
                <a:cubicBezTo>
                  <a:pt x="742" y="78"/>
                  <a:pt x="742" y="78"/>
                  <a:pt x="742" y="78"/>
                </a:cubicBezTo>
                <a:cubicBezTo>
                  <a:pt x="742" y="78"/>
                  <a:pt x="742" y="78"/>
                  <a:pt x="742" y="78"/>
                </a:cubicBezTo>
                <a:cubicBezTo>
                  <a:pt x="742" y="78"/>
                  <a:pt x="742" y="78"/>
                  <a:pt x="742" y="78"/>
                </a:cubicBezTo>
                <a:cubicBezTo>
                  <a:pt x="742" y="78"/>
                  <a:pt x="741" y="77"/>
                  <a:pt x="741" y="77"/>
                </a:cubicBezTo>
                <a:cubicBezTo>
                  <a:pt x="739" y="77"/>
                  <a:pt x="739" y="77"/>
                  <a:pt x="739" y="77"/>
                </a:cubicBezTo>
                <a:cubicBezTo>
                  <a:pt x="739" y="76"/>
                  <a:pt x="739" y="76"/>
                  <a:pt x="739" y="76"/>
                </a:cubicBezTo>
                <a:cubicBezTo>
                  <a:pt x="736" y="75"/>
                  <a:pt x="736" y="74"/>
                  <a:pt x="736" y="71"/>
                </a:cubicBezTo>
                <a:cubicBezTo>
                  <a:pt x="736" y="69"/>
                  <a:pt x="736" y="69"/>
                  <a:pt x="736" y="69"/>
                </a:cubicBezTo>
                <a:cubicBezTo>
                  <a:pt x="735" y="69"/>
                  <a:pt x="735" y="69"/>
                  <a:pt x="734" y="68"/>
                </a:cubicBezTo>
                <a:cubicBezTo>
                  <a:pt x="733" y="67"/>
                  <a:pt x="732" y="66"/>
                  <a:pt x="731" y="64"/>
                </a:cubicBezTo>
                <a:cubicBezTo>
                  <a:pt x="729" y="64"/>
                  <a:pt x="729" y="64"/>
                  <a:pt x="729" y="64"/>
                </a:cubicBezTo>
                <a:cubicBezTo>
                  <a:pt x="729" y="64"/>
                  <a:pt x="729" y="64"/>
                  <a:pt x="729" y="64"/>
                </a:cubicBezTo>
                <a:cubicBezTo>
                  <a:pt x="728" y="64"/>
                  <a:pt x="728" y="64"/>
                  <a:pt x="728" y="64"/>
                </a:cubicBezTo>
                <a:cubicBezTo>
                  <a:pt x="728" y="63"/>
                  <a:pt x="728" y="63"/>
                  <a:pt x="728" y="63"/>
                </a:cubicBezTo>
                <a:cubicBezTo>
                  <a:pt x="725" y="63"/>
                  <a:pt x="723" y="64"/>
                  <a:pt x="720" y="64"/>
                </a:cubicBezTo>
                <a:cubicBezTo>
                  <a:pt x="717" y="63"/>
                  <a:pt x="708" y="64"/>
                  <a:pt x="704" y="64"/>
                </a:cubicBezTo>
                <a:cubicBezTo>
                  <a:pt x="704" y="66"/>
                  <a:pt x="704" y="65"/>
                  <a:pt x="704" y="66"/>
                </a:cubicBezTo>
                <a:cubicBezTo>
                  <a:pt x="704" y="68"/>
                  <a:pt x="704" y="68"/>
                  <a:pt x="705" y="69"/>
                </a:cubicBezTo>
                <a:cubicBezTo>
                  <a:pt x="705" y="70"/>
                  <a:pt x="705" y="70"/>
                  <a:pt x="705" y="70"/>
                </a:cubicBezTo>
                <a:cubicBezTo>
                  <a:pt x="704" y="70"/>
                  <a:pt x="704" y="70"/>
                  <a:pt x="704" y="70"/>
                </a:cubicBezTo>
                <a:cubicBezTo>
                  <a:pt x="703" y="71"/>
                  <a:pt x="703" y="73"/>
                  <a:pt x="702" y="73"/>
                </a:cubicBezTo>
                <a:cubicBezTo>
                  <a:pt x="701" y="74"/>
                  <a:pt x="700" y="72"/>
                  <a:pt x="699" y="74"/>
                </a:cubicBezTo>
                <a:cubicBezTo>
                  <a:pt x="699" y="75"/>
                  <a:pt x="699" y="76"/>
                  <a:pt x="698" y="76"/>
                </a:cubicBezTo>
                <a:cubicBezTo>
                  <a:pt x="698" y="76"/>
                  <a:pt x="697" y="76"/>
                  <a:pt x="696" y="76"/>
                </a:cubicBezTo>
                <a:cubicBezTo>
                  <a:pt x="697" y="72"/>
                  <a:pt x="700" y="71"/>
                  <a:pt x="696" y="68"/>
                </a:cubicBezTo>
                <a:cubicBezTo>
                  <a:pt x="696" y="67"/>
                  <a:pt x="696" y="67"/>
                  <a:pt x="696" y="67"/>
                </a:cubicBezTo>
                <a:cubicBezTo>
                  <a:pt x="694" y="67"/>
                  <a:pt x="694" y="67"/>
                  <a:pt x="694" y="67"/>
                </a:cubicBezTo>
                <a:cubicBezTo>
                  <a:pt x="694" y="66"/>
                  <a:pt x="694" y="66"/>
                  <a:pt x="694" y="66"/>
                </a:cubicBezTo>
                <a:cubicBezTo>
                  <a:pt x="695" y="66"/>
                  <a:pt x="695" y="66"/>
                  <a:pt x="695" y="66"/>
                </a:cubicBezTo>
                <a:cubicBezTo>
                  <a:pt x="695" y="65"/>
                  <a:pt x="695" y="65"/>
                  <a:pt x="694" y="63"/>
                </a:cubicBezTo>
                <a:cubicBezTo>
                  <a:pt x="693" y="63"/>
                  <a:pt x="693" y="63"/>
                  <a:pt x="693" y="63"/>
                </a:cubicBezTo>
                <a:cubicBezTo>
                  <a:pt x="693" y="64"/>
                  <a:pt x="693" y="65"/>
                  <a:pt x="692" y="66"/>
                </a:cubicBezTo>
                <a:cubicBezTo>
                  <a:pt x="689" y="66"/>
                  <a:pt x="689" y="66"/>
                  <a:pt x="689" y="66"/>
                </a:cubicBezTo>
                <a:cubicBezTo>
                  <a:pt x="689" y="63"/>
                  <a:pt x="689" y="63"/>
                  <a:pt x="689" y="63"/>
                </a:cubicBezTo>
                <a:cubicBezTo>
                  <a:pt x="688" y="63"/>
                  <a:pt x="688" y="63"/>
                  <a:pt x="688" y="63"/>
                </a:cubicBezTo>
                <a:cubicBezTo>
                  <a:pt x="688" y="62"/>
                  <a:pt x="688" y="62"/>
                  <a:pt x="688" y="62"/>
                </a:cubicBezTo>
                <a:cubicBezTo>
                  <a:pt x="687" y="63"/>
                  <a:pt x="687" y="63"/>
                  <a:pt x="686" y="63"/>
                </a:cubicBezTo>
                <a:cubicBezTo>
                  <a:pt x="686" y="64"/>
                  <a:pt x="685" y="64"/>
                  <a:pt x="685" y="65"/>
                </a:cubicBezTo>
                <a:cubicBezTo>
                  <a:pt x="681" y="65"/>
                  <a:pt x="676" y="64"/>
                  <a:pt x="671" y="64"/>
                </a:cubicBezTo>
                <a:cubicBezTo>
                  <a:pt x="670" y="65"/>
                  <a:pt x="667" y="66"/>
                  <a:pt x="665" y="65"/>
                </a:cubicBezTo>
                <a:cubicBezTo>
                  <a:pt x="665" y="64"/>
                  <a:pt x="665" y="64"/>
                  <a:pt x="665" y="64"/>
                </a:cubicBezTo>
                <a:cubicBezTo>
                  <a:pt x="664" y="64"/>
                  <a:pt x="664" y="64"/>
                  <a:pt x="664" y="64"/>
                </a:cubicBezTo>
                <a:cubicBezTo>
                  <a:pt x="664" y="64"/>
                  <a:pt x="664" y="64"/>
                  <a:pt x="664" y="64"/>
                </a:cubicBezTo>
                <a:cubicBezTo>
                  <a:pt x="662" y="64"/>
                  <a:pt x="661" y="63"/>
                  <a:pt x="660" y="63"/>
                </a:cubicBezTo>
                <a:cubicBezTo>
                  <a:pt x="660" y="62"/>
                  <a:pt x="660" y="62"/>
                  <a:pt x="660" y="62"/>
                </a:cubicBezTo>
                <a:cubicBezTo>
                  <a:pt x="659" y="62"/>
                  <a:pt x="658" y="62"/>
                  <a:pt x="658" y="62"/>
                </a:cubicBezTo>
                <a:cubicBezTo>
                  <a:pt x="658" y="59"/>
                  <a:pt x="658" y="59"/>
                  <a:pt x="658" y="59"/>
                </a:cubicBezTo>
                <a:cubicBezTo>
                  <a:pt x="658" y="59"/>
                  <a:pt x="658" y="59"/>
                  <a:pt x="658" y="59"/>
                </a:cubicBezTo>
                <a:cubicBezTo>
                  <a:pt x="658" y="56"/>
                  <a:pt x="655" y="53"/>
                  <a:pt x="653" y="50"/>
                </a:cubicBezTo>
                <a:cubicBezTo>
                  <a:pt x="652" y="50"/>
                  <a:pt x="651" y="50"/>
                  <a:pt x="650" y="49"/>
                </a:cubicBezTo>
                <a:cubicBezTo>
                  <a:pt x="650" y="49"/>
                  <a:pt x="650" y="49"/>
                  <a:pt x="650" y="49"/>
                </a:cubicBezTo>
                <a:cubicBezTo>
                  <a:pt x="644" y="49"/>
                  <a:pt x="644" y="49"/>
                  <a:pt x="644" y="49"/>
                </a:cubicBezTo>
                <a:cubicBezTo>
                  <a:pt x="644" y="48"/>
                  <a:pt x="644" y="48"/>
                  <a:pt x="644" y="48"/>
                </a:cubicBezTo>
                <a:cubicBezTo>
                  <a:pt x="639" y="48"/>
                  <a:pt x="639" y="48"/>
                  <a:pt x="639" y="48"/>
                </a:cubicBezTo>
                <a:cubicBezTo>
                  <a:pt x="639" y="47"/>
                  <a:pt x="639" y="47"/>
                  <a:pt x="639" y="47"/>
                </a:cubicBezTo>
                <a:cubicBezTo>
                  <a:pt x="637" y="47"/>
                  <a:pt x="637" y="47"/>
                  <a:pt x="637" y="47"/>
                </a:cubicBezTo>
                <a:cubicBezTo>
                  <a:pt x="636" y="47"/>
                  <a:pt x="636" y="46"/>
                  <a:pt x="636" y="46"/>
                </a:cubicBezTo>
                <a:cubicBezTo>
                  <a:pt x="632" y="46"/>
                  <a:pt x="632" y="46"/>
                  <a:pt x="632" y="46"/>
                </a:cubicBezTo>
                <a:cubicBezTo>
                  <a:pt x="632" y="45"/>
                  <a:pt x="632" y="45"/>
                  <a:pt x="632" y="45"/>
                </a:cubicBezTo>
                <a:cubicBezTo>
                  <a:pt x="623" y="45"/>
                  <a:pt x="623" y="45"/>
                  <a:pt x="623" y="45"/>
                </a:cubicBezTo>
                <a:cubicBezTo>
                  <a:pt x="623" y="45"/>
                  <a:pt x="623" y="45"/>
                  <a:pt x="623" y="45"/>
                </a:cubicBezTo>
                <a:cubicBezTo>
                  <a:pt x="622" y="45"/>
                  <a:pt x="620" y="45"/>
                  <a:pt x="619" y="45"/>
                </a:cubicBezTo>
                <a:cubicBezTo>
                  <a:pt x="619" y="46"/>
                  <a:pt x="618" y="47"/>
                  <a:pt x="618" y="47"/>
                </a:cubicBezTo>
                <a:cubicBezTo>
                  <a:pt x="619" y="48"/>
                  <a:pt x="618" y="47"/>
                  <a:pt x="619" y="48"/>
                </a:cubicBezTo>
                <a:cubicBezTo>
                  <a:pt x="621" y="48"/>
                  <a:pt x="623" y="48"/>
                  <a:pt x="625" y="47"/>
                </a:cubicBezTo>
                <a:cubicBezTo>
                  <a:pt x="625" y="47"/>
                  <a:pt x="627" y="49"/>
                  <a:pt x="628" y="48"/>
                </a:cubicBezTo>
                <a:cubicBezTo>
                  <a:pt x="628" y="47"/>
                  <a:pt x="628" y="47"/>
                  <a:pt x="628" y="47"/>
                </a:cubicBezTo>
                <a:cubicBezTo>
                  <a:pt x="631" y="48"/>
                  <a:pt x="631" y="49"/>
                  <a:pt x="633" y="50"/>
                </a:cubicBezTo>
                <a:cubicBezTo>
                  <a:pt x="631" y="54"/>
                  <a:pt x="632" y="51"/>
                  <a:pt x="633" y="55"/>
                </a:cubicBezTo>
                <a:cubicBezTo>
                  <a:pt x="629" y="55"/>
                  <a:pt x="629" y="55"/>
                  <a:pt x="629" y="55"/>
                </a:cubicBezTo>
                <a:cubicBezTo>
                  <a:pt x="629" y="54"/>
                  <a:pt x="629" y="54"/>
                  <a:pt x="629" y="54"/>
                </a:cubicBezTo>
                <a:cubicBezTo>
                  <a:pt x="628" y="54"/>
                  <a:pt x="628" y="54"/>
                  <a:pt x="628" y="54"/>
                </a:cubicBezTo>
                <a:cubicBezTo>
                  <a:pt x="628" y="53"/>
                  <a:pt x="628" y="53"/>
                  <a:pt x="628" y="53"/>
                </a:cubicBezTo>
                <a:cubicBezTo>
                  <a:pt x="625" y="52"/>
                  <a:pt x="623" y="54"/>
                  <a:pt x="621" y="52"/>
                </a:cubicBezTo>
                <a:close/>
                <a:moveTo>
                  <a:pt x="729" y="131"/>
                </a:moveTo>
                <a:cubicBezTo>
                  <a:pt x="726" y="130"/>
                  <a:pt x="726" y="129"/>
                  <a:pt x="725" y="127"/>
                </a:cubicBezTo>
                <a:cubicBezTo>
                  <a:pt x="724" y="126"/>
                  <a:pt x="725" y="127"/>
                  <a:pt x="724" y="126"/>
                </a:cubicBezTo>
                <a:cubicBezTo>
                  <a:pt x="725" y="126"/>
                  <a:pt x="725" y="126"/>
                  <a:pt x="726" y="126"/>
                </a:cubicBezTo>
                <a:cubicBezTo>
                  <a:pt x="726" y="127"/>
                  <a:pt x="726" y="127"/>
                  <a:pt x="726" y="127"/>
                </a:cubicBezTo>
                <a:cubicBezTo>
                  <a:pt x="727" y="127"/>
                  <a:pt x="728" y="127"/>
                  <a:pt x="729" y="128"/>
                </a:cubicBezTo>
                <a:lnTo>
                  <a:pt x="729" y="131"/>
                </a:lnTo>
                <a:close/>
                <a:moveTo>
                  <a:pt x="731" y="107"/>
                </a:moveTo>
                <a:cubicBezTo>
                  <a:pt x="731" y="108"/>
                  <a:pt x="731" y="108"/>
                  <a:pt x="731" y="108"/>
                </a:cubicBezTo>
                <a:cubicBezTo>
                  <a:pt x="730" y="108"/>
                  <a:pt x="730" y="108"/>
                  <a:pt x="730" y="108"/>
                </a:cubicBezTo>
                <a:cubicBezTo>
                  <a:pt x="730" y="105"/>
                  <a:pt x="730" y="105"/>
                  <a:pt x="730" y="105"/>
                </a:cubicBezTo>
                <a:cubicBezTo>
                  <a:pt x="731" y="105"/>
                  <a:pt x="731" y="105"/>
                  <a:pt x="731" y="105"/>
                </a:cubicBezTo>
                <a:cubicBezTo>
                  <a:pt x="731" y="107"/>
                  <a:pt x="731" y="106"/>
                  <a:pt x="731" y="107"/>
                </a:cubicBezTo>
                <a:close/>
                <a:moveTo>
                  <a:pt x="873" y="42"/>
                </a:moveTo>
                <a:cubicBezTo>
                  <a:pt x="875" y="42"/>
                  <a:pt x="874" y="42"/>
                  <a:pt x="875" y="41"/>
                </a:cubicBezTo>
                <a:cubicBezTo>
                  <a:pt x="875" y="42"/>
                  <a:pt x="876" y="42"/>
                  <a:pt x="877" y="42"/>
                </a:cubicBezTo>
                <a:cubicBezTo>
                  <a:pt x="877" y="43"/>
                  <a:pt x="877" y="43"/>
                  <a:pt x="877" y="43"/>
                </a:cubicBezTo>
                <a:cubicBezTo>
                  <a:pt x="873" y="43"/>
                  <a:pt x="873" y="43"/>
                  <a:pt x="873" y="43"/>
                </a:cubicBezTo>
                <a:lnTo>
                  <a:pt x="873" y="42"/>
                </a:lnTo>
                <a:close/>
                <a:moveTo>
                  <a:pt x="794" y="53"/>
                </a:moveTo>
                <a:cubicBezTo>
                  <a:pt x="798" y="53"/>
                  <a:pt x="798" y="53"/>
                  <a:pt x="798" y="53"/>
                </a:cubicBezTo>
                <a:cubicBezTo>
                  <a:pt x="798" y="52"/>
                  <a:pt x="798" y="52"/>
                  <a:pt x="798" y="52"/>
                </a:cubicBezTo>
                <a:cubicBezTo>
                  <a:pt x="800" y="52"/>
                  <a:pt x="800" y="52"/>
                  <a:pt x="800" y="52"/>
                </a:cubicBezTo>
                <a:cubicBezTo>
                  <a:pt x="800" y="53"/>
                  <a:pt x="800" y="53"/>
                  <a:pt x="800" y="53"/>
                </a:cubicBezTo>
                <a:cubicBezTo>
                  <a:pt x="799" y="53"/>
                  <a:pt x="800" y="53"/>
                  <a:pt x="799" y="53"/>
                </a:cubicBezTo>
                <a:cubicBezTo>
                  <a:pt x="794" y="53"/>
                  <a:pt x="794" y="53"/>
                  <a:pt x="794" y="53"/>
                </a:cubicBezTo>
                <a:close/>
                <a:moveTo>
                  <a:pt x="720" y="41"/>
                </a:moveTo>
                <a:cubicBezTo>
                  <a:pt x="719" y="41"/>
                  <a:pt x="719" y="41"/>
                  <a:pt x="719" y="41"/>
                </a:cubicBezTo>
                <a:cubicBezTo>
                  <a:pt x="719" y="39"/>
                  <a:pt x="719" y="39"/>
                  <a:pt x="719" y="39"/>
                </a:cubicBezTo>
                <a:cubicBezTo>
                  <a:pt x="719" y="39"/>
                  <a:pt x="719" y="39"/>
                  <a:pt x="719" y="39"/>
                </a:cubicBezTo>
                <a:cubicBezTo>
                  <a:pt x="719" y="40"/>
                  <a:pt x="719" y="40"/>
                  <a:pt x="719" y="40"/>
                </a:cubicBezTo>
                <a:cubicBezTo>
                  <a:pt x="720" y="40"/>
                  <a:pt x="720" y="40"/>
                  <a:pt x="720" y="40"/>
                </a:cubicBezTo>
                <a:lnTo>
                  <a:pt x="720" y="41"/>
                </a:lnTo>
                <a:close/>
                <a:moveTo>
                  <a:pt x="790" y="54"/>
                </a:moveTo>
                <a:cubicBezTo>
                  <a:pt x="788" y="54"/>
                  <a:pt x="789" y="54"/>
                  <a:pt x="788" y="53"/>
                </a:cubicBezTo>
                <a:cubicBezTo>
                  <a:pt x="790" y="54"/>
                  <a:pt x="789" y="53"/>
                  <a:pt x="790" y="54"/>
                </a:cubicBezTo>
                <a:close/>
                <a:moveTo>
                  <a:pt x="785" y="59"/>
                </a:moveTo>
                <a:cubicBezTo>
                  <a:pt x="783" y="59"/>
                  <a:pt x="784" y="59"/>
                  <a:pt x="783" y="59"/>
                </a:cubicBezTo>
                <a:cubicBezTo>
                  <a:pt x="785" y="59"/>
                  <a:pt x="784" y="58"/>
                  <a:pt x="785" y="59"/>
                </a:cubicBezTo>
                <a:close/>
                <a:moveTo>
                  <a:pt x="739" y="114"/>
                </a:moveTo>
                <a:cubicBezTo>
                  <a:pt x="743" y="114"/>
                  <a:pt x="743" y="114"/>
                  <a:pt x="743" y="114"/>
                </a:cubicBezTo>
                <a:cubicBezTo>
                  <a:pt x="743" y="114"/>
                  <a:pt x="743" y="114"/>
                  <a:pt x="743" y="114"/>
                </a:cubicBezTo>
                <a:cubicBezTo>
                  <a:pt x="745" y="114"/>
                  <a:pt x="745" y="115"/>
                  <a:pt x="746" y="116"/>
                </a:cubicBezTo>
                <a:cubicBezTo>
                  <a:pt x="746" y="116"/>
                  <a:pt x="746" y="116"/>
                  <a:pt x="746" y="116"/>
                </a:cubicBezTo>
                <a:cubicBezTo>
                  <a:pt x="743" y="116"/>
                  <a:pt x="741" y="116"/>
                  <a:pt x="739" y="116"/>
                </a:cubicBezTo>
                <a:cubicBezTo>
                  <a:pt x="739" y="116"/>
                  <a:pt x="739" y="116"/>
                  <a:pt x="739" y="116"/>
                </a:cubicBezTo>
                <a:cubicBezTo>
                  <a:pt x="738" y="115"/>
                  <a:pt x="739" y="116"/>
                  <a:pt x="739" y="115"/>
                </a:cubicBezTo>
                <a:lnTo>
                  <a:pt x="739" y="114"/>
                </a:lnTo>
                <a:close/>
                <a:moveTo>
                  <a:pt x="667" y="100"/>
                </a:moveTo>
                <a:cubicBezTo>
                  <a:pt x="668" y="100"/>
                  <a:pt x="668" y="100"/>
                  <a:pt x="668" y="100"/>
                </a:cubicBezTo>
                <a:cubicBezTo>
                  <a:pt x="668" y="102"/>
                  <a:pt x="668" y="102"/>
                  <a:pt x="668" y="102"/>
                </a:cubicBezTo>
                <a:cubicBezTo>
                  <a:pt x="667" y="102"/>
                  <a:pt x="667" y="102"/>
                  <a:pt x="667" y="102"/>
                </a:cubicBezTo>
                <a:lnTo>
                  <a:pt x="667" y="100"/>
                </a:lnTo>
                <a:close/>
                <a:moveTo>
                  <a:pt x="646" y="76"/>
                </a:moveTo>
                <a:cubicBezTo>
                  <a:pt x="645" y="75"/>
                  <a:pt x="646" y="76"/>
                  <a:pt x="645" y="75"/>
                </a:cubicBezTo>
                <a:cubicBezTo>
                  <a:pt x="646" y="75"/>
                  <a:pt x="646" y="75"/>
                  <a:pt x="646" y="76"/>
                </a:cubicBezTo>
                <a:close/>
                <a:moveTo>
                  <a:pt x="644" y="68"/>
                </a:moveTo>
                <a:cubicBezTo>
                  <a:pt x="645" y="68"/>
                  <a:pt x="644" y="68"/>
                  <a:pt x="645" y="68"/>
                </a:cubicBezTo>
                <a:cubicBezTo>
                  <a:pt x="646" y="68"/>
                  <a:pt x="646" y="68"/>
                  <a:pt x="646" y="68"/>
                </a:cubicBezTo>
                <a:cubicBezTo>
                  <a:pt x="646" y="69"/>
                  <a:pt x="646" y="69"/>
                  <a:pt x="646" y="69"/>
                </a:cubicBezTo>
                <a:cubicBezTo>
                  <a:pt x="645" y="69"/>
                  <a:pt x="645" y="69"/>
                  <a:pt x="645" y="69"/>
                </a:cubicBezTo>
                <a:cubicBezTo>
                  <a:pt x="645" y="70"/>
                  <a:pt x="645" y="70"/>
                  <a:pt x="645" y="70"/>
                </a:cubicBezTo>
                <a:cubicBezTo>
                  <a:pt x="643" y="70"/>
                  <a:pt x="643" y="70"/>
                  <a:pt x="643" y="70"/>
                </a:cubicBezTo>
                <a:cubicBezTo>
                  <a:pt x="643" y="70"/>
                  <a:pt x="643" y="70"/>
                  <a:pt x="643" y="70"/>
                </a:cubicBezTo>
                <a:cubicBezTo>
                  <a:pt x="643" y="70"/>
                  <a:pt x="643" y="70"/>
                  <a:pt x="643" y="70"/>
                </a:cubicBezTo>
                <a:cubicBezTo>
                  <a:pt x="643" y="69"/>
                  <a:pt x="643" y="69"/>
                  <a:pt x="644" y="68"/>
                </a:cubicBezTo>
                <a:close/>
                <a:moveTo>
                  <a:pt x="984" y="34"/>
                </a:moveTo>
                <a:cubicBezTo>
                  <a:pt x="986" y="38"/>
                  <a:pt x="997" y="41"/>
                  <a:pt x="1003" y="42"/>
                </a:cubicBezTo>
                <a:cubicBezTo>
                  <a:pt x="1003" y="40"/>
                  <a:pt x="1003" y="40"/>
                  <a:pt x="1003" y="40"/>
                </a:cubicBezTo>
                <a:cubicBezTo>
                  <a:pt x="1003" y="40"/>
                  <a:pt x="1003" y="40"/>
                  <a:pt x="1003" y="40"/>
                </a:cubicBezTo>
                <a:cubicBezTo>
                  <a:pt x="1003" y="39"/>
                  <a:pt x="1003" y="39"/>
                  <a:pt x="1003" y="39"/>
                </a:cubicBezTo>
                <a:cubicBezTo>
                  <a:pt x="1002" y="38"/>
                  <a:pt x="999" y="37"/>
                  <a:pt x="998" y="37"/>
                </a:cubicBezTo>
                <a:cubicBezTo>
                  <a:pt x="998" y="36"/>
                  <a:pt x="998" y="36"/>
                  <a:pt x="998" y="36"/>
                </a:cubicBezTo>
                <a:cubicBezTo>
                  <a:pt x="996" y="36"/>
                  <a:pt x="996" y="36"/>
                  <a:pt x="996" y="36"/>
                </a:cubicBezTo>
                <a:cubicBezTo>
                  <a:pt x="996" y="36"/>
                  <a:pt x="996" y="36"/>
                  <a:pt x="996" y="36"/>
                </a:cubicBezTo>
                <a:cubicBezTo>
                  <a:pt x="993" y="36"/>
                  <a:pt x="993" y="36"/>
                  <a:pt x="993" y="36"/>
                </a:cubicBezTo>
                <a:cubicBezTo>
                  <a:pt x="992" y="35"/>
                  <a:pt x="992" y="34"/>
                  <a:pt x="991" y="33"/>
                </a:cubicBezTo>
                <a:cubicBezTo>
                  <a:pt x="990" y="33"/>
                  <a:pt x="990" y="33"/>
                  <a:pt x="990" y="33"/>
                </a:cubicBezTo>
                <a:cubicBezTo>
                  <a:pt x="988" y="32"/>
                  <a:pt x="984" y="31"/>
                  <a:pt x="983" y="29"/>
                </a:cubicBezTo>
                <a:cubicBezTo>
                  <a:pt x="982" y="29"/>
                  <a:pt x="982" y="29"/>
                  <a:pt x="982" y="29"/>
                </a:cubicBezTo>
                <a:cubicBezTo>
                  <a:pt x="983" y="30"/>
                  <a:pt x="983" y="32"/>
                  <a:pt x="983" y="34"/>
                </a:cubicBezTo>
                <a:lnTo>
                  <a:pt x="984" y="34"/>
                </a:lnTo>
                <a:close/>
                <a:moveTo>
                  <a:pt x="1270" y="40"/>
                </a:moveTo>
                <a:cubicBezTo>
                  <a:pt x="1270" y="36"/>
                  <a:pt x="1270" y="36"/>
                  <a:pt x="1270" y="36"/>
                </a:cubicBezTo>
                <a:cubicBezTo>
                  <a:pt x="1269" y="36"/>
                  <a:pt x="1269" y="36"/>
                  <a:pt x="1269" y="36"/>
                </a:cubicBezTo>
                <a:cubicBezTo>
                  <a:pt x="1269" y="36"/>
                  <a:pt x="1269" y="36"/>
                  <a:pt x="1269" y="36"/>
                </a:cubicBezTo>
                <a:cubicBezTo>
                  <a:pt x="1268" y="36"/>
                  <a:pt x="1268" y="36"/>
                  <a:pt x="1268" y="36"/>
                </a:cubicBezTo>
                <a:cubicBezTo>
                  <a:pt x="1268" y="38"/>
                  <a:pt x="1268" y="37"/>
                  <a:pt x="1268" y="40"/>
                </a:cubicBezTo>
                <a:lnTo>
                  <a:pt x="1270" y="40"/>
                </a:lnTo>
                <a:close/>
                <a:moveTo>
                  <a:pt x="1276" y="37"/>
                </a:moveTo>
                <a:cubicBezTo>
                  <a:pt x="1276" y="36"/>
                  <a:pt x="1276" y="36"/>
                  <a:pt x="1276" y="36"/>
                </a:cubicBezTo>
                <a:cubicBezTo>
                  <a:pt x="1276" y="36"/>
                  <a:pt x="1276" y="36"/>
                  <a:pt x="1276" y="36"/>
                </a:cubicBezTo>
                <a:cubicBezTo>
                  <a:pt x="1276" y="38"/>
                  <a:pt x="1276" y="38"/>
                  <a:pt x="1276" y="38"/>
                </a:cubicBezTo>
                <a:cubicBezTo>
                  <a:pt x="1277" y="38"/>
                  <a:pt x="1277" y="38"/>
                  <a:pt x="1277" y="38"/>
                </a:cubicBezTo>
                <a:cubicBezTo>
                  <a:pt x="1277" y="37"/>
                  <a:pt x="1277" y="38"/>
                  <a:pt x="1276" y="37"/>
                </a:cubicBezTo>
                <a:close/>
                <a:moveTo>
                  <a:pt x="2217" y="57"/>
                </a:moveTo>
                <a:cubicBezTo>
                  <a:pt x="2219" y="57"/>
                  <a:pt x="2219" y="57"/>
                  <a:pt x="2219" y="57"/>
                </a:cubicBezTo>
                <a:cubicBezTo>
                  <a:pt x="2219" y="56"/>
                  <a:pt x="2219" y="56"/>
                  <a:pt x="2219" y="56"/>
                </a:cubicBezTo>
                <a:cubicBezTo>
                  <a:pt x="2220" y="55"/>
                  <a:pt x="2221" y="56"/>
                  <a:pt x="2222" y="55"/>
                </a:cubicBezTo>
                <a:cubicBezTo>
                  <a:pt x="2223" y="55"/>
                  <a:pt x="2223" y="55"/>
                  <a:pt x="2223" y="55"/>
                </a:cubicBezTo>
                <a:cubicBezTo>
                  <a:pt x="2223" y="54"/>
                  <a:pt x="2223" y="54"/>
                  <a:pt x="2223" y="54"/>
                </a:cubicBezTo>
                <a:cubicBezTo>
                  <a:pt x="2222" y="53"/>
                  <a:pt x="2222" y="53"/>
                  <a:pt x="2222" y="53"/>
                </a:cubicBezTo>
                <a:cubicBezTo>
                  <a:pt x="2218" y="53"/>
                  <a:pt x="2218" y="53"/>
                  <a:pt x="2218" y="53"/>
                </a:cubicBezTo>
                <a:cubicBezTo>
                  <a:pt x="2218" y="53"/>
                  <a:pt x="2218" y="53"/>
                  <a:pt x="2218" y="53"/>
                </a:cubicBezTo>
                <a:cubicBezTo>
                  <a:pt x="2217" y="52"/>
                  <a:pt x="2216" y="52"/>
                  <a:pt x="2215" y="52"/>
                </a:cubicBezTo>
                <a:cubicBezTo>
                  <a:pt x="2214" y="53"/>
                  <a:pt x="2214" y="53"/>
                  <a:pt x="2212" y="54"/>
                </a:cubicBezTo>
                <a:cubicBezTo>
                  <a:pt x="2212" y="57"/>
                  <a:pt x="2214" y="57"/>
                  <a:pt x="2217" y="57"/>
                </a:cubicBezTo>
                <a:close/>
                <a:moveTo>
                  <a:pt x="2239" y="75"/>
                </a:moveTo>
                <a:cubicBezTo>
                  <a:pt x="2241" y="75"/>
                  <a:pt x="2249" y="78"/>
                  <a:pt x="2251" y="78"/>
                </a:cubicBezTo>
                <a:cubicBezTo>
                  <a:pt x="2251" y="77"/>
                  <a:pt x="2251" y="77"/>
                  <a:pt x="2252" y="76"/>
                </a:cubicBezTo>
                <a:cubicBezTo>
                  <a:pt x="2253" y="76"/>
                  <a:pt x="2253" y="76"/>
                  <a:pt x="2253" y="76"/>
                </a:cubicBezTo>
                <a:cubicBezTo>
                  <a:pt x="2253" y="76"/>
                  <a:pt x="2253" y="76"/>
                  <a:pt x="2253" y="76"/>
                </a:cubicBezTo>
                <a:cubicBezTo>
                  <a:pt x="2254" y="75"/>
                  <a:pt x="2255" y="75"/>
                  <a:pt x="2256" y="75"/>
                </a:cubicBezTo>
                <a:cubicBezTo>
                  <a:pt x="2256" y="74"/>
                  <a:pt x="2256" y="74"/>
                  <a:pt x="2256" y="74"/>
                </a:cubicBezTo>
                <a:cubicBezTo>
                  <a:pt x="2259" y="75"/>
                  <a:pt x="2261" y="75"/>
                  <a:pt x="2264" y="76"/>
                </a:cubicBezTo>
                <a:cubicBezTo>
                  <a:pt x="2264" y="76"/>
                  <a:pt x="2264" y="76"/>
                  <a:pt x="2264" y="76"/>
                </a:cubicBezTo>
                <a:cubicBezTo>
                  <a:pt x="2261" y="76"/>
                  <a:pt x="2261" y="76"/>
                  <a:pt x="2261" y="76"/>
                </a:cubicBezTo>
                <a:cubicBezTo>
                  <a:pt x="2261" y="77"/>
                  <a:pt x="2261" y="77"/>
                  <a:pt x="2261" y="77"/>
                </a:cubicBezTo>
                <a:cubicBezTo>
                  <a:pt x="2260" y="77"/>
                  <a:pt x="2259" y="77"/>
                  <a:pt x="2258" y="78"/>
                </a:cubicBezTo>
                <a:cubicBezTo>
                  <a:pt x="2258" y="78"/>
                  <a:pt x="2258" y="78"/>
                  <a:pt x="2258" y="78"/>
                </a:cubicBezTo>
                <a:cubicBezTo>
                  <a:pt x="2257" y="78"/>
                  <a:pt x="2256" y="78"/>
                  <a:pt x="2255" y="78"/>
                </a:cubicBezTo>
                <a:cubicBezTo>
                  <a:pt x="2255" y="78"/>
                  <a:pt x="2255" y="78"/>
                  <a:pt x="2255" y="78"/>
                </a:cubicBezTo>
                <a:cubicBezTo>
                  <a:pt x="2253" y="79"/>
                  <a:pt x="2251" y="80"/>
                  <a:pt x="2250" y="82"/>
                </a:cubicBezTo>
                <a:cubicBezTo>
                  <a:pt x="2249" y="82"/>
                  <a:pt x="2249" y="82"/>
                  <a:pt x="2249" y="82"/>
                </a:cubicBezTo>
                <a:cubicBezTo>
                  <a:pt x="2249" y="85"/>
                  <a:pt x="2249" y="85"/>
                  <a:pt x="2249" y="85"/>
                </a:cubicBezTo>
                <a:cubicBezTo>
                  <a:pt x="2246" y="84"/>
                  <a:pt x="2245" y="84"/>
                  <a:pt x="2243" y="86"/>
                </a:cubicBezTo>
                <a:cubicBezTo>
                  <a:pt x="2243" y="87"/>
                  <a:pt x="2243" y="87"/>
                  <a:pt x="2243" y="87"/>
                </a:cubicBezTo>
                <a:cubicBezTo>
                  <a:pt x="2242" y="87"/>
                  <a:pt x="2242" y="87"/>
                  <a:pt x="2242" y="87"/>
                </a:cubicBezTo>
                <a:cubicBezTo>
                  <a:pt x="2242" y="87"/>
                  <a:pt x="2242" y="87"/>
                  <a:pt x="2242" y="87"/>
                </a:cubicBezTo>
                <a:cubicBezTo>
                  <a:pt x="2241" y="87"/>
                  <a:pt x="2241" y="87"/>
                  <a:pt x="2241" y="87"/>
                </a:cubicBezTo>
                <a:cubicBezTo>
                  <a:pt x="2241" y="89"/>
                  <a:pt x="2241" y="89"/>
                  <a:pt x="2241" y="89"/>
                </a:cubicBezTo>
                <a:cubicBezTo>
                  <a:pt x="2242" y="89"/>
                  <a:pt x="2244" y="89"/>
                  <a:pt x="2244" y="89"/>
                </a:cubicBezTo>
                <a:cubicBezTo>
                  <a:pt x="2244" y="89"/>
                  <a:pt x="2244" y="90"/>
                  <a:pt x="2246" y="89"/>
                </a:cubicBezTo>
                <a:cubicBezTo>
                  <a:pt x="2246" y="89"/>
                  <a:pt x="2246" y="89"/>
                  <a:pt x="2246" y="89"/>
                </a:cubicBezTo>
                <a:cubicBezTo>
                  <a:pt x="2247" y="89"/>
                  <a:pt x="2248" y="88"/>
                  <a:pt x="2249" y="88"/>
                </a:cubicBezTo>
                <a:cubicBezTo>
                  <a:pt x="2249" y="90"/>
                  <a:pt x="2249" y="90"/>
                  <a:pt x="2248" y="91"/>
                </a:cubicBezTo>
                <a:cubicBezTo>
                  <a:pt x="2249" y="91"/>
                  <a:pt x="2249" y="91"/>
                  <a:pt x="2249" y="91"/>
                </a:cubicBezTo>
                <a:cubicBezTo>
                  <a:pt x="2249" y="91"/>
                  <a:pt x="2249" y="91"/>
                  <a:pt x="2249" y="91"/>
                </a:cubicBezTo>
                <a:cubicBezTo>
                  <a:pt x="2249" y="92"/>
                  <a:pt x="2250" y="92"/>
                  <a:pt x="2250" y="92"/>
                </a:cubicBezTo>
                <a:cubicBezTo>
                  <a:pt x="2250" y="91"/>
                  <a:pt x="2250" y="91"/>
                  <a:pt x="2250" y="91"/>
                </a:cubicBezTo>
                <a:cubicBezTo>
                  <a:pt x="2252" y="91"/>
                  <a:pt x="2254" y="91"/>
                  <a:pt x="2256" y="91"/>
                </a:cubicBezTo>
                <a:cubicBezTo>
                  <a:pt x="2257" y="91"/>
                  <a:pt x="2257" y="92"/>
                  <a:pt x="2257" y="93"/>
                </a:cubicBezTo>
                <a:cubicBezTo>
                  <a:pt x="2258" y="93"/>
                  <a:pt x="2259" y="92"/>
                  <a:pt x="2259" y="92"/>
                </a:cubicBezTo>
                <a:cubicBezTo>
                  <a:pt x="2261" y="92"/>
                  <a:pt x="2263" y="92"/>
                  <a:pt x="2265" y="93"/>
                </a:cubicBezTo>
                <a:cubicBezTo>
                  <a:pt x="2265" y="93"/>
                  <a:pt x="2265" y="93"/>
                  <a:pt x="2265" y="93"/>
                </a:cubicBezTo>
                <a:cubicBezTo>
                  <a:pt x="2266" y="93"/>
                  <a:pt x="2266" y="93"/>
                  <a:pt x="2266" y="93"/>
                </a:cubicBezTo>
                <a:cubicBezTo>
                  <a:pt x="2266" y="94"/>
                  <a:pt x="2266" y="94"/>
                  <a:pt x="2266" y="94"/>
                </a:cubicBezTo>
                <a:cubicBezTo>
                  <a:pt x="2269" y="94"/>
                  <a:pt x="2271" y="95"/>
                  <a:pt x="2274" y="95"/>
                </a:cubicBezTo>
                <a:cubicBezTo>
                  <a:pt x="2274" y="94"/>
                  <a:pt x="2274" y="95"/>
                  <a:pt x="2275" y="94"/>
                </a:cubicBezTo>
                <a:cubicBezTo>
                  <a:pt x="2275" y="93"/>
                  <a:pt x="2275" y="93"/>
                  <a:pt x="2275" y="93"/>
                </a:cubicBezTo>
                <a:cubicBezTo>
                  <a:pt x="2275" y="93"/>
                  <a:pt x="2278" y="96"/>
                  <a:pt x="2279" y="96"/>
                </a:cubicBezTo>
                <a:cubicBezTo>
                  <a:pt x="2281" y="93"/>
                  <a:pt x="2286" y="94"/>
                  <a:pt x="2288" y="91"/>
                </a:cubicBezTo>
                <a:cubicBezTo>
                  <a:pt x="2289" y="91"/>
                  <a:pt x="2289" y="91"/>
                  <a:pt x="2289" y="91"/>
                </a:cubicBezTo>
                <a:cubicBezTo>
                  <a:pt x="2288" y="90"/>
                  <a:pt x="2288" y="90"/>
                  <a:pt x="2288" y="89"/>
                </a:cubicBezTo>
                <a:cubicBezTo>
                  <a:pt x="2288" y="89"/>
                  <a:pt x="2288" y="89"/>
                  <a:pt x="2288" y="89"/>
                </a:cubicBezTo>
                <a:cubicBezTo>
                  <a:pt x="2291" y="89"/>
                  <a:pt x="2291" y="89"/>
                  <a:pt x="2291" y="89"/>
                </a:cubicBezTo>
                <a:cubicBezTo>
                  <a:pt x="2291" y="89"/>
                  <a:pt x="2292" y="87"/>
                  <a:pt x="2293" y="87"/>
                </a:cubicBezTo>
                <a:cubicBezTo>
                  <a:pt x="2293" y="84"/>
                  <a:pt x="2292" y="83"/>
                  <a:pt x="2291" y="82"/>
                </a:cubicBezTo>
                <a:cubicBezTo>
                  <a:pt x="2291" y="81"/>
                  <a:pt x="2290" y="81"/>
                  <a:pt x="2290" y="81"/>
                </a:cubicBezTo>
                <a:cubicBezTo>
                  <a:pt x="2290" y="79"/>
                  <a:pt x="2290" y="79"/>
                  <a:pt x="2290" y="79"/>
                </a:cubicBezTo>
                <a:cubicBezTo>
                  <a:pt x="2289" y="79"/>
                  <a:pt x="2289" y="79"/>
                  <a:pt x="2289" y="79"/>
                </a:cubicBezTo>
                <a:cubicBezTo>
                  <a:pt x="2288" y="78"/>
                  <a:pt x="2289" y="79"/>
                  <a:pt x="2288" y="78"/>
                </a:cubicBezTo>
                <a:cubicBezTo>
                  <a:pt x="2287" y="80"/>
                  <a:pt x="2286" y="82"/>
                  <a:pt x="2285" y="84"/>
                </a:cubicBezTo>
                <a:cubicBezTo>
                  <a:pt x="2280" y="84"/>
                  <a:pt x="2280" y="84"/>
                  <a:pt x="2280" y="84"/>
                </a:cubicBezTo>
                <a:cubicBezTo>
                  <a:pt x="2280" y="84"/>
                  <a:pt x="2280" y="84"/>
                  <a:pt x="2280" y="84"/>
                </a:cubicBezTo>
                <a:cubicBezTo>
                  <a:pt x="2281" y="83"/>
                  <a:pt x="2282" y="83"/>
                  <a:pt x="2282" y="83"/>
                </a:cubicBezTo>
                <a:cubicBezTo>
                  <a:pt x="2283" y="81"/>
                  <a:pt x="2283" y="79"/>
                  <a:pt x="2282" y="77"/>
                </a:cubicBezTo>
                <a:cubicBezTo>
                  <a:pt x="2281" y="77"/>
                  <a:pt x="2280" y="76"/>
                  <a:pt x="2279" y="75"/>
                </a:cubicBezTo>
                <a:cubicBezTo>
                  <a:pt x="2276" y="75"/>
                  <a:pt x="2277" y="75"/>
                  <a:pt x="2275" y="76"/>
                </a:cubicBezTo>
                <a:cubicBezTo>
                  <a:pt x="2275" y="77"/>
                  <a:pt x="2275" y="77"/>
                  <a:pt x="2275" y="77"/>
                </a:cubicBezTo>
                <a:cubicBezTo>
                  <a:pt x="2268" y="77"/>
                  <a:pt x="2268" y="77"/>
                  <a:pt x="2268" y="77"/>
                </a:cubicBezTo>
                <a:cubicBezTo>
                  <a:pt x="2270" y="75"/>
                  <a:pt x="2271" y="77"/>
                  <a:pt x="2273" y="76"/>
                </a:cubicBezTo>
                <a:cubicBezTo>
                  <a:pt x="2274" y="75"/>
                  <a:pt x="2273" y="75"/>
                  <a:pt x="2275" y="74"/>
                </a:cubicBezTo>
                <a:cubicBezTo>
                  <a:pt x="2276" y="72"/>
                  <a:pt x="2276" y="70"/>
                  <a:pt x="2277" y="68"/>
                </a:cubicBezTo>
                <a:cubicBezTo>
                  <a:pt x="2275" y="67"/>
                  <a:pt x="2274" y="67"/>
                  <a:pt x="2273" y="66"/>
                </a:cubicBezTo>
                <a:cubicBezTo>
                  <a:pt x="2272" y="66"/>
                  <a:pt x="2272" y="65"/>
                  <a:pt x="2271" y="64"/>
                </a:cubicBezTo>
                <a:cubicBezTo>
                  <a:pt x="2270" y="64"/>
                  <a:pt x="2270" y="64"/>
                  <a:pt x="2270" y="64"/>
                </a:cubicBezTo>
                <a:cubicBezTo>
                  <a:pt x="2269" y="64"/>
                  <a:pt x="2269" y="63"/>
                  <a:pt x="2269" y="62"/>
                </a:cubicBezTo>
                <a:cubicBezTo>
                  <a:pt x="2268" y="62"/>
                  <a:pt x="2268" y="62"/>
                  <a:pt x="2268" y="62"/>
                </a:cubicBezTo>
                <a:cubicBezTo>
                  <a:pt x="2268" y="61"/>
                  <a:pt x="2268" y="61"/>
                  <a:pt x="2268" y="61"/>
                </a:cubicBezTo>
                <a:cubicBezTo>
                  <a:pt x="2267" y="61"/>
                  <a:pt x="2267" y="61"/>
                  <a:pt x="2266" y="60"/>
                </a:cubicBezTo>
                <a:cubicBezTo>
                  <a:pt x="2266" y="60"/>
                  <a:pt x="2266" y="60"/>
                  <a:pt x="2265" y="59"/>
                </a:cubicBezTo>
                <a:cubicBezTo>
                  <a:pt x="2264" y="59"/>
                  <a:pt x="2264" y="59"/>
                  <a:pt x="2264" y="59"/>
                </a:cubicBezTo>
                <a:cubicBezTo>
                  <a:pt x="2264" y="59"/>
                  <a:pt x="2264" y="59"/>
                  <a:pt x="2264" y="59"/>
                </a:cubicBezTo>
                <a:cubicBezTo>
                  <a:pt x="2263" y="58"/>
                  <a:pt x="2263" y="58"/>
                  <a:pt x="2262" y="57"/>
                </a:cubicBezTo>
                <a:cubicBezTo>
                  <a:pt x="2262" y="56"/>
                  <a:pt x="2262" y="56"/>
                  <a:pt x="2262" y="56"/>
                </a:cubicBezTo>
                <a:cubicBezTo>
                  <a:pt x="2261" y="56"/>
                  <a:pt x="2261" y="55"/>
                  <a:pt x="2260" y="55"/>
                </a:cubicBezTo>
                <a:cubicBezTo>
                  <a:pt x="2260" y="55"/>
                  <a:pt x="2260" y="55"/>
                  <a:pt x="2260" y="55"/>
                </a:cubicBezTo>
                <a:cubicBezTo>
                  <a:pt x="2259" y="55"/>
                  <a:pt x="2259" y="55"/>
                  <a:pt x="2259" y="55"/>
                </a:cubicBezTo>
                <a:cubicBezTo>
                  <a:pt x="2259" y="54"/>
                  <a:pt x="2259" y="54"/>
                  <a:pt x="2259" y="54"/>
                </a:cubicBezTo>
                <a:cubicBezTo>
                  <a:pt x="2258" y="54"/>
                  <a:pt x="2257" y="54"/>
                  <a:pt x="2256" y="55"/>
                </a:cubicBezTo>
                <a:cubicBezTo>
                  <a:pt x="2256" y="57"/>
                  <a:pt x="2256" y="57"/>
                  <a:pt x="2256" y="57"/>
                </a:cubicBezTo>
                <a:cubicBezTo>
                  <a:pt x="2253" y="58"/>
                  <a:pt x="2251" y="60"/>
                  <a:pt x="2248" y="60"/>
                </a:cubicBezTo>
                <a:cubicBezTo>
                  <a:pt x="2247" y="60"/>
                  <a:pt x="2248" y="60"/>
                  <a:pt x="2246" y="60"/>
                </a:cubicBezTo>
                <a:cubicBezTo>
                  <a:pt x="2246" y="62"/>
                  <a:pt x="2246" y="62"/>
                  <a:pt x="2246" y="62"/>
                </a:cubicBezTo>
                <a:cubicBezTo>
                  <a:pt x="2244" y="63"/>
                  <a:pt x="2245" y="63"/>
                  <a:pt x="2243" y="64"/>
                </a:cubicBezTo>
                <a:cubicBezTo>
                  <a:pt x="2243" y="66"/>
                  <a:pt x="2243" y="66"/>
                  <a:pt x="2243" y="66"/>
                </a:cubicBezTo>
                <a:cubicBezTo>
                  <a:pt x="2244" y="66"/>
                  <a:pt x="2244" y="66"/>
                  <a:pt x="2244" y="66"/>
                </a:cubicBezTo>
                <a:cubicBezTo>
                  <a:pt x="2244" y="68"/>
                  <a:pt x="2244" y="68"/>
                  <a:pt x="2244" y="68"/>
                </a:cubicBezTo>
                <a:cubicBezTo>
                  <a:pt x="2243" y="68"/>
                  <a:pt x="2243" y="68"/>
                  <a:pt x="2243" y="68"/>
                </a:cubicBezTo>
                <a:cubicBezTo>
                  <a:pt x="2243" y="69"/>
                  <a:pt x="2243" y="69"/>
                  <a:pt x="2243" y="69"/>
                </a:cubicBezTo>
                <a:cubicBezTo>
                  <a:pt x="2238" y="69"/>
                  <a:pt x="2238" y="69"/>
                  <a:pt x="2238" y="69"/>
                </a:cubicBezTo>
                <a:cubicBezTo>
                  <a:pt x="2238" y="70"/>
                  <a:pt x="2238" y="70"/>
                  <a:pt x="2238" y="70"/>
                </a:cubicBezTo>
                <a:cubicBezTo>
                  <a:pt x="2236" y="70"/>
                  <a:pt x="2236" y="70"/>
                  <a:pt x="2236" y="70"/>
                </a:cubicBezTo>
                <a:cubicBezTo>
                  <a:pt x="2235" y="70"/>
                  <a:pt x="2235" y="71"/>
                  <a:pt x="2234" y="72"/>
                </a:cubicBezTo>
                <a:cubicBezTo>
                  <a:pt x="2232" y="72"/>
                  <a:pt x="2232" y="72"/>
                  <a:pt x="2232" y="72"/>
                </a:cubicBezTo>
                <a:cubicBezTo>
                  <a:pt x="2232" y="72"/>
                  <a:pt x="2232" y="72"/>
                  <a:pt x="2232" y="72"/>
                </a:cubicBezTo>
                <a:cubicBezTo>
                  <a:pt x="2232" y="72"/>
                  <a:pt x="2232" y="72"/>
                  <a:pt x="2232" y="72"/>
                </a:cubicBezTo>
                <a:cubicBezTo>
                  <a:pt x="2232" y="73"/>
                  <a:pt x="2232" y="73"/>
                  <a:pt x="2232" y="73"/>
                </a:cubicBezTo>
                <a:cubicBezTo>
                  <a:pt x="2238" y="73"/>
                  <a:pt x="2238" y="73"/>
                  <a:pt x="2238" y="73"/>
                </a:cubicBezTo>
                <a:cubicBezTo>
                  <a:pt x="2239" y="74"/>
                  <a:pt x="2239" y="74"/>
                  <a:pt x="2239" y="75"/>
                </a:cubicBezTo>
                <a:close/>
                <a:moveTo>
                  <a:pt x="1270" y="68"/>
                </a:moveTo>
                <a:cubicBezTo>
                  <a:pt x="1269" y="69"/>
                  <a:pt x="1269" y="69"/>
                  <a:pt x="1269" y="71"/>
                </a:cubicBezTo>
                <a:cubicBezTo>
                  <a:pt x="1272" y="71"/>
                  <a:pt x="1272" y="71"/>
                  <a:pt x="1272" y="71"/>
                </a:cubicBezTo>
                <a:cubicBezTo>
                  <a:pt x="1272" y="70"/>
                  <a:pt x="1272" y="70"/>
                  <a:pt x="1272" y="70"/>
                </a:cubicBezTo>
                <a:cubicBezTo>
                  <a:pt x="1272" y="70"/>
                  <a:pt x="1272" y="70"/>
                  <a:pt x="1272" y="70"/>
                </a:cubicBezTo>
                <a:cubicBezTo>
                  <a:pt x="1272" y="70"/>
                  <a:pt x="1272" y="70"/>
                  <a:pt x="1272" y="70"/>
                </a:cubicBezTo>
                <a:cubicBezTo>
                  <a:pt x="1272" y="70"/>
                  <a:pt x="1272" y="70"/>
                  <a:pt x="1272" y="70"/>
                </a:cubicBezTo>
                <a:cubicBezTo>
                  <a:pt x="1272" y="69"/>
                  <a:pt x="1271" y="69"/>
                  <a:pt x="1271" y="68"/>
                </a:cubicBezTo>
                <a:lnTo>
                  <a:pt x="1270" y="68"/>
                </a:lnTo>
                <a:close/>
                <a:moveTo>
                  <a:pt x="587" y="77"/>
                </a:moveTo>
                <a:cubicBezTo>
                  <a:pt x="588" y="78"/>
                  <a:pt x="590" y="76"/>
                  <a:pt x="590" y="76"/>
                </a:cubicBezTo>
                <a:cubicBezTo>
                  <a:pt x="592" y="78"/>
                  <a:pt x="589" y="79"/>
                  <a:pt x="593" y="80"/>
                </a:cubicBezTo>
                <a:cubicBezTo>
                  <a:pt x="593" y="73"/>
                  <a:pt x="589" y="75"/>
                  <a:pt x="589" y="69"/>
                </a:cubicBezTo>
                <a:cubicBezTo>
                  <a:pt x="586" y="69"/>
                  <a:pt x="586" y="69"/>
                  <a:pt x="586" y="69"/>
                </a:cubicBezTo>
                <a:cubicBezTo>
                  <a:pt x="586" y="72"/>
                  <a:pt x="586" y="72"/>
                  <a:pt x="586" y="72"/>
                </a:cubicBezTo>
                <a:cubicBezTo>
                  <a:pt x="587" y="72"/>
                  <a:pt x="587" y="72"/>
                  <a:pt x="587" y="72"/>
                </a:cubicBezTo>
                <a:cubicBezTo>
                  <a:pt x="587" y="74"/>
                  <a:pt x="586" y="76"/>
                  <a:pt x="587" y="77"/>
                </a:cubicBezTo>
                <a:close/>
                <a:moveTo>
                  <a:pt x="2223" y="78"/>
                </a:moveTo>
                <a:cubicBezTo>
                  <a:pt x="2223" y="78"/>
                  <a:pt x="2223" y="78"/>
                  <a:pt x="2223" y="78"/>
                </a:cubicBezTo>
                <a:cubicBezTo>
                  <a:pt x="2223" y="80"/>
                  <a:pt x="2222" y="80"/>
                  <a:pt x="2221" y="81"/>
                </a:cubicBezTo>
                <a:cubicBezTo>
                  <a:pt x="2221" y="82"/>
                  <a:pt x="2221" y="84"/>
                  <a:pt x="2221" y="85"/>
                </a:cubicBezTo>
                <a:cubicBezTo>
                  <a:pt x="2222" y="85"/>
                  <a:pt x="2222" y="85"/>
                  <a:pt x="2223" y="85"/>
                </a:cubicBezTo>
                <a:cubicBezTo>
                  <a:pt x="2223" y="86"/>
                  <a:pt x="2223" y="86"/>
                  <a:pt x="2223" y="86"/>
                </a:cubicBezTo>
                <a:cubicBezTo>
                  <a:pt x="2222" y="86"/>
                  <a:pt x="2222" y="86"/>
                  <a:pt x="2222" y="86"/>
                </a:cubicBezTo>
                <a:cubicBezTo>
                  <a:pt x="2222" y="87"/>
                  <a:pt x="2222" y="87"/>
                  <a:pt x="2222" y="87"/>
                </a:cubicBezTo>
                <a:cubicBezTo>
                  <a:pt x="2224" y="88"/>
                  <a:pt x="2225" y="88"/>
                  <a:pt x="2228" y="87"/>
                </a:cubicBezTo>
                <a:cubicBezTo>
                  <a:pt x="2228" y="87"/>
                  <a:pt x="2228" y="87"/>
                  <a:pt x="2228" y="87"/>
                </a:cubicBezTo>
                <a:cubicBezTo>
                  <a:pt x="2236" y="87"/>
                  <a:pt x="2236" y="87"/>
                  <a:pt x="2236" y="87"/>
                </a:cubicBezTo>
                <a:cubicBezTo>
                  <a:pt x="2236" y="86"/>
                  <a:pt x="2236" y="86"/>
                  <a:pt x="2236" y="86"/>
                </a:cubicBezTo>
                <a:cubicBezTo>
                  <a:pt x="2237" y="86"/>
                  <a:pt x="2239" y="86"/>
                  <a:pt x="2240" y="85"/>
                </a:cubicBezTo>
                <a:cubicBezTo>
                  <a:pt x="2240" y="81"/>
                  <a:pt x="2235" y="79"/>
                  <a:pt x="2230" y="78"/>
                </a:cubicBezTo>
                <a:cubicBezTo>
                  <a:pt x="2230" y="77"/>
                  <a:pt x="2230" y="77"/>
                  <a:pt x="2230" y="77"/>
                </a:cubicBezTo>
                <a:cubicBezTo>
                  <a:pt x="2230" y="76"/>
                  <a:pt x="2225" y="76"/>
                  <a:pt x="2223" y="76"/>
                </a:cubicBezTo>
                <a:lnTo>
                  <a:pt x="2223" y="78"/>
                </a:lnTo>
                <a:close/>
                <a:moveTo>
                  <a:pt x="2288" y="109"/>
                </a:moveTo>
                <a:cubicBezTo>
                  <a:pt x="2288" y="110"/>
                  <a:pt x="2288" y="110"/>
                  <a:pt x="2288" y="110"/>
                </a:cubicBezTo>
                <a:cubicBezTo>
                  <a:pt x="2292" y="110"/>
                  <a:pt x="2292" y="110"/>
                  <a:pt x="2292" y="110"/>
                </a:cubicBezTo>
                <a:cubicBezTo>
                  <a:pt x="2292" y="111"/>
                  <a:pt x="2292" y="111"/>
                  <a:pt x="2292" y="111"/>
                </a:cubicBezTo>
                <a:cubicBezTo>
                  <a:pt x="2293" y="111"/>
                  <a:pt x="2293" y="111"/>
                  <a:pt x="2293" y="111"/>
                </a:cubicBezTo>
                <a:cubicBezTo>
                  <a:pt x="2293" y="110"/>
                  <a:pt x="2293" y="110"/>
                  <a:pt x="2293" y="110"/>
                </a:cubicBezTo>
                <a:cubicBezTo>
                  <a:pt x="2294" y="110"/>
                  <a:pt x="2294" y="110"/>
                  <a:pt x="2294" y="110"/>
                </a:cubicBezTo>
                <a:cubicBezTo>
                  <a:pt x="2294" y="110"/>
                  <a:pt x="2294" y="110"/>
                  <a:pt x="2294" y="110"/>
                </a:cubicBezTo>
                <a:cubicBezTo>
                  <a:pt x="2296" y="109"/>
                  <a:pt x="2297" y="109"/>
                  <a:pt x="2298" y="108"/>
                </a:cubicBezTo>
                <a:cubicBezTo>
                  <a:pt x="2298" y="108"/>
                  <a:pt x="2298" y="108"/>
                  <a:pt x="2298" y="108"/>
                </a:cubicBezTo>
                <a:cubicBezTo>
                  <a:pt x="2300" y="107"/>
                  <a:pt x="2301" y="106"/>
                  <a:pt x="2302" y="105"/>
                </a:cubicBezTo>
                <a:cubicBezTo>
                  <a:pt x="2302" y="104"/>
                  <a:pt x="2302" y="104"/>
                  <a:pt x="2302" y="104"/>
                </a:cubicBezTo>
                <a:cubicBezTo>
                  <a:pt x="2303" y="104"/>
                  <a:pt x="2303" y="104"/>
                  <a:pt x="2303" y="104"/>
                </a:cubicBezTo>
                <a:cubicBezTo>
                  <a:pt x="2303" y="105"/>
                  <a:pt x="2303" y="105"/>
                  <a:pt x="2303" y="105"/>
                </a:cubicBezTo>
                <a:cubicBezTo>
                  <a:pt x="2305" y="105"/>
                  <a:pt x="2305" y="105"/>
                  <a:pt x="2305" y="105"/>
                </a:cubicBezTo>
                <a:cubicBezTo>
                  <a:pt x="2305" y="105"/>
                  <a:pt x="2305" y="105"/>
                  <a:pt x="2305" y="105"/>
                </a:cubicBezTo>
                <a:cubicBezTo>
                  <a:pt x="2309" y="105"/>
                  <a:pt x="2309" y="105"/>
                  <a:pt x="2309" y="105"/>
                </a:cubicBezTo>
                <a:cubicBezTo>
                  <a:pt x="2309" y="106"/>
                  <a:pt x="2309" y="106"/>
                  <a:pt x="2309" y="106"/>
                </a:cubicBezTo>
                <a:cubicBezTo>
                  <a:pt x="2309" y="106"/>
                  <a:pt x="2310" y="106"/>
                  <a:pt x="2311" y="107"/>
                </a:cubicBezTo>
                <a:cubicBezTo>
                  <a:pt x="2311" y="107"/>
                  <a:pt x="2311" y="106"/>
                  <a:pt x="2312" y="106"/>
                </a:cubicBezTo>
                <a:cubicBezTo>
                  <a:pt x="2312" y="107"/>
                  <a:pt x="2312" y="107"/>
                  <a:pt x="2312" y="107"/>
                </a:cubicBezTo>
                <a:cubicBezTo>
                  <a:pt x="2313" y="107"/>
                  <a:pt x="2313" y="107"/>
                  <a:pt x="2314" y="107"/>
                </a:cubicBezTo>
                <a:cubicBezTo>
                  <a:pt x="2314" y="107"/>
                  <a:pt x="2314" y="107"/>
                  <a:pt x="2314" y="107"/>
                </a:cubicBezTo>
                <a:cubicBezTo>
                  <a:pt x="2315" y="107"/>
                  <a:pt x="2315" y="107"/>
                  <a:pt x="2315" y="107"/>
                </a:cubicBezTo>
                <a:cubicBezTo>
                  <a:pt x="2316" y="106"/>
                  <a:pt x="2316" y="106"/>
                  <a:pt x="2316" y="105"/>
                </a:cubicBezTo>
                <a:cubicBezTo>
                  <a:pt x="2318" y="105"/>
                  <a:pt x="2320" y="104"/>
                  <a:pt x="2322" y="104"/>
                </a:cubicBezTo>
                <a:cubicBezTo>
                  <a:pt x="2322" y="103"/>
                  <a:pt x="2322" y="103"/>
                  <a:pt x="2323" y="103"/>
                </a:cubicBezTo>
                <a:cubicBezTo>
                  <a:pt x="2324" y="103"/>
                  <a:pt x="2324" y="103"/>
                  <a:pt x="2324" y="103"/>
                </a:cubicBezTo>
                <a:cubicBezTo>
                  <a:pt x="2324" y="102"/>
                  <a:pt x="2324" y="102"/>
                  <a:pt x="2324" y="102"/>
                </a:cubicBezTo>
                <a:cubicBezTo>
                  <a:pt x="2327" y="101"/>
                  <a:pt x="2327" y="105"/>
                  <a:pt x="2329" y="101"/>
                </a:cubicBezTo>
                <a:cubicBezTo>
                  <a:pt x="2330" y="101"/>
                  <a:pt x="2330" y="101"/>
                  <a:pt x="2330" y="101"/>
                </a:cubicBezTo>
                <a:cubicBezTo>
                  <a:pt x="2330" y="101"/>
                  <a:pt x="2329" y="100"/>
                  <a:pt x="2329" y="99"/>
                </a:cubicBezTo>
                <a:cubicBezTo>
                  <a:pt x="2329" y="99"/>
                  <a:pt x="2330" y="98"/>
                  <a:pt x="2330" y="98"/>
                </a:cubicBezTo>
                <a:cubicBezTo>
                  <a:pt x="2329" y="98"/>
                  <a:pt x="2329" y="98"/>
                  <a:pt x="2329" y="98"/>
                </a:cubicBezTo>
                <a:cubicBezTo>
                  <a:pt x="2329" y="96"/>
                  <a:pt x="2329" y="96"/>
                  <a:pt x="2329" y="96"/>
                </a:cubicBezTo>
                <a:cubicBezTo>
                  <a:pt x="2328" y="95"/>
                  <a:pt x="2326" y="94"/>
                  <a:pt x="2325" y="93"/>
                </a:cubicBezTo>
                <a:cubicBezTo>
                  <a:pt x="2322" y="93"/>
                  <a:pt x="2322" y="93"/>
                  <a:pt x="2322" y="93"/>
                </a:cubicBezTo>
                <a:cubicBezTo>
                  <a:pt x="2322" y="92"/>
                  <a:pt x="2322" y="92"/>
                  <a:pt x="2322" y="92"/>
                </a:cubicBezTo>
                <a:cubicBezTo>
                  <a:pt x="2321" y="92"/>
                  <a:pt x="2320" y="92"/>
                  <a:pt x="2319" y="91"/>
                </a:cubicBezTo>
                <a:cubicBezTo>
                  <a:pt x="2319" y="91"/>
                  <a:pt x="2319" y="91"/>
                  <a:pt x="2319" y="91"/>
                </a:cubicBezTo>
                <a:cubicBezTo>
                  <a:pt x="2317" y="91"/>
                  <a:pt x="2317" y="91"/>
                  <a:pt x="2317" y="91"/>
                </a:cubicBezTo>
                <a:cubicBezTo>
                  <a:pt x="2317" y="91"/>
                  <a:pt x="2317" y="90"/>
                  <a:pt x="2316" y="89"/>
                </a:cubicBezTo>
                <a:cubicBezTo>
                  <a:pt x="2316" y="87"/>
                  <a:pt x="2316" y="87"/>
                  <a:pt x="2316" y="87"/>
                </a:cubicBezTo>
                <a:cubicBezTo>
                  <a:pt x="2315" y="88"/>
                  <a:pt x="2314" y="88"/>
                  <a:pt x="2313" y="88"/>
                </a:cubicBezTo>
                <a:cubicBezTo>
                  <a:pt x="2313" y="88"/>
                  <a:pt x="2313" y="86"/>
                  <a:pt x="2311" y="87"/>
                </a:cubicBezTo>
                <a:cubicBezTo>
                  <a:pt x="2311" y="87"/>
                  <a:pt x="2311" y="87"/>
                  <a:pt x="2311" y="87"/>
                </a:cubicBezTo>
                <a:cubicBezTo>
                  <a:pt x="2310" y="88"/>
                  <a:pt x="2310" y="89"/>
                  <a:pt x="2309" y="89"/>
                </a:cubicBezTo>
                <a:cubicBezTo>
                  <a:pt x="2308" y="88"/>
                  <a:pt x="2308" y="87"/>
                  <a:pt x="2309" y="86"/>
                </a:cubicBezTo>
                <a:cubicBezTo>
                  <a:pt x="2309" y="83"/>
                  <a:pt x="2308" y="84"/>
                  <a:pt x="2307" y="82"/>
                </a:cubicBezTo>
                <a:cubicBezTo>
                  <a:pt x="2306" y="82"/>
                  <a:pt x="2306" y="82"/>
                  <a:pt x="2306" y="82"/>
                </a:cubicBezTo>
                <a:cubicBezTo>
                  <a:pt x="2306" y="84"/>
                  <a:pt x="2306" y="84"/>
                  <a:pt x="2306" y="84"/>
                </a:cubicBezTo>
                <a:cubicBezTo>
                  <a:pt x="2305" y="84"/>
                  <a:pt x="2305" y="84"/>
                  <a:pt x="2305" y="84"/>
                </a:cubicBezTo>
                <a:cubicBezTo>
                  <a:pt x="2304" y="85"/>
                  <a:pt x="2305" y="85"/>
                  <a:pt x="2304" y="84"/>
                </a:cubicBezTo>
                <a:cubicBezTo>
                  <a:pt x="2302" y="84"/>
                  <a:pt x="2302" y="84"/>
                  <a:pt x="2302" y="84"/>
                </a:cubicBezTo>
                <a:cubicBezTo>
                  <a:pt x="2302" y="84"/>
                  <a:pt x="2303" y="86"/>
                  <a:pt x="2303" y="87"/>
                </a:cubicBezTo>
                <a:cubicBezTo>
                  <a:pt x="2302" y="87"/>
                  <a:pt x="2302" y="87"/>
                  <a:pt x="2302" y="87"/>
                </a:cubicBezTo>
                <a:cubicBezTo>
                  <a:pt x="2302" y="88"/>
                  <a:pt x="2302" y="88"/>
                  <a:pt x="2302" y="88"/>
                </a:cubicBezTo>
                <a:cubicBezTo>
                  <a:pt x="2301" y="88"/>
                  <a:pt x="2301" y="88"/>
                  <a:pt x="2301" y="88"/>
                </a:cubicBezTo>
                <a:cubicBezTo>
                  <a:pt x="2301" y="91"/>
                  <a:pt x="2301" y="91"/>
                  <a:pt x="2301" y="91"/>
                </a:cubicBezTo>
                <a:cubicBezTo>
                  <a:pt x="2301" y="91"/>
                  <a:pt x="2300" y="92"/>
                  <a:pt x="2299" y="93"/>
                </a:cubicBezTo>
                <a:cubicBezTo>
                  <a:pt x="2299" y="95"/>
                  <a:pt x="2299" y="95"/>
                  <a:pt x="2299" y="95"/>
                </a:cubicBezTo>
                <a:cubicBezTo>
                  <a:pt x="2298" y="95"/>
                  <a:pt x="2298" y="95"/>
                  <a:pt x="2298" y="95"/>
                </a:cubicBezTo>
                <a:cubicBezTo>
                  <a:pt x="2298" y="96"/>
                  <a:pt x="2299" y="97"/>
                  <a:pt x="2299" y="98"/>
                </a:cubicBezTo>
                <a:cubicBezTo>
                  <a:pt x="2298" y="98"/>
                  <a:pt x="2298" y="98"/>
                  <a:pt x="2297" y="97"/>
                </a:cubicBezTo>
                <a:cubicBezTo>
                  <a:pt x="2296" y="99"/>
                  <a:pt x="2296" y="101"/>
                  <a:pt x="2295" y="103"/>
                </a:cubicBezTo>
                <a:cubicBezTo>
                  <a:pt x="2294" y="103"/>
                  <a:pt x="2294" y="104"/>
                  <a:pt x="2294" y="104"/>
                </a:cubicBezTo>
                <a:cubicBezTo>
                  <a:pt x="2292" y="105"/>
                  <a:pt x="2291" y="107"/>
                  <a:pt x="2290" y="108"/>
                </a:cubicBezTo>
                <a:cubicBezTo>
                  <a:pt x="2289" y="109"/>
                  <a:pt x="2288" y="109"/>
                  <a:pt x="2288" y="109"/>
                </a:cubicBezTo>
                <a:close/>
                <a:moveTo>
                  <a:pt x="806" y="91"/>
                </a:moveTo>
                <a:cubicBezTo>
                  <a:pt x="807" y="89"/>
                  <a:pt x="806" y="88"/>
                  <a:pt x="806" y="85"/>
                </a:cubicBezTo>
                <a:cubicBezTo>
                  <a:pt x="808" y="85"/>
                  <a:pt x="808" y="85"/>
                  <a:pt x="808" y="85"/>
                </a:cubicBezTo>
                <a:cubicBezTo>
                  <a:pt x="808" y="84"/>
                  <a:pt x="808" y="84"/>
                  <a:pt x="808" y="84"/>
                </a:cubicBezTo>
                <a:cubicBezTo>
                  <a:pt x="805" y="85"/>
                  <a:pt x="803" y="86"/>
                  <a:pt x="802" y="84"/>
                </a:cubicBezTo>
                <a:cubicBezTo>
                  <a:pt x="798" y="84"/>
                  <a:pt x="798" y="84"/>
                  <a:pt x="798" y="84"/>
                </a:cubicBezTo>
                <a:cubicBezTo>
                  <a:pt x="798" y="84"/>
                  <a:pt x="798" y="84"/>
                  <a:pt x="798" y="84"/>
                </a:cubicBezTo>
                <a:cubicBezTo>
                  <a:pt x="797" y="84"/>
                  <a:pt x="797" y="84"/>
                  <a:pt x="797" y="84"/>
                </a:cubicBezTo>
                <a:cubicBezTo>
                  <a:pt x="797" y="86"/>
                  <a:pt x="797" y="86"/>
                  <a:pt x="797" y="86"/>
                </a:cubicBezTo>
                <a:cubicBezTo>
                  <a:pt x="796" y="86"/>
                  <a:pt x="796" y="86"/>
                  <a:pt x="796" y="86"/>
                </a:cubicBezTo>
                <a:cubicBezTo>
                  <a:pt x="797" y="87"/>
                  <a:pt x="796" y="87"/>
                  <a:pt x="797" y="87"/>
                </a:cubicBezTo>
                <a:cubicBezTo>
                  <a:pt x="797" y="88"/>
                  <a:pt x="797" y="88"/>
                  <a:pt x="797" y="88"/>
                </a:cubicBezTo>
                <a:cubicBezTo>
                  <a:pt x="800" y="88"/>
                  <a:pt x="800" y="88"/>
                  <a:pt x="800" y="88"/>
                </a:cubicBezTo>
                <a:cubicBezTo>
                  <a:pt x="800" y="89"/>
                  <a:pt x="800" y="89"/>
                  <a:pt x="800" y="89"/>
                </a:cubicBezTo>
                <a:cubicBezTo>
                  <a:pt x="801" y="89"/>
                  <a:pt x="801" y="89"/>
                  <a:pt x="801" y="89"/>
                </a:cubicBezTo>
                <a:cubicBezTo>
                  <a:pt x="801" y="89"/>
                  <a:pt x="801" y="89"/>
                  <a:pt x="801" y="89"/>
                </a:cubicBezTo>
                <a:cubicBezTo>
                  <a:pt x="804" y="89"/>
                  <a:pt x="804" y="89"/>
                  <a:pt x="804" y="89"/>
                </a:cubicBezTo>
                <a:cubicBezTo>
                  <a:pt x="804" y="90"/>
                  <a:pt x="804" y="90"/>
                  <a:pt x="804" y="90"/>
                </a:cubicBezTo>
                <a:cubicBezTo>
                  <a:pt x="805" y="90"/>
                  <a:pt x="806" y="91"/>
                  <a:pt x="806" y="91"/>
                </a:cubicBezTo>
                <a:close/>
                <a:moveTo>
                  <a:pt x="531" y="93"/>
                </a:moveTo>
                <a:cubicBezTo>
                  <a:pt x="532" y="93"/>
                  <a:pt x="534" y="92"/>
                  <a:pt x="534" y="91"/>
                </a:cubicBezTo>
                <a:cubicBezTo>
                  <a:pt x="535" y="91"/>
                  <a:pt x="535" y="91"/>
                  <a:pt x="535" y="91"/>
                </a:cubicBezTo>
                <a:cubicBezTo>
                  <a:pt x="535" y="95"/>
                  <a:pt x="535" y="95"/>
                  <a:pt x="535" y="95"/>
                </a:cubicBezTo>
                <a:cubicBezTo>
                  <a:pt x="536" y="95"/>
                  <a:pt x="536" y="95"/>
                  <a:pt x="536" y="95"/>
                </a:cubicBezTo>
                <a:cubicBezTo>
                  <a:pt x="536" y="94"/>
                  <a:pt x="536" y="95"/>
                  <a:pt x="537" y="94"/>
                </a:cubicBezTo>
                <a:cubicBezTo>
                  <a:pt x="537" y="93"/>
                  <a:pt x="537" y="94"/>
                  <a:pt x="538" y="93"/>
                </a:cubicBezTo>
                <a:cubicBezTo>
                  <a:pt x="538" y="94"/>
                  <a:pt x="538" y="94"/>
                  <a:pt x="538" y="94"/>
                </a:cubicBezTo>
                <a:cubicBezTo>
                  <a:pt x="539" y="94"/>
                  <a:pt x="539" y="94"/>
                  <a:pt x="539" y="94"/>
                </a:cubicBezTo>
                <a:cubicBezTo>
                  <a:pt x="538" y="95"/>
                  <a:pt x="538" y="97"/>
                  <a:pt x="538" y="98"/>
                </a:cubicBezTo>
                <a:cubicBezTo>
                  <a:pt x="541" y="98"/>
                  <a:pt x="541" y="98"/>
                  <a:pt x="541" y="98"/>
                </a:cubicBezTo>
                <a:cubicBezTo>
                  <a:pt x="541" y="97"/>
                  <a:pt x="541" y="97"/>
                  <a:pt x="541" y="97"/>
                </a:cubicBezTo>
                <a:cubicBezTo>
                  <a:pt x="543" y="97"/>
                  <a:pt x="543" y="97"/>
                  <a:pt x="543" y="97"/>
                </a:cubicBezTo>
                <a:cubicBezTo>
                  <a:pt x="543" y="97"/>
                  <a:pt x="543" y="97"/>
                  <a:pt x="543" y="97"/>
                </a:cubicBezTo>
                <a:cubicBezTo>
                  <a:pt x="543" y="97"/>
                  <a:pt x="543" y="97"/>
                  <a:pt x="543" y="97"/>
                </a:cubicBezTo>
                <a:cubicBezTo>
                  <a:pt x="543" y="98"/>
                  <a:pt x="543" y="98"/>
                  <a:pt x="543" y="98"/>
                </a:cubicBezTo>
                <a:cubicBezTo>
                  <a:pt x="543" y="98"/>
                  <a:pt x="542" y="98"/>
                  <a:pt x="541" y="99"/>
                </a:cubicBezTo>
                <a:cubicBezTo>
                  <a:pt x="541" y="100"/>
                  <a:pt x="541" y="100"/>
                  <a:pt x="541" y="100"/>
                </a:cubicBezTo>
                <a:cubicBezTo>
                  <a:pt x="543" y="100"/>
                  <a:pt x="543" y="100"/>
                  <a:pt x="543" y="100"/>
                </a:cubicBezTo>
                <a:cubicBezTo>
                  <a:pt x="543" y="101"/>
                  <a:pt x="543" y="101"/>
                  <a:pt x="543" y="101"/>
                </a:cubicBezTo>
                <a:cubicBezTo>
                  <a:pt x="544" y="101"/>
                  <a:pt x="544" y="101"/>
                  <a:pt x="544" y="101"/>
                </a:cubicBezTo>
                <a:cubicBezTo>
                  <a:pt x="544" y="101"/>
                  <a:pt x="543" y="101"/>
                  <a:pt x="543" y="102"/>
                </a:cubicBezTo>
                <a:cubicBezTo>
                  <a:pt x="542" y="102"/>
                  <a:pt x="540" y="101"/>
                  <a:pt x="539" y="101"/>
                </a:cubicBezTo>
                <a:cubicBezTo>
                  <a:pt x="539" y="102"/>
                  <a:pt x="539" y="103"/>
                  <a:pt x="539" y="104"/>
                </a:cubicBezTo>
                <a:cubicBezTo>
                  <a:pt x="540" y="104"/>
                  <a:pt x="542" y="105"/>
                  <a:pt x="544" y="104"/>
                </a:cubicBezTo>
                <a:cubicBezTo>
                  <a:pt x="544" y="103"/>
                  <a:pt x="545" y="103"/>
                  <a:pt x="545" y="102"/>
                </a:cubicBezTo>
                <a:cubicBezTo>
                  <a:pt x="548" y="101"/>
                  <a:pt x="551" y="101"/>
                  <a:pt x="554" y="100"/>
                </a:cubicBezTo>
                <a:cubicBezTo>
                  <a:pt x="554" y="101"/>
                  <a:pt x="554" y="101"/>
                  <a:pt x="554" y="101"/>
                </a:cubicBezTo>
                <a:cubicBezTo>
                  <a:pt x="554" y="102"/>
                  <a:pt x="554" y="102"/>
                  <a:pt x="554" y="102"/>
                </a:cubicBezTo>
                <a:cubicBezTo>
                  <a:pt x="556" y="102"/>
                  <a:pt x="556" y="102"/>
                  <a:pt x="556" y="102"/>
                </a:cubicBezTo>
                <a:cubicBezTo>
                  <a:pt x="557" y="101"/>
                  <a:pt x="557" y="100"/>
                  <a:pt x="557" y="99"/>
                </a:cubicBezTo>
                <a:cubicBezTo>
                  <a:pt x="558" y="99"/>
                  <a:pt x="558" y="99"/>
                  <a:pt x="558" y="99"/>
                </a:cubicBezTo>
                <a:cubicBezTo>
                  <a:pt x="559" y="100"/>
                  <a:pt x="559" y="100"/>
                  <a:pt x="559" y="101"/>
                </a:cubicBezTo>
                <a:cubicBezTo>
                  <a:pt x="564" y="101"/>
                  <a:pt x="564" y="101"/>
                  <a:pt x="564" y="101"/>
                </a:cubicBezTo>
                <a:cubicBezTo>
                  <a:pt x="564" y="101"/>
                  <a:pt x="564" y="101"/>
                  <a:pt x="564" y="101"/>
                </a:cubicBezTo>
                <a:cubicBezTo>
                  <a:pt x="566" y="101"/>
                  <a:pt x="566" y="101"/>
                  <a:pt x="566" y="101"/>
                </a:cubicBezTo>
                <a:cubicBezTo>
                  <a:pt x="566" y="102"/>
                  <a:pt x="566" y="103"/>
                  <a:pt x="567" y="103"/>
                </a:cubicBezTo>
                <a:cubicBezTo>
                  <a:pt x="569" y="103"/>
                  <a:pt x="569" y="103"/>
                  <a:pt x="569" y="103"/>
                </a:cubicBezTo>
                <a:cubicBezTo>
                  <a:pt x="569" y="104"/>
                  <a:pt x="569" y="104"/>
                  <a:pt x="569" y="104"/>
                </a:cubicBezTo>
                <a:cubicBezTo>
                  <a:pt x="570" y="104"/>
                  <a:pt x="570" y="104"/>
                  <a:pt x="570" y="104"/>
                </a:cubicBezTo>
                <a:cubicBezTo>
                  <a:pt x="570" y="105"/>
                  <a:pt x="570" y="105"/>
                  <a:pt x="570" y="105"/>
                </a:cubicBezTo>
                <a:cubicBezTo>
                  <a:pt x="571" y="105"/>
                  <a:pt x="571" y="105"/>
                  <a:pt x="571" y="105"/>
                </a:cubicBezTo>
                <a:cubicBezTo>
                  <a:pt x="572" y="105"/>
                  <a:pt x="572" y="106"/>
                  <a:pt x="573" y="107"/>
                </a:cubicBezTo>
                <a:cubicBezTo>
                  <a:pt x="574" y="107"/>
                  <a:pt x="574" y="107"/>
                  <a:pt x="574" y="107"/>
                </a:cubicBezTo>
                <a:cubicBezTo>
                  <a:pt x="575" y="107"/>
                  <a:pt x="575" y="108"/>
                  <a:pt x="575" y="108"/>
                </a:cubicBezTo>
                <a:cubicBezTo>
                  <a:pt x="576" y="109"/>
                  <a:pt x="580" y="110"/>
                  <a:pt x="581" y="110"/>
                </a:cubicBezTo>
                <a:cubicBezTo>
                  <a:pt x="581" y="113"/>
                  <a:pt x="582" y="113"/>
                  <a:pt x="583" y="114"/>
                </a:cubicBezTo>
                <a:cubicBezTo>
                  <a:pt x="585" y="115"/>
                  <a:pt x="586" y="115"/>
                  <a:pt x="588" y="115"/>
                </a:cubicBezTo>
                <a:cubicBezTo>
                  <a:pt x="588" y="115"/>
                  <a:pt x="588" y="114"/>
                  <a:pt x="589" y="114"/>
                </a:cubicBezTo>
                <a:cubicBezTo>
                  <a:pt x="590" y="114"/>
                  <a:pt x="590" y="114"/>
                  <a:pt x="590" y="114"/>
                </a:cubicBezTo>
                <a:cubicBezTo>
                  <a:pt x="590" y="112"/>
                  <a:pt x="592" y="110"/>
                  <a:pt x="591" y="107"/>
                </a:cubicBezTo>
                <a:cubicBezTo>
                  <a:pt x="590" y="107"/>
                  <a:pt x="590" y="107"/>
                  <a:pt x="590" y="107"/>
                </a:cubicBezTo>
                <a:cubicBezTo>
                  <a:pt x="590" y="105"/>
                  <a:pt x="590" y="105"/>
                  <a:pt x="590" y="105"/>
                </a:cubicBezTo>
                <a:cubicBezTo>
                  <a:pt x="589" y="105"/>
                  <a:pt x="589" y="105"/>
                  <a:pt x="589" y="105"/>
                </a:cubicBezTo>
                <a:cubicBezTo>
                  <a:pt x="587" y="102"/>
                  <a:pt x="590" y="103"/>
                  <a:pt x="587" y="102"/>
                </a:cubicBezTo>
                <a:cubicBezTo>
                  <a:pt x="586" y="101"/>
                  <a:pt x="586" y="100"/>
                  <a:pt x="586" y="99"/>
                </a:cubicBezTo>
                <a:cubicBezTo>
                  <a:pt x="583" y="99"/>
                  <a:pt x="580" y="98"/>
                  <a:pt x="577" y="98"/>
                </a:cubicBezTo>
                <a:cubicBezTo>
                  <a:pt x="577" y="99"/>
                  <a:pt x="577" y="99"/>
                  <a:pt x="577" y="99"/>
                </a:cubicBezTo>
                <a:cubicBezTo>
                  <a:pt x="575" y="99"/>
                  <a:pt x="575" y="99"/>
                  <a:pt x="575" y="99"/>
                </a:cubicBezTo>
                <a:cubicBezTo>
                  <a:pt x="574" y="94"/>
                  <a:pt x="572" y="95"/>
                  <a:pt x="570" y="93"/>
                </a:cubicBezTo>
                <a:cubicBezTo>
                  <a:pt x="569" y="93"/>
                  <a:pt x="568" y="93"/>
                  <a:pt x="567" y="93"/>
                </a:cubicBezTo>
                <a:cubicBezTo>
                  <a:pt x="567" y="93"/>
                  <a:pt x="566" y="92"/>
                  <a:pt x="566" y="91"/>
                </a:cubicBezTo>
                <a:cubicBezTo>
                  <a:pt x="564" y="91"/>
                  <a:pt x="562" y="89"/>
                  <a:pt x="560" y="91"/>
                </a:cubicBezTo>
                <a:cubicBezTo>
                  <a:pt x="560" y="91"/>
                  <a:pt x="560" y="91"/>
                  <a:pt x="560" y="91"/>
                </a:cubicBezTo>
                <a:cubicBezTo>
                  <a:pt x="559" y="92"/>
                  <a:pt x="559" y="92"/>
                  <a:pt x="557" y="93"/>
                </a:cubicBezTo>
                <a:cubicBezTo>
                  <a:pt x="557" y="91"/>
                  <a:pt x="557" y="92"/>
                  <a:pt x="556" y="91"/>
                </a:cubicBezTo>
                <a:cubicBezTo>
                  <a:pt x="556" y="90"/>
                  <a:pt x="556" y="90"/>
                  <a:pt x="556" y="90"/>
                </a:cubicBezTo>
                <a:cubicBezTo>
                  <a:pt x="555" y="89"/>
                  <a:pt x="553" y="88"/>
                  <a:pt x="551" y="87"/>
                </a:cubicBezTo>
                <a:cubicBezTo>
                  <a:pt x="549" y="86"/>
                  <a:pt x="548" y="89"/>
                  <a:pt x="548" y="92"/>
                </a:cubicBezTo>
                <a:cubicBezTo>
                  <a:pt x="548" y="93"/>
                  <a:pt x="548" y="92"/>
                  <a:pt x="548" y="93"/>
                </a:cubicBezTo>
                <a:cubicBezTo>
                  <a:pt x="546" y="92"/>
                  <a:pt x="546" y="93"/>
                  <a:pt x="545" y="91"/>
                </a:cubicBezTo>
                <a:cubicBezTo>
                  <a:pt x="545" y="90"/>
                  <a:pt x="545" y="90"/>
                  <a:pt x="545" y="90"/>
                </a:cubicBezTo>
                <a:cubicBezTo>
                  <a:pt x="545" y="90"/>
                  <a:pt x="544" y="89"/>
                  <a:pt x="543" y="89"/>
                </a:cubicBezTo>
                <a:cubicBezTo>
                  <a:pt x="543" y="88"/>
                  <a:pt x="543" y="88"/>
                  <a:pt x="543" y="88"/>
                </a:cubicBezTo>
                <a:cubicBezTo>
                  <a:pt x="543" y="87"/>
                  <a:pt x="543" y="88"/>
                  <a:pt x="543" y="87"/>
                </a:cubicBezTo>
                <a:cubicBezTo>
                  <a:pt x="543" y="87"/>
                  <a:pt x="543" y="87"/>
                  <a:pt x="543" y="87"/>
                </a:cubicBezTo>
                <a:cubicBezTo>
                  <a:pt x="538" y="87"/>
                  <a:pt x="538" y="87"/>
                  <a:pt x="538" y="87"/>
                </a:cubicBezTo>
                <a:cubicBezTo>
                  <a:pt x="538" y="86"/>
                  <a:pt x="538" y="86"/>
                  <a:pt x="538" y="86"/>
                </a:cubicBezTo>
                <a:cubicBezTo>
                  <a:pt x="535" y="86"/>
                  <a:pt x="535" y="86"/>
                  <a:pt x="535" y="86"/>
                </a:cubicBezTo>
                <a:cubicBezTo>
                  <a:pt x="535" y="86"/>
                  <a:pt x="535" y="84"/>
                  <a:pt x="533" y="85"/>
                </a:cubicBezTo>
                <a:cubicBezTo>
                  <a:pt x="533" y="85"/>
                  <a:pt x="532" y="86"/>
                  <a:pt x="532" y="87"/>
                </a:cubicBezTo>
                <a:cubicBezTo>
                  <a:pt x="531" y="87"/>
                  <a:pt x="531" y="87"/>
                  <a:pt x="531" y="87"/>
                </a:cubicBezTo>
                <a:cubicBezTo>
                  <a:pt x="530" y="88"/>
                  <a:pt x="531" y="87"/>
                  <a:pt x="530" y="88"/>
                </a:cubicBezTo>
                <a:cubicBezTo>
                  <a:pt x="530" y="90"/>
                  <a:pt x="530" y="91"/>
                  <a:pt x="531" y="92"/>
                </a:cubicBezTo>
                <a:lnTo>
                  <a:pt x="531" y="93"/>
                </a:lnTo>
                <a:close/>
                <a:moveTo>
                  <a:pt x="599" y="103"/>
                </a:moveTo>
                <a:cubicBezTo>
                  <a:pt x="600" y="103"/>
                  <a:pt x="600" y="103"/>
                  <a:pt x="600" y="103"/>
                </a:cubicBezTo>
                <a:cubicBezTo>
                  <a:pt x="600" y="103"/>
                  <a:pt x="600" y="103"/>
                  <a:pt x="600" y="103"/>
                </a:cubicBezTo>
                <a:cubicBezTo>
                  <a:pt x="603" y="104"/>
                  <a:pt x="604" y="102"/>
                  <a:pt x="606" y="103"/>
                </a:cubicBezTo>
                <a:cubicBezTo>
                  <a:pt x="606" y="103"/>
                  <a:pt x="607" y="104"/>
                  <a:pt x="608" y="105"/>
                </a:cubicBezTo>
                <a:cubicBezTo>
                  <a:pt x="608" y="105"/>
                  <a:pt x="608" y="105"/>
                  <a:pt x="608" y="105"/>
                </a:cubicBezTo>
                <a:cubicBezTo>
                  <a:pt x="604" y="105"/>
                  <a:pt x="604" y="105"/>
                  <a:pt x="604" y="105"/>
                </a:cubicBezTo>
                <a:cubicBezTo>
                  <a:pt x="604" y="106"/>
                  <a:pt x="604" y="106"/>
                  <a:pt x="604" y="106"/>
                </a:cubicBezTo>
                <a:cubicBezTo>
                  <a:pt x="604" y="106"/>
                  <a:pt x="604" y="106"/>
                  <a:pt x="604" y="106"/>
                </a:cubicBezTo>
                <a:cubicBezTo>
                  <a:pt x="604" y="107"/>
                  <a:pt x="604" y="107"/>
                  <a:pt x="604" y="107"/>
                </a:cubicBezTo>
                <a:cubicBezTo>
                  <a:pt x="604" y="107"/>
                  <a:pt x="604" y="107"/>
                  <a:pt x="604" y="107"/>
                </a:cubicBezTo>
                <a:cubicBezTo>
                  <a:pt x="606" y="109"/>
                  <a:pt x="607" y="110"/>
                  <a:pt x="608" y="112"/>
                </a:cubicBezTo>
                <a:cubicBezTo>
                  <a:pt x="609" y="112"/>
                  <a:pt x="610" y="112"/>
                  <a:pt x="610" y="112"/>
                </a:cubicBezTo>
                <a:cubicBezTo>
                  <a:pt x="610" y="113"/>
                  <a:pt x="610" y="113"/>
                  <a:pt x="610" y="113"/>
                </a:cubicBezTo>
                <a:cubicBezTo>
                  <a:pt x="609" y="114"/>
                  <a:pt x="610" y="113"/>
                  <a:pt x="610" y="114"/>
                </a:cubicBezTo>
                <a:cubicBezTo>
                  <a:pt x="612" y="114"/>
                  <a:pt x="613" y="115"/>
                  <a:pt x="614" y="114"/>
                </a:cubicBezTo>
                <a:cubicBezTo>
                  <a:pt x="614" y="113"/>
                  <a:pt x="615" y="112"/>
                  <a:pt x="615" y="112"/>
                </a:cubicBezTo>
                <a:cubicBezTo>
                  <a:pt x="618" y="112"/>
                  <a:pt x="618" y="112"/>
                  <a:pt x="618" y="112"/>
                </a:cubicBezTo>
                <a:cubicBezTo>
                  <a:pt x="618" y="111"/>
                  <a:pt x="618" y="111"/>
                  <a:pt x="618" y="111"/>
                </a:cubicBezTo>
                <a:cubicBezTo>
                  <a:pt x="619" y="111"/>
                  <a:pt x="619" y="111"/>
                  <a:pt x="619" y="111"/>
                </a:cubicBezTo>
                <a:cubicBezTo>
                  <a:pt x="619" y="110"/>
                  <a:pt x="619" y="110"/>
                  <a:pt x="619" y="110"/>
                </a:cubicBezTo>
                <a:cubicBezTo>
                  <a:pt x="622" y="110"/>
                  <a:pt x="624" y="111"/>
                  <a:pt x="625" y="111"/>
                </a:cubicBezTo>
                <a:cubicBezTo>
                  <a:pt x="625" y="110"/>
                  <a:pt x="625" y="110"/>
                  <a:pt x="625" y="110"/>
                </a:cubicBezTo>
                <a:cubicBezTo>
                  <a:pt x="626" y="110"/>
                  <a:pt x="626" y="110"/>
                  <a:pt x="626" y="110"/>
                </a:cubicBezTo>
                <a:cubicBezTo>
                  <a:pt x="626" y="108"/>
                  <a:pt x="626" y="108"/>
                  <a:pt x="626" y="108"/>
                </a:cubicBezTo>
                <a:cubicBezTo>
                  <a:pt x="625" y="108"/>
                  <a:pt x="625" y="108"/>
                  <a:pt x="625" y="108"/>
                </a:cubicBezTo>
                <a:cubicBezTo>
                  <a:pt x="625" y="107"/>
                  <a:pt x="625" y="107"/>
                  <a:pt x="625" y="107"/>
                </a:cubicBezTo>
                <a:cubicBezTo>
                  <a:pt x="625" y="106"/>
                  <a:pt x="624" y="106"/>
                  <a:pt x="624" y="105"/>
                </a:cubicBezTo>
                <a:cubicBezTo>
                  <a:pt x="625" y="105"/>
                  <a:pt x="625" y="105"/>
                  <a:pt x="625" y="105"/>
                </a:cubicBezTo>
                <a:cubicBezTo>
                  <a:pt x="624" y="100"/>
                  <a:pt x="621" y="102"/>
                  <a:pt x="619" y="99"/>
                </a:cubicBezTo>
                <a:cubicBezTo>
                  <a:pt x="618" y="100"/>
                  <a:pt x="617" y="100"/>
                  <a:pt x="616" y="100"/>
                </a:cubicBezTo>
                <a:cubicBezTo>
                  <a:pt x="616" y="99"/>
                  <a:pt x="616" y="99"/>
                  <a:pt x="616" y="98"/>
                </a:cubicBezTo>
                <a:cubicBezTo>
                  <a:pt x="614" y="98"/>
                  <a:pt x="612" y="97"/>
                  <a:pt x="611" y="96"/>
                </a:cubicBezTo>
                <a:cubicBezTo>
                  <a:pt x="609" y="96"/>
                  <a:pt x="609" y="96"/>
                  <a:pt x="609" y="96"/>
                </a:cubicBezTo>
                <a:cubicBezTo>
                  <a:pt x="606" y="95"/>
                  <a:pt x="602" y="93"/>
                  <a:pt x="600" y="91"/>
                </a:cubicBezTo>
                <a:cubicBezTo>
                  <a:pt x="599" y="91"/>
                  <a:pt x="599" y="91"/>
                  <a:pt x="598" y="92"/>
                </a:cubicBezTo>
                <a:cubicBezTo>
                  <a:pt x="598" y="94"/>
                  <a:pt x="597" y="96"/>
                  <a:pt x="597" y="99"/>
                </a:cubicBezTo>
                <a:cubicBezTo>
                  <a:pt x="597" y="100"/>
                  <a:pt x="598" y="98"/>
                  <a:pt x="598" y="99"/>
                </a:cubicBezTo>
                <a:cubicBezTo>
                  <a:pt x="597" y="99"/>
                  <a:pt x="597" y="99"/>
                  <a:pt x="597" y="99"/>
                </a:cubicBezTo>
                <a:cubicBezTo>
                  <a:pt x="597" y="101"/>
                  <a:pt x="597" y="101"/>
                  <a:pt x="597" y="101"/>
                </a:cubicBezTo>
                <a:cubicBezTo>
                  <a:pt x="598" y="101"/>
                  <a:pt x="598" y="102"/>
                  <a:pt x="599" y="102"/>
                </a:cubicBezTo>
                <a:lnTo>
                  <a:pt x="599" y="103"/>
                </a:lnTo>
                <a:close/>
                <a:moveTo>
                  <a:pt x="702" y="92"/>
                </a:moveTo>
                <a:cubicBezTo>
                  <a:pt x="702" y="91"/>
                  <a:pt x="702" y="92"/>
                  <a:pt x="702" y="91"/>
                </a:cubicBezTo>
                <a:cubicBezTo>
                  <a:pt x="702" y="91"/>
                  <a:pt x="702" y="91"/>
                  <a:pt x="702" y="91"/>
                </a:cubicBezTo>
                <a:cubicBezTo>
                  <a:pt x="700" y="91"/>
                  <a:pt x="700" y="91"/>
                  <a:pt x="699" y="93"/>
                </a:cubicBezTo>
                <a:cubicBezTo>
                  <a:pt x="700" y="93"/>
                  <a:pt x="701" y="93"/>
                  <a:pt x="702" y="92"/>
                </a:cubicBezTo>
                <a:close/>
                <a:moveTo>
                  <a:pt x="487" y="101"/>
                </a:moveTo>
                <a:cubicBezTo>
                  <a:pt x="489" y="101"/>
                  <a:pt x="489" y="101"/>
                  <a:pt x="489" y="101"/>
                </a:cubicBezTo>
                <a:cubicBezTo>
                  <a:pt x="489" y="101"/>
                  <a:pt x="489" y="101"/>
                  <a:pt x="489" y="101"/>
                </a:cubicBezTo>
                <a:cubicBezTo>
                  <a:pt x="491" y="101"/>
                  <a:pt x="491" y="101"/>
                  <a:pt x="491" y="101"/>
                </a:cubicBezTo>
                <a:cubicBezTo>
                  <a:pt x="491" y="102"/>
                  <a:pt x="491" y="102"/>
                  <a:pt x="491" y="102"/>
                </a:cubicBezTo>
                <a:cubicBezTo>
                  <a:pt x="495" y="102"/>
                  <a:pt x="495" y="102"/>
                  <a:pt x="495" y="102"/>
                </a:cubicBezTo>
                <a:cubicBezTo>
                  <a:pt x="495" y="102"/>
                  <a:pt x="496" y="103"/>
                  <a:pt x="497" y="103"/>
                </a:cubicBezTo>
                <a:cubicBezTo>
                  <a:pt x="497" y="102"/>
                  <a:pt x="497" y="102"/>
                  <a:pt x="497" y="102"/>
                </a:cubicBezTo>
                <a:cubicBezTo>
                  <a:pt x="499" y="102"/>
                  <a:pt x="499" y="102"/>
                  <a:pt x="499" y="102"/>
                </a:cubicBezTo>
                <a:cubicBezTo>
                  <a:pt x="499" y="101"/>
                  <a:pt x="499" y="101"/>
                  <a:pt x="499" y="101"/>
                </a:cubicBezTo>
                <a:cubicBezTo>
                  <a:pt x="503" y="101"/>
                  <a:pt x="503" y="101"/>
                  <a:pt x="503" y="101"/>
                </a:cubicBezTo>
                <a:cubicBezTo>
                  <a:pt x="503" y="101"/>
                  <a:pt x="503" y="101"/>
                  <a:pt x="503" y="101"/>
                </a:cubicBezTo>
                <a:cubicBezTo>
                  <a:pt x="504" y="101"/>
                  <a:pt x="504" y="101"/>
                  <a:pt x="504" y="101"/>
                </a:cubicBezTo>
                <a:cubicBezTo>
                  <a:pt x="504" y="99"/>
                  <a:pt x="504" y="99"/>
                  <a:pt x="504" y="99"/>
                </a:cubicBezTo>
                <a:cubicBezTo>
                  <a:pt x="504" y="99"/>
                  <a:pt x="504" y="99"/>
                  <a:pt x="504" y="99"/>
                </a:cubicBezTo>
                <a:cubicBezTo>
                  <a:pt x="504" y="96"/>
                  <a:pt x="504" y="94"/>
                  <a:pt x="503" y="93"/>
                </a:cubicBezTo>
                <a:cubicBezTo>
                  <a:pt x="500" y="93"/>
                  <a:pt x="500" y="93"/>
                  <a:pt x="500" y="93"/>
                </a:cubicBezTo>
                <a:cubicBezTo>
                  <a:pt x="500" y="93"/>
                  <a:pt x="500" y="92"/>
                  <a:pt x="500" y="92"/>
                </a:cubicBezTo>
                <a:cubicBezTo>
                  <a:pt x="499" y="92"/>
                  <a:pt x="498" y="92"/>
                  <a:pt x="497" y="91"/>
                </a:cubicBezTo>
                <a:cubicBezTo>
                  <a:pt x="494" y="95"/>
                  <a:pt x="494" y="92"/>
                  <a:pt x="491" y="93"/>
                </a:cubicBezTo>
                <a:cubicBezTo>
                  <a:pt x="491" y="94"/>
                  <a:pt x="490" y="95"/>
                  <a:pt x="490" y="95"/>
                </a:cubicBezTo>
                <a:cubicBezTo>
                  <a:pt x="489" y="96"/>
                  <a:pt x="487" y="96"/>
                  <a:pt x="487" y="97"/>
                </a:cubicBezTo>
                <a:cubicBezTo>
                  <a:pt x="486" y="98"/>
                  <a:pt x="487" y="98"/>
                  <a:pt x="485" y="99"/>
                </a:cubicBezTo>
                <a:cubicBezTo>
                  <a:pt x="485" y="100"/>
                  <a:pt x="485" y="100"/>
                  <a:pt x="485" y="100"/>
                </a:cubicBezTo>
                <a:cubicBezTo>
                  <a:pt x="487" y="100"/>
                  <a:pt x="487" y="100"/>
                  <a:pt x="487" y="100"/>
                </a:cubicBezTo>
                <a:lnTo>
                  <a:pt x="487" y="101"/>
                </a:lnTo>
                <a:close/>
                <a:moveTo>
                  <a:pt x="466" y="102"/>
                </a:moveTo>
                <a:cubicBezTo>
                  <a:pt x="467" y="102"/>
                  <a:pt x="468" y="101"/>
                  <a:pt x="470" y="101"/>
                </a:cubicBezTo>
                <a:cubicBezTo>
                  <a:pt x="470" y="101"/>
                  <a:pt x="470" y="101"/>
                  <a:pt x="470" y="101"/>
                </a:cubicBezTo>
                <a:cubicBezTo>
                  <a:pt x="470" y="100"/>
                  <a:pt x="471" y="102"/>
                  <a:pt x="472" y="101"/>
                </a:cubicBezTo>
                <a:cubicBezTo>
                  <a:pt x="472" y="101"/>
                  <a:pt x="472" y="101"/>
                  <a:pt x="472" y="101"/>
                </a:cubicBezTo>
                <a:cubicBezTo>
                  <a:pt x="477" y="101"/>
                  <a:pt x="477" y="101"/>
                  <a:pt x="477" y="101"/>
                </a:cubicBezTo>
                <a:cubicBezTo>
                  <a:pt x="477" y="101"/>
                  <a:pt x="477" y="102"/>
                  <a:pt x="477" y="103"/>
                </a:cubicBezTo>
                <a:cubicBezTo>
                  <a:pt x="479" y="103"/>
                  <a:pt x="480" y="103"/>
                  <a:pt x="481" y="104"/>
                </a:cubicBezTo>
                <a:cubicBezTo>
                  <a:pt x="482" y="101"/>
                  <a:pt x="483" y="102"/>
                  <a:pt x="484" y="100"/>
                </a:cubicBezTo>
                <a:cubicBezTo>
                  <a:pt x="485" y="100"/>
                  <a:pt x="485" y="100"/>
                  <a:pt x="485" y="100"/>
                </a:cubicBezTo>
                <a:cubicBezTo>
                  <a:pt x="484" y="99"/>
                  <a:pt x="484" y="98"/>
                  <a:pt x="483" y="97"/>
                </a:cubicBezTo>
                <a:cubicBezTo>
                  <a:pt x="479" y="97"/>
                  <a:pt x="479" y="97"/>
                  <a:pt x="479" y="97"/>
                </a:cubicBezTo>
                <a:cubicBezTo>
                  <a:pt x="479" y="96"/>
                  <a:pt x="479" y="96"/>
                  <a:pt x="479" y="96"/>
                </a:cubicBezTo>
                <a:cubicBezTo>
                  <a:pt x="477" y="95"/>
                  <a:pt x="475" y="95"/>
                  <a:pt x="474" y="97"/>
                </a:cubicBezTo>
                <a:cubicBezTo>
                  <a:pt x="468" y="97"/>
                  <a:pt x="469" y="97"/>
                  <a:pt x="466" y="99"/>
                </a:cubicBezTo>
                <a:cubicBezTo>
                  <a:pt x="465" y="99"/>
                  <a:pt x="465" y="100"/>
                  <a:pt x="465" y="101"/>
                </a:cubicBezTo>
                <a:cubicBezTo>
                  <a:pt x="466" y="101"/>
                  <a:pt x="466" y="101"/>
                  <a:pt x="466" y="102"/>
                </a:cubicBezTo>
                <a:close/>
                <a:moveTo>
                  <a:pt x="455" y="111"/>
                </a:moveTo>
                <a:cubicBezTo>
                  <a:pt x="455" y="112"/>
                  <a:pt x="455" y="112"/>
                  <a:pt x="455" y="112"/>
                </a:cubicBezTo>
                <a:cubicBezTo>
                  <a:pt x="457" y="112"/>
                  <a:pt x="458" y="112"/>
                  <a:pt x="459" y="111"/>
                </a:cubicBezTo>
                <a:cubicBezTo>
                  <a:pt x="459" y="110"/>
                  <a:pt x="459" y="110"/>
                  <a:pt x="459" y="110"/>
                </a:cubicBezTo>
                <a:cubicBezTo>
                  <a:pt x="460" y="110"/>
                  <a:pt x="460" y="110"/>
                  <a:pt x="460" y="110"/>
                </a:cubicBezTo>
                <a:cubicBezTo>
                  <a:pt x="460" y="109"/>
                  <a:pt x="461" y="109"/>
                  <a:pt x="461" y="107"/>
                </a:cubicBezTo>
                <a:cubicBezTo>
                  <a:pt x="460" y="106"/>
                  <a:pt x="458" y="104"/>
                  <a:pt x="458" y="102"/>
                </a:cubicBezTo>
                <a:cubicBezTo>
                  <a:pt x="455" y="102"/>
                  <a:pt x="455" y="102"/>
                  <a:pt x="455" y="102"/>
                </a:cubicBezTo>
                <a:cubicBezTo>
                  <a:pt x="455" y="103"/>
                  <a:pt x="455" y="103"/>
                  <a:pt x="455" y="103"/>
                </a:cubicBezTo>
                <a:cubicBezTo>
                  <a:pt x="452" y="103"/>
                  <a:pt x="452" y="103"/>
                  <a:pt x="452" y="103"/>
                </a:cubicBezTo>
                <a:cubicBezTo>
                  <a:pt x="452" y="103"/>
                  <a:pt x="451" y="104"/>
                  <a:pt x="450" y="105"/>
                </a:cubicBezTo>
                <a:cubicBezTo>
                  <a:pt x="450" y="109"/>
                  <a:pt x="451" y="109"/>
                  <a:pt x="452" y="111"/>
                </a:cubicBezTo>
                <a:lnTo>
                  <a:pt x="455" y="111"/>
                </a:lnTo>
                <a:close/>
                <a:moveTo>
                  <a:pt x="484" y="107"/>
                </a:moveTo>
                <a:cubicBezTo>
                  <a:pt x="483" y="107"/>
                  <a:pt x="481" y="107"/>
                  <a:pt x="480" y="107"/>
                </a:cubicBezTo>
                <a:cubicBezTo>
                  <a:pt x="480" y="108"/>
                  <a:pt x="480" y="108"/>
                  <a:pt x="479" y="108"/>
                </a:cubicBezTo>
                <a:cubicBezTo>
                  <a:pt x="478" y="108"/>
                  <a:pt x="478" y="108"/>
                  <a:pt x="478" y="108"/>
                </a:cubicBezTo>
                <a:cubicBezTo>
                  <a:pt x="478" y="109"/>
                  <a:pt x="478" y="109"/>
                  <a:pt x="478" y="109"/>
                </a:cubicBezTo>
                <a:cubicBezTo>
                  <a:pt x="477" y="109"/>
                  <a:pt x="477" y="109"/>
                  <a:pt x="477" y="109"/>
                </a:cubicBezTo>
                <a:cubicBezTo>
                  <a:pt x="474" y="110"/>
                  <a:pt x="473" y="111"/>
                  <a:pt x="469" y="111"/>
                </a:cubicBezTo>
                <a:cubicBezTo>
                  <a:pt x="468" y="115"/>
                  <a:pt x="469" y="118"/>
                  <a:pt x="469" y="122"/>
                </a:cubicBezTo>
                <a:cubicBezTo>
                  <a:pt x="471" y="122"/>
                  <a:pt x="471" y="122"/>
                  <a:pt x="473" y="123"/>
                </a:cubicBezTo>
                <a:cubicBezTo>
                  <a:pt x="473" y="124"/>
                  <a:pt x="473" y="124"/>
                  <a:pt x="473" y="124"/>
                </a:cubicBezTo>
                <a:cubicBezTo>
                  <a:pt x="474" y="124"/>
                  <a:pt x="475" y="124"/>
                  <a:pt x="477" y="124"/>
                </a:cubicBezTo>
                <a:cubicBezTo>
                  <a:pt x="477" y="125"/>
                  <a:pt x="477" y="125"/>
                  <a:pt x="477" y="125"/>
                </a:cubicBezTo>
                <a:cubicBezTo>
                  <a:pt x="478" y="125"/>
                  <a:pt x="478" y="125"/>
                  <a:pt x="478" y="125"/>
                </a:cubicBezTo>
                <a:cubicBezTo>
                  <a:pt x="478" y="126"/>
                  <a:pt x="478" y="126"/>
                  <a:pt x="478" y="126"/>
                </a:cubicBezTo>
                <a:cubicBezTo>
                  <a:pt x="480" y="125"/>
                  <a:pt x="483" y="124"/>
                  <a:pt x="485" y="124"/>
                </a:cubicBezTo>
                <a:cubicBezTo>
                  <a:pt x="485" y="123"/>
                  <a:pt x="485" y="123"/>
                  <a:pt x="485" y="122"/>
                </a:cubicBezTo>
                <a:cubicBezTo>
                  <a:pt x="487" y="121"/>
                  <a:pt x="489" y="123"/>
                  <a:pt x="491" y="122"/>
                </a:cubicBezTo>
                <a:cubicBezTo>
                  <a:pt x="491" y="121"/>
                  <a:pt x="491" y="121"/>
                  <a:pt x="491" y="121"/>
                </a:cubicBezTo>
                <a:cubicBezTo>
                  <a:pt x="492" y="120"/>
                  <a:pt x="493" y="119"/>
                  <a:pt x="495" y="118"/>
                </a:cubicBezTo>
                <a:cubicBezTo>
                  <a:pt x="495" y="114"/>
                  <a:pt x="494" y="115"/>
                  <a:pt x="492" y="113"/>
                </a:cubicBezTo>
                <a:cubicBezTo>
                  <a:pt x="491" y="112"/>
                  <a:pt x="492" y="113"/>
                  <a:pt x="491" y="112"/>
                </a:cubicBezTo>
                <a:cubicBezTo>
                  <a:pt x="493" y="111"/>
                  <a:pt x="495" y="111"/>
                  <a:pt x="497" y="111"/>
                </a:cubicBezTo>
                <a:cubicBezTo>
                  <a:pt x="498" y="109"/>
                  <a:pt x="500" y="108"/>
                  <a:pt x="500" y="105"/>
                </a:cubicBezTo>
                <a:cubicBezTo>
                  <a:pt x="496" y="105"/>
                  <a:pt x="496" y="105"/>
                  <a:pt x="496" y="105"/>
                </a:cubicBezTo>
                <a:cubicBezTo>
                  <a:pt x="495" y="105"/>
                  <a:pt x="495" y="103"/>
                  <a:pt x="493" y="104"/>
                </a:cubicBezTo>
                <a:cubicBezTo>
                  <a:pt x="493" y="105"/>
                  <a:pt x="493" y="105"/>
                  <a:pt x="493" y="105"/>
                </a:cubicBezTo>
                <a:cubicBezTo>
                  <a:pt x="491" y="105"/>
                  <a:pt x="491" y="105"/>
                  <a:pt x="491" y="105"/>
                </a:cubicBezTo>
                <a:cubicBezTo>
                  <a:pt x="490" y="105"/>
                  <a:pt x="490" y="105"/>
                  <a:pt x="490" y="106"/>
                </a:cubicBezTo>
                <a:cubicBezTo>
                  <a:pt x="488" y="106"/>
                  <a:pt x="487" y="105"/>
                  <a:pt x="485" y="105"/>
                </a:cubicBezTo>
                <a:cubicBezTo>
                  <a:pt x="485" y="106"/>
                  <a:pt x="485" y="106"/>
                  <a:pt x="485" y="106"/>
                </a:cubicBezTo>
                <a:cubicBezTo>
                  <a:pt x="484" y="106"/>
                  <a:pt x="484" y="106"/>
                  <a:pt x="484" y="106"/>
                </a:cubicBezTo>
                <a:lnTo>
                  <a:pt x="484" y="107"/>
                </a:lnTo>
                <a:close/>
                <a:moveTo>
                  <a:pt x="378" y="136"/>
                </a:moveTo>
                <a:cubicBezTo>
                  <a:pt x="378" y="137"/>
                  <a:pt x="378" y="137"/>
                  <a:pt x="378" y="137"/>
                </a:cubicBezTo>
                <a:cubicBezTo>
                  <a:pt x="381" y="137"/>
                  <a:pt x="381" y="137"/>
                  <a:pt x="381" y="137"/>
                </a:cubicBezTo>
                <a:cubicBezTo>
                  <a:pt x="381" y="138"/>
                  <a:pt x="382" y="139"/>
                  <a:pt x="383" y="139"/>
                </a:cubicBezTo>
                <a:cubicBezTo>
                  <a:pt x="383" y="141"/>
                  <a:pt x="383" y="141"/>
                  <a:pt x="383" y="141"/>
                </a:cubicBezTo>
                <a:cubicBezTo>
                  <a:pt x="384" y="141"/>
                  <a:pt x="384" y="141"/>
                  <a:pt x="384" y="141"/>
                </a:cubicBezTo>
                <a:cubicBezTo>
                  <a:pt x="384" y="143"/>
                  <a:pt x="385" y="143"/>
                  <a:pt x="385" y="145"/>
                </a:cubicBezTo>
                <a:cubicBezTo>
                  <a:pt x="388" y="144"/>
                  <a:pt x="388" y="144"/>
                  <a:pt x="390" y="143"/>
                </a:cubicBezTo>
                <a:cubicBezTo>
                  <a:pt x="390" y="142"/>
                  <a:pt x="390" y="142"/>
                  <a:pt x="390" y="142"/>
                </a:cubicBezTo>
                <a:cubicBezTo>
                  <a:pt x="394" y="142"/>
                  <a:pt x="394" y="142"/>
                  <a:pt x="394" y="142"/>
                </a:cubicBezTo>
                <a:cubicBezTo>
                  <a:pt x="394" y="143"/>
                  <a:pt x="394" y="143"/>
                  <a:pt x="395" y="144"/>
                </a:cubicBezTo>
                <a:cubicBezTo>
                  <a:pt x="396" y="144"/>
                  <a:pt x="397" y="144"/>
                  <a:pt x="399" y="143"/>
                </a:cubicBezTo>
                <a:cubicBezTo>
                  <a:pt x="399" y="143"/>
                  <a:pt x="399" y="143"/>
                  <a:pt x="399" y="143"/>
                </a:cubicBezTo>
                <a:cubicBezTo>
                  <a:pt x="399" y="143"/>
                  <a:pt x="399" y="143"/>
                  <a:pt x="399" y="143"/>
                </a:cubicBezTo>
                <a:cubicBezTo>
                  <a:pt x="399" y="141"/>
                  <a:pt x="399" y="141"/>
                  <a:pt x="399" y="141"/>
                </a:cubicBezTo>
                <a:cubicBezTo>
                  <a:pt x="401" y="141"/>
                  <a:pt x="401" y="141"/>
                  <a:pt x="401" y="141"/>
                </a:cubicBezTo>
                <a:cubicBezTo>
                  <a:pt x="401" y="142"/>
                  <a:pt x="400" y="141"/>
                  <a:pt x="401" y="142"/>
                </a:cubicBezTo>
                <a:cubicBezTo>
                  <a:pt x="402" y="143"/>
                  <a:pt x="401" y="142"/>
                  <a:pt x="402" y="143"/>
                </a:cubicBezTo>
                <a:cubicBezTo>
                  <a:pt x="403" y="140"/>
                  <a:pt x="402" y="140"/>
                  <a:pt x="401" y="137"/>
                </a:cubicBezTo>
                <a:cubicBezTo>
                  <a:pt x="403" y="137"/>
                  <a:pt x="403" y="137"/>
                  <a:pt x="403" y="137"/>
                </a:cubicBezTo>
                <a:cubicBezTo>
                  <a:pt x="403" y="138"/>
                  <a:pt x="403" y="140"/>
                  <a:pt x="404" y="141"/>
                </a:cubicBezTo>
                <a:cubicBezTo>
                  <a:pt x="404" y="142"/>
                  <a:pt x="405" y="142"/>
                  <a:pt x="405" y="142"/>
                </a:cubicBezTo>
                <a:cubicBezTo>
                  <a:pt x="405" y="144"/>
                  <a:pt x="405" y="144"/>
                  <a:pt x="405" y="144"/>
                </a:cubicBezTo>
                <a:cubicBezTo>
                  <a:pt x="406" y="144"/>
                  <a:pt x="406" y="144"/>
                  <a:pt x="406" y="144"/>
                </a:cubicBezTo>
                <a:cubicBezTo>
                  <a:pt x="406" y="145"/>
                  <a:pt x="406" y="145"/>
                  <a:pt x="406" y="145"/>
                </a:cubicBezTo>
                <a:cubicBezTo>
                  <a:pt x="408" y="144"/>
                  <a:pt x="409" y="143"/>
                  <a:pt x="411" y="142"/>
                </a:cubicBezTo>
                <a:cubicBezTo>
                  <a:pt x="411" y="141"/>
                  <a:pt x="411" y="140"/>
                  <a:pt x="412" y="139"/>
                </a:cubicBezTo>
                <a:cubicBezTo>
                  <a:pt x="412" y="139"/>
                  <a:pt x="412" y="139"/>
                  <a:pt x="412" y="139"/>
                </a:cubicBezTo>
                <a:cubicBezTo>
                  <a:pt x="413" y="138"/>
                  <a:pt x="411" y="136"/>
                  <a:pt x="412" y="135"/>
                </a:cubicBezTo>
                <a:cubicBezTo>
                  <a:pt x="412" y="135"/>
                  <a:pt x="412" y="135"/>
                  <a:pt x="412" y="135"/>
                </a:cubicBezTo>
                <a:cubicBezTo>
                  <a:pt x="413" y="133"/>
                  <a:pt x="412" y="134"/>
                  <a:pt x="413" y="133"/>
                </a:cubicBezTo>
                <a:cubicBezTo>
                  <a:pt x="413" y="135"/>
                  <a:pt x="413" y="136"/>
                  <a:pt x="414" y="137"/>
                </a:cubicBezTo>
                <a:cubicBezTo>
                  <a:pt x="414" y="137"/>
                  <a:pt x="414" y="137"/>
                  <a:pt x="414" y="137"/>
                </a:cubicBezTo>
                <a:cubicBezTo>
                  <a:pt x="415" y="138"/>
                  <a:pt x="414" y="137"/>
                  <a:pt x="416" y="137"/>
                </a:cubicBezTo>
                <a:cubicBezTo>
                  <a:pt x="416" y="136"/>
                  <a:pt x="416" y="136"/>
                  <a:pt x="416" y="135"/>
                </a:cubicBezTo>
                <a:cubicBezTo>
                  <a:pt x="418" y="134"/>
                  <a:pt x="417" y="135"/>
                  <a:pt x="418" y="134"/>
                </a:cubicBezTo>
                <a:cubicBezTo>
                  <a:pt x="418" y="134"/>
                  <a:pt x="419" y="134"/>
                  <a:pt x="420" y="133"/>
                </a:cubicBezTo>
                <a:cubicBezTo>
                  <a:pt x="420" y="131"/>
                  <a:pt x="420" y="130"/>
                  <a:pt x="418" y="130"/>
                </a:cubicBezTo>
                <a:cubicBezTo>
                  <a:pt x="419" y="128"/>
                  <a:pt x="418" y="128"/>
                  <a:pt x="420" y="128"/>
                </a:cubicBezTo>
                <a:cubicBezTo>
                  <a:pt x="420" y="126"/>
                  <a:pt x="420" y="127"/>
                  <a:pt x="420" y="126"/>
                </a:cubicBezTo>
                <a:cubicBezTo>
                  <a:pt x="420" y="127"/>
                  <a:pt x="421" y="128"/>
                  <a:pt x="421" y="128"/>
                </a:cubicBezTo>
                <a:cubicBezTo>
                  <a:pt x="423" y="128"/>
                  <a:pt x="423" y="126"/>
                  <a:pt x="424" y="124"/>
                </a:cubicBezTo>
                <a:cubicBezTo>
                  <a:pt x="425" y="123"/>
                  <a:pt x="426" y="123"/>
                  <a:pt x="427" y="123"/>
                </a:cubicBezTo>
                <a:cubicBezTo>
                  <a:pt x="427" y="126"/>
                  <a:pt x="426" y="128"/>
                  <a:pt x="424" y="130"/>
                </a:cubicBezTo>
                <a:cubicBezTo>
                  <a:pt x="424" y="131"/>
                  <a:pt x="424" y="132"/>
                  <a:pt x="425" y="132"/>
                </a:cubicBezTo>
                <a:cubicBezTo>
                  <a:pt x="426" y="132"/>
                  <a:pt x="426" y="132"/>
                  <a:pt x="426" y="132"/>
                </a:cubicBezTo>
                <a:cubicBezTo>
                  <a:pt x="427" y="133"/>
                  <a:pt x="427" y="133"/>
                  <a:pt x="427" y="134"/>
                </a:cubicBezTo>
                <a:cubicBezTo>
                  <a:pt x="429" y="135"/>
                  <a:pt x="431" y="132"/>
                  <a:pt x="431" y="130"/>
                </a:cubicBezTo>
                <a:cubicBezTo>
                  <a:pt x="435" y="130"/>
                  <a:pt x="435" y="129"/>
                  <a:pt x="437" y="128"/>
                </a:cubicBezTo>
                <a:cubicBezTo>
                  <a:pt x="437" y="127"/>
                  <a:pt x="437" y="127"/>
                  <a:pt x="437" y="127"/>
                </a:cubicBezTo>
                <a:cubicBezTo>
                  <a:pt x="438" y="127"/>
                  <a:pt x="438" y="127"/>
                  <a:pt x="438" y="127"/>
                </a:cubicBezTo>
                <a:cubicBezTo>
                  <a:pt x="438" y="126"/>
                  <a:pt x="438" y="126"/>
                  <a:pt x="438" y="126"/>
                </a:cubicBezTo>
                <a:cubicBezTo>
                  <a:pt x="437" y="126"/>
                  <a:pt x="437" y="126"/>
                  <a:pt x="437" y="126"/>
                </a:cubicBezTo>
                <a:cubicBezTo>
                  <a:pt x="437" y="125"/>
                  <a:pt x="438" y="124"/>
                  <a:pt x="438" y="124"/>
                </a:cubicBezTo>
                <a:cubicBezTo>
                  <a:pt x="438" y="123"/>
                  <a:pt x="438" y="122"/>
                  <a:pt x="437" y="120"/>
                </a:cubicBezTo>
                <a:cubicBezTo>
                  <a:pt x="440" y="121"/>
                  <a:pt x="443" y="122"/>
                  <a:pt x="445" y="123"/>
                </a:cubicBezTo>
                <a:cubicBezTo>
                  <a:pt x="445" y="121"/>
                  <a:pt x="445" y="122"/>
                  <a:pt x="444" y="121"/>
                </a:cubicBezTo>
                <a:cubicBezTo>
                  <a:pt x="444" y="119"/>
                  <a:pt x="444" y="119"/>
                  <a:pt x="446" y="118"/>
                </a:cubicBezTo>
                <a:cubicBezTo>
                  <a:pt x="447" y="117"/>
                  <a:pt x="447" y="115"/>
                  <a:pt x="448" y="113"/>
                </a:cubicBezTo>
                <a:cubicBezTo>
                  <a:pt x="446" y="111"/>
                  <a:pt x="445" y="110"/>
                  <a:pt x="443" y="108"/>
                </a:cubicBezTo>
                <a:cubicBezTo>
                  <a:pt x="442" y="107"/>
                  <a:pt x="442" y="107"/>
                  <a:pt x="441" y="106"/>
                </a:cubicBezTo>
                <a:cubicBezTo>
                  <a:pt x="436" y="106"/>
                  <a:pt x="437" y="108"/>
                  <a:pt x="432" y="108"/>
                </a:cubicBezTo>
                <a:cubicBezTo>
                  <a:pt x="432" y="109"/>
                  <a:pt x="432" y="109"/>
                  <a:pt x="432" y="109"/>
                </a:cubicBezTo>
                <a:cubicBezTo>
                  <a:pt x="434" y="109"/>
                  <a:pt x="434" y="109"/>
                  <a:pt x="434" y="109"/>
                </a:cubicBezTo>
                <a:cubicBezTo>
                  <a:pt x="434" y="111"/>
                  <a:pt x="434" y="111"/>
                  <a:pt x="434" y="111"/>
                </a:cubicBezTo>
                <a:cubicBezTo>
                  <a:pt x="433" y="112"/>
                  <a:pt x="432" y="113"/>
                  <a:pt x="431" y="114"/>
                </a:cubicBezTo>
                <a:cubicBezTo>
                  <a:pt x="430" y="114"/>
                  <a:pt x="429" y="113"/>
                  <a:pt x="427" y="113"/>
                </a:cubicBezTo>
                <a:cubicBezTo>
                  <a:pt x="427" y="113"/>
                  <a:pt x="427" y="112"/>
                  <a:pt x="427" y="112"/>
                </a:cubicBezTo>
                <a:cubicBezTo>
                  <a:pt x="425" y="111"/>
                  <a:pt x="415" y="112"/>
                  <a:pt x="413" y="112"/>
                </a:cubicBezTo>
                <a:cubicBezTo>
                  <a:pt x="413" y="113"/>
                  <a:pt x="413" y="113"/>
                  <a:pt x="413" y="113"/>
                </a:cubicBezTo>
                <a:cubicBezTo>
                  <a:pt x="412" y="113"/>
                  <a:pt x="411" y="114"/>
                  <a:pt x="410" y="114"/>
                </a:cubicBezTo>
                <a:cubicBezTo>
                  <a:pt x="409" y="115"/>
                  <a:pt x="408" y="116"/>
                  <a:pt x="407" y="118"/>
                </a:cubicBezTo>
                <a:cubicBezTo>
                  <a:pt x="406" y="118"/>
                  <a:pt x="406" y="118"/>
                  <a:pt x="406" y="118"/>
                </a:cubicBezTo>
                <a:cubicBezTo>
                  <a:pt x="406" y="118"/>
                  <a:pt x="406" y="118"/>
                  <a:pt x="406" y="118"/>
                </a:cubicBezTo>
                <a:cubicBezTo>
                  <a:pt x="404" y="118"/>
                  <a:pt x="404" y="118"/>
                  <a:pt x="404" y="118"/>
                </a:cubicBezTo>
                <a:cubicBezTo>
                  <a:pt x="404" y="119"/>
                  <a:pt x="404" y="120"/>
                  <a:pt x="403" y="120"/>
                </a:cubicBezTo>
                <a:cubicBezTo>
                  <a:pt x="402" y="121"/>
                  <a:pt x="401" y="121"/>
                  <a:pt x="401" y="121"/>
                </a:cubicBezTo>
                <a:cubicBezTo>
                  <a:pt x="400" y="121"/>
                  <a:pt x="400" y="122"/>
                  <a:pt x="400" y="122"/>
                </a:cubicBezTo>
                <a:cubicBezTo>
                  <a:pt x="399" y="122"/>
                  <a:pt x="399" y="122"/>
                  <a:pt x="399" y="122"/>
                </a:cubicBezTo>
                <a:cubicBezTo>
                  <a:pt x="399" y="123"/>
                  <a:pt x="399" y="123"/>
                  <a:pt x="399" y="123"/>
                </a:cubicBezTo>
                <a:cubicBezTo>
                  <a:pt x="397" y="123"/>
                  <a:pt x="396" y="123"/>
                  <a:pt x="395" y="122"/>
                </a:cubicBezTo>
                <a:cubicBezTo>
                  <a:pt x="395" y="124"/>
                  <a:pt x="395" y="124"/>
                  <a:pt x="395" y="124"/>
                </a:cubicBezTo>
                <a:cubicBezTo>
                  <a:pt x="395" y="124"/>
                  <a:pt x="395" y="124"/>
                  <a:pt x="395" y="124"/>
                </a:cubicBezTo>
                <a:cubicBezTo>
                  <a:pt x="394" y="125"/>
                  <a:pt x="394" y="125"/>
                  <a:pt x="394" y="126"/>
                </a:cubicBezTo>
                <a:cubicBezTo>
                  <a:pt x="391" y="126"/>
                  <a:pt x="391" y="126"/>
                  <a:pt x="391" y="126"/>
                </a:cubicBezTo>
                <a:cubicBezTo>
                  <a:pt x="391" y="126"/>
                  <a:pt x="391" y="126"/>
                  <a:pt x="391" y="127"/>
                </a:cubicBezTo>
                <a:cubicBezTo>
                  <a:pt x="390" y="127"/>
                  <a:pt x="390" y="127"/>
                  <a:pt x="390" y="127"/>
                </a:cubicBezTo>
                <a:cubicBezTo>
                  <a:pt x="389" y="128"/>
                  <a:pt x="390" y="129"/>
                  <a:pt x="390" y="130"/>
                </a:cubicBezTo>
                <a:cubicBezTo>
                  <a:pt x="389" y="131"/>
                  <a:pt x="389" y="131"/>
                  <a:pt x="389" y="131"/>
                </a:cubicBezTo>
                <a:cubicBezTo>
                  <a:pt x="385" y="131"/>
                  <a:pt x="385" y="131"/>
                  <a:pt x="385" y="131"/>
                </a:cubicBezTo>
                <a:cubicBezTo>
                  <a:pt x="385" y="132"/>
                  <a:pt x="385" y="132"/>
                  <a:pt x="385" y="132"/>
                </a:cubicBezTo>
                <a:cubicBezTo>
                  <a:pt x="383" y="132"/>
                  <a:pt x="383" y="132"/>
                  <a:pt x="383" y="132"/>
                </a:cubicBezTo>
                <a:cubicBezTo>
                  <a:pt x="383" y="132"/>
                  <a:pt x="383" y="132"/>
                  <a:pt x="383" y="133"/>
                </a:cubicBezTo>
                <a:cubicBezTo>
                  <a:pt x="381" y="133"/>
                  <a:pt x="381" y="133"/>
                  <a:pt x="381" y="133"/>
                </a:cubicBezTo>
                <a:cubicBezTo>
                  <a:pt x="381" y="133"/>
                  <a:pt x="381" y="133"/>
                  <a:pt x="381" y="133"/>
                </a:cubicBezTo>
                <a:cubicBezTo>
                  <a:pt x="379" y="133"/>
                  <a:pt x="379" y="133"/>
                  <a:pt x="379" y="133"/>
                </a:cubicBezTo>
                <a:cubicBezTo>
                  <a:pt x="379" y="134"/>
                  <a:pt x="379" y="134"/>
                  <a:pt x="379" y="134"/>
                </a:cubicBezTo>
                <a:cubicBezTo>
                  <a:pt x="378" y="134"/>
                  <a:pt x="378" y="135"/>
                  <a:pt x="377" y="135"/>
                </a:cubicBezTo>
                <a:cubicBezTo>
                  <a:pt x="377" y="136"/>
                  <a:pt x="377" y="135"/>
                  <a:pt x="378" y="136"/>
                </a:cubicBezTo>
                <a:close/>
                <a:moveTo>
                  <a:pt x="412" y="132"/>
                </a:moveTo>
                <a:cubicBezTo>
                  <a:pt x="412" y="132"/>
                  <a:pt x="412" y="132"/>
                  <a:pt x="412" y="132"/>
                </a:cubicBezTo>
                <a:cubicBezTo>
                  <a:pt x="412" y="133"/>
                  <a:pt x="412" y="133"/>
                  <a:pt x="412" y="133"/>
                </a:cubicBezTo>
                <a:cubicBezTo>
                  <a:pt x="412" y="133"/>
                  <a:pt x="412" y="133"/>
                  <a:pt x="412" y="133"/>
                </a:cubicBezTo>
                <a:lnTo>
                  <a:pt x="412" y="132"/>
                </a:lnTo>
                <a:close/>
                <a:moveTo>
                  <a:pt x="664" y="108"/>
                </a:moveTo>
                <a:cubicBezTo>
                  <a:pt x="663" y="110"/>
                  <a:pt x="663" y="111"/>
                  <a:pt x="661" y="112"/>
                </a:cubicBezTo>
                <a:cubicBezTo>
                  <a:pt x="661" y="112"/>
                  <a:pt x="660" y="113"/>
                  <a:pt x="660" y="114"/>
                </a:cubicBezTo>
                <a:cubicBezTo>
                  <a:pt x="661" y="114"/>
                  <a:pt x="661" y="114"/>
                  <a:pt x="661" y="114"/>
                </a:cubicBezTo>
                <a:cubicBezTo>
                  <a:pt x="662" y="117"/>
                  <a:pt x="662" y="117"/>
                  <a:pt x="662" y="119"/>
                </a:cubicBezTo>
                <a:cubicBezTo>
                  <a:pt x="663" y="119"/>
                  <a:pt x="663" y="119"/>
                  <a:pt x="663" y="119"/>
                </a:cubicBezTo>
                <a:cubicBezTo>
                  <a:pt x="663" y="118"/>
                  <a:pt x="663" y="118"/>
                  <a:pt x="663" y="118"/>
                </a:cubicBezTo>
                <a:cubicBezTo>
                  <a:pt x="665" y="118"/>
                  <a:pt x="666" y="118"/>
                  <a:pt x="667" y="117"/>
                </a:cubicBezTo>
                <a:cubicBezTo>
                  <a:pt x="668" y="116"/>
                  <a:pt x="668" y="114"/>
                  <a:pt x="668" y="113"/>
                </a:cubicBezTo>
                <a:cubicBezTo>
                  <a:pt x="669" y="113"/>
                  <a:pt x="669" y="113"/>
                  <a:pt x="669" y="113"/>
                </a:cubicBezTo>
                <a:cubicBezTo>
                  <a:pt x="669" y="111"/>
                  <a:pt x="669" y="111"/>
                  <a:pt x="667" y="110"/>
                </a:cubicBezTo>
                <a:cubicBezTo>
                  <a:pt x="667" y="109"/>
                  <a:pt x="667" y="109"/>
                  <a:pt x="667" y="109"/>
                </a:cubicBezTo>
                <a:cubicBezTo>
                  <a:pt x="666" y="109"/>
                  <a:pt x="666" y="109"/>
                  <a:pt x="666" y="109"/>
                </a:cubicBezTo>
                <a:cubicBezTo>
                  <a:pt x="666" y="108"/>
                  <a:pt x="666" y="108"/>
                  <a:pt x="666" y="108"/>
                </a:cubicBezTo>
                <a:cubicBezTo>
                  <a:pt x="665" y="108"/>
                  <a:pt x="664" y="108"/>
                  <a:pt x="664" y="108"/>
                </a:cubicBezTo>
                <a:close/>
                <a:moveTo>
                  <a:pt x="538" y="109"/>
                </a:moveTo>
                <a:cubicBezTo>
                  <a:pt x="538" y="113"/>
                  <a:pt x="538" y="114"/>
                  <a:pt x="541" y="115"/>
                </a:cubicBezTo>
                <a:cubicBezTo>
                  <a:pt x="541" y="117"/>
                  <a:pt x="541" y="117"/>
                  <a:pt x="542" y="118"/>
                </a:cubicBezTo>
                <a:cubicBezTo>
                  <a:pt x="542" y="119"/>
                  <a:pt x="542" y="119"/>
                  <a:pt x="542" y="119"/>
                </a:cubicBezTo>
                <a:cubicBezTo>
                  <a:pt x="543" y="119"/>
                  <a:pt x="543" y="119"/>
                  <a:pt x="543" y="119"/>
                </a:cubicBezTo>
                <a:cubicBezTo>
                  <a:pt x="543" y="118"/>
                  <a:pt x="543" y="118"/>
                  <a:pt x="544" y="117"/>
                </a:cubicBezTo>
                <a:cubicBezTo>
                  <a:pt x="544" y="114"/>
                  <a:pt x="542" y="110"/>
                  <a:pt x="541" y="109"/>
                </a:cubicBezTo>
                <a:cubicBezTo>
                  <a:pt x="541" y="108"/>
                  <a:pt x="541" y="108"/>
                  <a:pt x="541" y="108"/>
                </a:cubicBezTo>
                <a:cubicBezTo>
                  <a:pt x="540" y="109"/>
                  <a:pt x="539" y="109"/>
                  <a:pt x="538" y="109"/>
                </a:cubicBezTo>
                <a:close/>
                <a:moveTo>
                  <a:pt x="567" y="109"/>
                </a:moveTo>
                <a:cubicBezTo>
                  <a:pt x="567" y="110"/>
                  <a:pt x="566" y="110"/>
                  <a:pt x="566" y="111"/>
                </a:cubicBezTo>
                <a:cubicBezTo>
                  <a:pt x="567" y="111"/>
                  <a:pt x="567" y="111"/>
                  <a:pt x="567" y="111"/>
                </a:cubicBezTo>
                <a:cubicBezTo>
                  <a:pt x="568" y="112"/>
                  <a:pt x="568" y="113"/>
                  <a:pt x="569" y="114"/>
                </a:cubicBezTo>
                <a:cubicBezTo>
                  <a:pt x="571" y="114"/>
                  <a:pt x="572" y="113"/>
                  <a:pt x="574" y="113"/>
                </a:cubicBezTo>
                <a:cubicBezTo>
                  <a:pt x="574" y="112"/>
                  <a:pt x="574" y="111"/>
                  <a:pt x="573" y="110"/>
                </a:cubicBezTo>
                <a:cubicBezTo>
                  <a:pt x="573" y="110"/>
                  <a:pt x="573" y="110"/>
                  <a:pt x="573" y="110"/>
                </a:cubicBezTo>
                <a:cubicBezTo>
                  <a:pt x="571" y="110"/>
                  <a:pt x="571" y="110"/>
                  <a:pt x="571" y="110"/>
                </a:cubicBezTo>
                <a:cubicBezTo>
                  <a:pt x="571" y="109"/>
                  <a:pt x="571" y="109"/>
                  <a:pt x="571" y="109"/>
                </a:cubicBezTo>
                <a:cubicBezTo>
                  <a:pt x="569" y="108"/>
                  <a:pt x="569" y="109"/>
                  <a:pt x="567" y="109"/>
                </a:cubicBezTo>
                <a:close/>
                <a:moveTo>
                  <a:pt x="633" y="110"/>
                </a:moveTo>
                <a:cubicBezTo>
                  <a:pt x="633" y="111"/>
                  <a:pt x="633" y="111"/>
                  <a:pt x="633" y="112"/>
                </a:cubicBezTo>
                <a:cubicBezTo>
                  <a:pt x="629" y="112"/>
                  <a:pt x="629" y="112"/>
                  <a:pt x="629" y="112"/>
                </a:cubicBezTo>
                <a:cubicBezTo>
                  <a:pt x="629" y="112"/>
                  <a:pt x="629" y="112"/>
                  <a:pt x="629" y="112"/>
                </a:cubicBezTo>
                <a:cubicBezTo>
                  <a:pt x="628" y="113"/>
                  <a:pt x="628" y="113"/>
                  <a:pt x="627" y="113"/>
                </a:cubicBezTo>
                <a:cubicBezTo>
                  <a:pt x="627" y="114"/>
                  <a:pt x="627" y="114"/>
                  <a:pt x="627" y="114"/>
                </a:cubicBezTo>
                <a:cubicBezTo>
                  <a:pt x="624" y="115"/>
                  <a:pt x="620" y="113"/>
                  <a:pt x="618" y="113"/>
                </a:cubicBezTo>
                <a:cubicBezTo>
                  <a:pt x="618" y="114"/>
                  <a:pt x="618" y="114"/>
                  <a:pt x="618" y="114"/>
                </a:cubicBezTo>
                <a:cubicBezTo>
                  <a:pt x="617" y="114"/>
                  <a:pt x="616" y="115"/>
                  <a:pt x="616" y="116"/>
                </a:cubicBezTo>
                <a:cubicBezTo>
                  <a:pt x="616" y="116"/>
                  <a:pt x="616" y="117"/>
                  <a:pt x="616" y="117"/>
                </a:cubicBezTo>
                <a:cubicBezTo>
                  <a:pt x="618" y="117"/>
                  <a:pt x="620" y="117"/>
                  <a:pt x="621" y="116"/>
                </a:cubicBezTo>
                <a:cubicBezTo>
                  <a:pt x="621" y="117"/>
                  <a:pt x="621" y="117"/>
                  <a:pt x="621" y="117"/>
                </a:cubicBezTo>
                <a:cubicBezTo>
                  <a:pt x="623" y="117"/>
                  <a:pt x="623" y="117"/>
                  <a:pt x="623" y="117"/>
                </a:cubicBezTo>
                <a:cubicBezTo>
                  <a:pt x="623" y="118"/>
                  <a:pt x="623" y="118"/>
                  <a:pt x="623" y="118"/>
                </a:cubicBezTo>
                <a:cubicBezTo>
                  <a:pt x="627" y="118"/>
                  <a:pt x="627" y="118"/>
                  <a:pt x="627" y="118"/>
                </a:cubicBezTo>
                <a:cubicBezTo>
                  <a:pt x="627" y="118"/>
                  <a:pt x="627" y="118"/>
                  <a:pt x="627" y="118"/>
                </a:cubicBezTo>
                <a:cubicBezTo>
                  <a:pt x="631" y="118"/>
                  <a:pt x="631" y="118"/>
                  <a:pt x="631" y="118"/>
                </a:cubicBezTo>
                <a:cubicBezTo>
                  <a:pt x="631" y="119"/>
                  <a:pt x="631" y="119"/>
                  <a:pt x="631" y="119"/>
                </a:cubicBezTo>
                <a:cubicBezTo>
                  <a:pt x="632" y="119"/>
                  <a:pt x="633" y="119"/>
                  <a:pt x="633" y="120"/>
                </a:cubicBezTo>
                <a:cubicBezTo>
                  <a:pt x="633" y="119"/>
                  <a:pt x="633" y="119"/>
                  <a:pt x="633" y="119"/>
                </a:cubicBezTo>
                <a:cubicBezTo>
                  <a:pt x="635" y="119"/>
                  <a:pt x="635" y="119"/>
                  <a:pt x="635" y="119"/>
                </a:cubicBezTo>
                <a:cubicBezTo>
                  <a:pt x="635" y="118"/>
                  <a:pt x="635" y="118"/>
                  <a:pt x="635" y="118"/>
                </a:cubicBezTo>
                <a:cubicBezTo>
                  <a:pt x="641" y="119"/>
                  <a:pt x="641" y="119"/>
                  <a:pt x="641" y="119"/>
                </a:cubicBezTo>
                <a:cubicBezTo>
                  <a:pt x="641" y="119"/>
                  <a:pt x="641" y="118"/>
                  <a:pt x="641" y="118"/>
                </a:cubicBezTo>
                <a:cubicBezTo>
                  <a:pt x="642" y="117"/>
                  <a:pt x="643" y="117"/>
                  <a:pt x="645" y="116"/>
                </a:cubicBezTo>
                <a:cubicBezTo>
                  <a:pt x="646" y="115"/>
                  <a:pt x="646" y="113"/>
                  <a:pt x="646" y="112"/>
                </a:cubicBezTo>
                <a:cubicBezTo>
                  <a:pt x="642" y="112"/>
                  <a:pt x="642" y="112"/>
                  <a:pt x="642" y="112"/>
                </a:cubicBezTo>
                <a:cubicBezTo>
                  <a:pt x="642" y="110"/>
                  <a:pt x="642" y="110"/>
                  <a:pt x="642" y="110"/>
                </a:cubicBezTo>
                <a:cubicBezTo>
                  <a:pt x="640" y="111"/>
                  <a:pt x="639" y="113"/>
                  <a:pt x="636" y="112"/>
                </a:cubicBezTo>
                <a:cubicBezTo>
                  <a:pt x="636" y="111"/>
                  <a:pt x="636" y="111"/>
                  <a:pt x="636" y="111"/>
                </a:cubicBezTo>
                <a:cubicBezTo>
                  <a:pt x="635" y="111"/>
                  <a:pt x="634" y="111"/>
                  <a:pt x="633" y="110"/>
                </a:cubicBezTo>
                <a:close/>
                <a:moveTo>
                  <a:pt x="818" y="116"/>
                </a:moveTo>
                <a:cubicBezTo>
                  <a:pt x="819" y="117"/>
                  <a:pt x="819" y="118"/>
                  <a:pt x="819" y="118"/>
                </a:cubicBezTo>
                <a:cubicBezTo>
                  <a:pt x="820" y="118"/>
                  <a:pt x="822" y="118"/>
                  <a:pt x="823" y="118"/>
                </a:cubicBezTo>
                <a:cubicBezTo>
                  <a:pt x="823" y="116"/>
                  <a:pt x="823" y="116"/>
                  <a:pt x="823" y="116"/>
                </a:cubicBezTo>
                <a:cubicBezTo>
                  <a:pt x="822" y="116"/>
                  <a:pt x="820" y="116"/>
                  <a:pt x="819" y="116"/>
                </a:cubicBezTo>
                <a:cubicBezTo>
                  <a:pt x="819" y="116"/>
                  <a:pt x="819" y="116"/>
                  <a:pt x="818" y="116"/>
                </a:cubicBezTo>
                <a:close/>
                <a:moveTo>
                  <a:pt x="3052" y="312"/>
                </a:moveTo>
                <a:cubicBezTo>
                  <a:pt x="3051" y="312"/>
                  <a:pt x="3050" y="312"/>
                  <a:pt x="3049" y="312"/>
                </a:cubicBezTo>
                <a:cubicBezTo>
                  <a:pt x="3049" y="311"/>
                  <a:pt x="3049" y="311"/>
                  <a:pt x="3048" y="310"/>
                </a:cubicBezTo>
                <a:cubicBezTo>
                  <a:pt x="3048" y="310"/>
                  <a:pt x="3047" y="310"/>
                  <a:pt x="3046" y="310"/>
                </a:cubicBezTo>
                <a:cubicBezTo>
                  <a:pt x="3046" y="309"/>
                  <a:pt x="3046" y="309"/>
                  <a:pt x="3046" y="309"/>
                </a:cubicBezTo>
                <a:cubicBezTo>
                  <a:pt x="3045" y="308"/>
                  <a:pt x="3045" y="308"/>
                  <a:pt x="3043" y="308"/>
                </a:cubicBezTo>
                <a:cubicBezTo>
                  <a:pt x="3042" y="304"/>
                  <a:pt x="3041" y="306"/>
                  <a:pt x="3039" y="304"/>
                </a:cubicBezTo>
                <a:cubicBezTo>
                  <a:pt x="3039" y="303"/>
                  <a:pt x="3039" y="301"/>
                  <a:pt x="3038" y="300"/>
                </a:cubicBezTo>
                <a:cubicBezTo>
                  <a:pt x="3037" y="300"/>
                  <a:pt x="3037" y="300"/>
                  <a:pt x="3037" y="300"/>
                </a:cubicBezTo>
                <a:cubicBezTo>
                  <a:pt x="3037" y="300"/>
                  <a:pt x="3037" y="300"/>
                  <a:pt x="3037" y="300"/>
                </a:cubicBezTo>
                <a:cubicBezTo>
                  <a:pt x="3035" y="300"/>
                  <a:pt x="3035" y="300"/>
                  <a:pt x="3035" y="300"/>
                </a:cubicBezTo>
                <a:cubicBezTo>
                  <a:pt x="3035" y="299"/>
                  <a:pt x="3035" y="299"/>
                  <a:pt x="3035" y="299"/>
                </a:cubicBezTo>
                <a:cubicBezTo>
                  <a:pt x="3034" y="299"/>
                  <a:pt x="3033" y="299"/>
                  <a:pt x="3032" y="299"/>
                </a:cubicBezTo>
                <a:cubicBezTo>
                  <a:pt x="3032" y="298"/>
                  <a:pt x="3032" y="298"/>
                  <a:pt x="3032" y="298"/>
                </a:cubicBezTo>
                <a:cubicBezTo>
                  <a:pt x="3027" y="298"/>
                  <a:pt x="3022" y="299"/>
                  <a:pt x="3018" y="299"/>
                </a:cubicBezTo>
                <a:cubicBezTo>
                  <a:pt x="3018" y="303"/>
                  <a:pt x="3019" y="303"/>
                  <a:pt x="3019" y="306"/>
                </a:cubicBezTo>
                <a:cubicBezTo>
                  <a:pt x="3018" y="306"/>
                  <a:pt x="3016" y="306"/>
                  <a:pt x="3015" y="305"/>
                </a:cubicBezTo>
                <a:cubicBezTo>
                  <a:pt x="3015" y="304"/>
                  <a:pt x="3015" y="303"/>
                  <a:pt x="3016" y="302"/>
                </a:cubicBezTo>
                <a:cubicBezTo>
                  <a:pt x="3015" y="301"/>
                  <a:pt x="3015" y="300"/>
                  <a:pt x="3015" y="299"/>
                </a:cubicBezTo>
                <a:cubicBezTo>
                  <a:pt x="3016" y="299"/>
                  <a:pt x="3016" y="299"/>
                  <a:pt x="3016" y="299"/>
                </a:cubicBezTo>
                <a:cubicBezTo>
                  <a:pt x="3015" y="294"/>
                  <a:pt x="3014" y="296"/>
                  <a:pt x="3012" y="293"/>
                </a:cubicBezTo>
                <a:cubicBezTo>
                  <a:pt x="3012" y="293"/>
                  <a:pt x="3012" y="293"/>
                  <a:pt x="3012" y="293"/>
                </a:cubicBezTo>
                <a:cubicBezTo>
                  <a:pt x="3012" y="291"/>
                  <a:pt x="3012" y="291"/>
                  <a:pt x="3012" y="291"/>
                </a:cubicBezTo>
                <a:cubicBezTo>
                  <a:pt x="3011" y="291"/>
                  <a:pt x="3011" y="291"/>
                  <a:pt x="3011" y="291"/>
                </a:cubicBezTo>
                <a:cubicBezTo>
                  <a:pt x="3010" y="290"/>
                  <a:pt x="3007" y="290"/>
                  <a:pt x="3006" y="289"/>
                </a:cubicBezTo>
                <a:cubicBezTo>
                  <a:pt x="3005" y="288"/>
                  <a:pt x="3005" y="288"/>
                  <a:pt x="3004" y="287"/>
                </a:cubicBezTo>
                <a:cubicBezTo>
                  <a:pt x="3002" y="287"/>
                  <a:pt x="3002" y="287"/>
                  <a:pt x="3002" y="287"/>
                </a:cubicBezTo>
                <a:cubicBezTo>
                  <a:pt x="3002" y="286"/>
                  <a:pt x="3002" y="286"/>
                  <a:pt x="3002" y="286"/>
                </a:cubicBezTo>
                <a:cubicBezTo>
                  <a:pt x="3001" y="286"/>
                  <a:pt x="3001" y="286"/>
                  <a:pt x="3001" y="286"/>
                </a:cubicBezTo>
                <a:cubicBezTo>
                  <a:pt x="3001" y="285"/>
                  <a:pt x="3001" y="285"/>
                  <a:pt x="3001" y="285"/>
                </a:cubicBezTo>
                <a:cubicBezTo>
                  <a:pt x="3000" y="285"/>
                  <a:pt x="3000" y="285"/>
                  <a:pt x="3000" y="285"/>
                </a:cubicBezTo>
                <a:cubicBezTo>
                  <a:pt x="2999" y="284"/>
                  <a:pt x="2998" y="284"/>
                  <a:pt x="2998" y="283"/>
                </a:cubicBezTo>
                <a:cubicBezTo>
                  <a:pt x="2997" y="283"/>
                  <a:pt x="2996" y="282"/>
                  <a:pt x="2995" y="282"/>
                </a:cubicBezTo>
                <a:cubicBezTo>
                  <a:pt x="2995" y="282"/>
                  <a:pt x="2995" y="281"/>
                  <a:pt x="2995" y="281"/>
                </a:cubicBezTo>
                <a:cubicBezTo>
                  <a:pt x="2993" y="281"/>
                  <a:pt x="2993" y="281"/>
                  <a:pt x="2993" y="281"/>
                </a:cubicBezTo>
                <a:cubicBezTo>
                  <a:pt x="2993" y="280"/>
                  <a:pt x="2992" y="279"/>
                  <a:pt x="2992" y="279"/>
                </a:cubicBezTo>
                <a:cubicBezTo>
                  <a:pt x="2991" y="278"/>
                  <a:pt x="2988" y="277"/>
                  <a:pt x="2987" y="277"/>
                </a:cubicBezTo>
                <a:cubicBezTo>
                  <a:pt x="2987" y="276"/>
                  <a:pt x="2987" y="276"/>
                  <a:pt x="2987" y="276"/>
                </a:cubicBezTo>
                <a:cubicBezTo>
                  <a:pt x="2987" y="276"/>
                  <a:pt x="2987" y="276"/>
                  <a:pt x="2987" y="276"/>
                </a:cubicBezTo>
                <a:cubicBezTo>
                  <a:pt x="2988" y="275"/>
                  <a:pt x="2986" y="273"/>
                  <a:pt x="2985" y="272"/>
                </a:cubicBezTo>
                <a:cubicBezTo>
                  <a:pt x="2985" y="272"/>
                  <a:pt x="2985" y="272"/>
                  <a:pt x="2985" y="272"/>
                </a:cubicBezTo>
                <a:cubicBezTo>
                  <a:pt x="2984" y="272"/>
                  <a:pt x="2983" y="272"/>
                  <a:pt x="2981" y="272"/>
                </a:cubicBezTo>
                <a:cubicBezTo>
                  <a:pt x="2981" y="272"/>
                  <a:pt x="2981" y="271"/>
                  <a:pt x="2981" y="270"/>
                </a:cubicBezTo>
                <a:cubicBezTo>
                  <a:pt x="2978" y="270"/>
                  <a:pt x="2976" y="270"/>
                  <a:pt x="2974" y="268"/>
                </a:cubicBezTo>
                <a:cubicBezTo>
                  <a:pt x="2973" y="267"/>
                  <a:pt x="2975" y="265"/>
                  <a:pt x="2972" y="264"/>
                </a:cubicBezTo>
                <a:cubicBezTo>
                  <a:pt x="2972" y="263"/>
                  <a:pt x="2972" y="263"/>
                  <a:pt x="2972" y="263"/>
                </a:cubicBezTo>
                <a:cubicBezTo>
                  <a:pt x="2971" y="262"/>
                  <a:pt x="2969" y="262"/>
                  <a:pt x="2968" y="262"/>
                </a:cubicBezTo>
                <a:cubicBezTo>
                  <a:pt x="2968" y="261"/>
                  <a:pt x="2968" y="261"/>
                  <a:pt x="2968" y="260"/>
                </a:cubicBezTo>
                <a:cubicBezTo>
                  <a:pt x="2967" y="260"/>
                  <a:pt x="2967" y="260"/>
                  <a:pt x="2967" y="260"/>
                </a:cubicBezTo>
                <a:cubicBezTo>
                  <a:pt x="2967" y="258"/>
                  <a:pt x="2967" y="258"/>
                  <a:pt x="2967" y="258"/>
                </a:cubicBezTo>
                <a:cubicBezTo>
                  <a:pt x="2966" y="258"/>
                  <a:pt x="2966" y="257"/>
                  <a:pt x="2966" y="257"/>
                </a:cubicBezTo>
                <a:cubicBezTo>
                  <a:pt x="2966" y="256"/>
                  <a:pt x="2966" y="256"/>
                  <a:pt x="2966" y="256"/>
                </a:cubicBezTo>
                <a:cubicBezTo>
                  <a:pt x="2965" y="256"/>
                  <a:pt x="2965" y="256"/>
                  <a:pt x="2965" y="256"/>
                </a:cubicBezTo>
                <a:cubicBezTo>
                  <a:pt x="2963" y="254"/>
                  <a:pt x="2960" y="256"/>
                  <a:pt x="2958" y="255"/>
                </a:cubicBezTo>
                <a:cubicBezTo>
                  <a:pt x="2958" y="254"/>
                  <a:pt x="2958" y="254"/>
                  <a:pt x="2958" y="254"/>
                </a:cubicBezTo>
                <a:cubicBezTo>
                  <a:pt x="2956" y="254"/>
                  <a:pt x="2956" y="254"/>
                  <a:pt x="2956" y="254"/>
                </a:cubicBezTo>
                <a:cubicBezTo>
                  <a:pt x="2956" y="254"/>
                  <a:pt x="2956" y="254"/>
                  <a:pt x="2956" y="253"/>
                </a:cubicBezTo>
                <a:cubicBezTo>
                  <a:pt x="2954" y="253"/>
                  <a:pt x="2954" y="253"/>
                  <a:pt x="2954" y="253"/>
                </a:cubicBezTo>
                <a:cubicBezTo>
                  <a:pt x="2954" y="252"/>
                  <a:pt x="2954" y="252"/>
                  <a:pt x="2954" y="252"/>
                </a:cubicBezTo>
                <a:cubicBezTo>
                  <a:pt x="2952" y="252"/>
                  <a:pt x="2951" y="253"/>
                  <a:pt x="2950" y="254"/>
                </a:cubicBezTo>
                <a:cubicBezTo>
                  <a:pt x="2946" y="254"/>
                  <a:pt x="2945" y="254"/>
                  <a:pt x="2944" y="252"/>
                </a:cubicBezTo>
                <a:cubicBezTo>
                  <a:pt x="2943" y="252"/>
                  <a:pt x="2943" y="252"/>
                  <a:pt x="2943" y="252"/>
                </a:cubicBezTo>
                <a:cubicBezTo>
                  <a:pt x="2943" y="251"/>
                  <a:pt x="2943" y="249"/>
                  <a:pt x="2942" y="249"/>
                </a:cubicBezTo>
                <a:cubicBezTo>
                  <a:pt x="2940" y="249"/>
                  <a:pt x="2940" y="249"/>
                  <a:pt x="2940" y="249"/>
                </a:cubicBezTo>
                <a:cubicBezTo>
                  <a:pt x="2940" y="248"/>
                  <a:pt x="2940" y="248"/>
                  <a:pt x="2940" y="248"/>
                </a:cubicBezTo>
                <a:cubicBezTo>
                  <a:pt x="2938" y="248"/>
                  <a:pt x="2936" y="247"/>
                  <a:pt x="2934" y="247"/>
                </a:cubicBezTo>
                <a:cubicBezTo>
                  <a:pt x="2934" y="247"/>
                  <a:pt x="2933" y="246"/>
                  <a:pt x="2933" y="245"/>
                </a:cubicBezTo>
                <a:cubicBezTo>
                  <a:pt x="2931" y="245"/>
                  <a:pt x="2931" y="245"/>
                  <a:pt x="2931" y="245"/>
                </a:cubicBezTo>
                <a:cubicBezTo>
                  <a:pt x="2931" y="245"/>
                  <a:pt x="2931" y="245"/>
                  <a:pt x="2931" y="245"/>
                </a:cubicBezTo>
                <a:cubicBezTo>
                  <a:pt x="2931" y="245"/>
                  <a:pt x="2931" y="245"/>
                  <a:pt x="2931" y="245"/>
                </a:cubicBezTo>
                <a:cubicBezTo>
                  <a:pt x="2931" y="243"/>
                  <a:pt x="2931" y="243"/>
                  <a:pt x="2931" y="243"/>
                </a:cubicBezTo>
                <a:cubicBezTo>
                  <a:pt x="2929" y="243"/>
                  <a:pt x="2929" y="243"/>
                  <a:pt x="2929" y="243"/>
                </a:cubicBezTo>
                <a:cubicBezTo>
                  <a:pt x="2929" y="244"/>
                  <a:pt x="2929" y="244"/>
                  <a:pt x="2929" y="245"/>
                </a:cubicBezTo>
                <a:cubicBezTo>
                  <a:pt x="2925" y="244"/>
                  <a:pt x="2920" y="244"/>
                  <a:pt x="2916" y="244"/>
                </a:cubicBezTo>
                <a:cubicBezTo>
                  <a:pt x="2916" y="243"/>
                  <a:pt x="2916" y="243"/>
                  <a:pt x="2916" y="243"/>
                </a:cubicBezTo>
                <a:cubicBezTo>
                  <a:pt x="2913" y="242"/>
                  <a:pt x="2913" y="246"/>
                  <a:pt x="2910" y="245"/>
                </a:cubicBezTo>
                <a:cubicBezTo>
                  <a:pt x="2910" y="244"/>
                  <a:pt x="2910" y="244"/>
                  <a:pt x="2910" y="244"/>
                </a:cubicBezTo>
                <a:cubicBezTo>
                  <a:pt x="2908" y="244"/>
                  <a:pt x="2908" y="244"/>
                  <a:pt x="2908" y="244"/>
                </a:cubicBezTo>
                <a:cubicBezTo>
                  <a:pt x="2908" y="244"/>
                  <a:pt x="2908" y="243"/>
                  <a:pt x="2908" y="243"/>
                </a:cubicBezTo>
                <a:cubicBezTo>
                  <a:pt x="2905" y="243"/>
                  <a:pt x="2905" y="243"/>
                  <a:pt x="2905" y="243"/>
                </a:cubicBezTo>
                <a:cubicBezTo>
                  <a:pt x="2905" y="243"/>
                  <a:pt x="2905" y="243"/>
                  <a:pt x="2905" y="243"/>
                </a:cubicBezTo>
                <a:cubicBezTo>
                  <a:pt x="2897" y="243"/>
                  <a:pt x="2897" y="243"/>
                  <a:pt x="2897" y="243"/>
                </a:cubicBezTo>
                <a:cubicBezTo>
                  <a:pt x="2897" y="243"/>
                  <a:pt x="2897" y="243"/>
                  <a:pt x="2897" y="243"/>
                </a:cubicBezTo>
                <a:cubicBezTo>
                  <a:pt x="2894" y="242"/>
                  <a:pt x="2894" y="241"/>
                  <a:pt x="2891" y="241"/>
                </a:cubicBezTo>
                <a:cubicBezTo>
                  <a:pt x="2892" y="243"/>
                  <a:pt x="2892" y="245"/>
                  <a:pt x="2893" y="247"/>
                </a:cubicBezTo>
                <a:cubicBezTo>
                  <a:pt x="2892" y="247"/>
                  <a:pt x="2892" y="247"/>
                  <a:pt x="2892" y="247"/>
                </a:cubicBezTo>
                <a:cubicBezTo>
                  <a:pt x="2892" y="248"/>
                  <a:pt x="2892" y="249"/>
                  <a:pt x="2891" y="250"/>
                </a:cubicBezTo>
                <a:cubicBezTo>
                  <a:pt x="2894" y="250"/>
                  <a:pt x="2893" y="251"/>
                  <a:pt x="2895" y="252"/>
                </a:cubicBezTo>
                <a:cubicBezTo>
                  <a:pt x="2895" y="254"/>
                  <a:pt x="2896" y="257"/>
                  <a:pt x="2896" y="259"/>
                </a:cubicBezTo>
                <a:cubicBezTo>
                  <a:pt x="2893" y="259"/>
                  <a:pt x="2893" y="259"/>
                  <a:pt x="2893" y="259"/>
                </a:cubicBezTo>
                <a:cubicBezTo>
                  <a:pt x="2893" y="261"/>
                  <a:pt x="2892" y="261"/>
                  <a:pt x="2891" y="262"/>
                </a:cubicBezTo>
                <a:cubicBezTo>
                  <a:pt x="2889" y="262"/>
                  <a:pt x="2889" y="262"/>
                  <a:pt x="2889" y="262"/>
                </a:cubicBezTo>
                <a:cubicBezTo>
                  <a:pt x="2889" y="265"/>
                  <a:pt x="2889" y="265"/>
                  <a:pt x="2889" y="265"/>
                </a:cubicBezTo>
                <a:cubicBezTo>
                  <a:pt x="2884" y="265"/>
                  <a:pt x="2884" y="267"/>
                  <a:pt x="2878" y="267"/>
                </a:cubicBezTo>
                <a:cubicBezTo>
                  <a:pt x="2878" y="264"/>
                  <a:pt x="2877" y="260"/>
                  <a:pt x="2877" y="258"/>
                </a:cubicBezTo>
                <a:cubicBezTo>
                  <a:pt x="2875" y="258"/>
                  <a:pt x="2875" y="258"/>
                  <a:pt x="2875" y="258"/>
                </a:cubicBezTo>
                <a:cubicBezTo>
                  <a:pt x="2875" y="257"/>
                  <a:pt x="2875" y="257"/>
                  <a:pt x="2875" y="257"/>
                </a:cubicBezTo>
                <a:cubicBezTo>
                  <a:pt x="2874" y="257"/>
                  <a:pt x="2874" y="257"/>
                  <a:pt x="2873" y="256"/>
                </a:cubicBezTo>
                <a:cubicBezTo>
                  <a:pt x="2873" y="252"/>
                  <a:pt x="2873" y="252"/>
                  <a:pt x="2873" y="252"/>
                </a:cubicBezTo>
                <a:cubicBezTo>
                  <a:pt x="2872" y="252"/>
                  <a:pt x="2872" y="251"/>
                  <a:pt x="2872" y="251"/>
                </a:cubicBezTo>
                <a:cubicBezTo>
                  <a:pt x="2872" y="251"/>
                  <a:pt x="2872" y="251"/>
                  <a:pt x="2872" y="251"/>
                </a:cubicBezTo>
                <a:cubicBezTo>
                  <a:pt x="2872" y="251"/>
                  <a:pt x="2872" y="251"/>
                  <a:pt x="2872" y="251"/>
                </a:cubicBezTo>
                <a:cubicBezTo>
                  <a:pt x="2872" y="249"/>
                  <a:pt x="2872" y="249"/>
                  <a:pt x="2872" y="249"/>
                </a:cubicBezTo>
                <a:cubicBezTo>
                  <a:pt x="2870" y="250"/>
                  <a:pt x="2870" y="251"/>
                  <a:pt x="2868" y="252"/>
                </a:cubicBezTo>
                <a:cubicBezTo>
                  <a:pt x="2868" y="252"/>
                  <a:pt x="2868" y="252"/>
                  <a:pt x="2868" y="252"/>
                </a:cubicBezTo>
                <a:cubicBezTo>
                  <a:pt x="2868" y="252"/>
                  <a:pt x="2868" y="252"/>
                  <a:pt x="2868" y="252"/>
                </a:cubicBezTo>
                <a:cubicBezTo>
                  <a:pt x="2868" y="252"/>
                  <a:pt x="2868" y="252"/>
                  <a:pt x="2868" y="252"/>
                </a:cubicBezTo>
                <a:cubicBezTo>
                  <a:pt x="2867" y="252"/>
                  <a:pt x="2867" y="252"/>
                  <a:pt x="2867" y="252"/>
                </a:cubicBezTo>
                <a:cubicBezTo>
                  <a:pt x="2867" y="252"/>
                  <a:pt x="2867" y="252"/>
                  <a:pt x="2867" y="252"/>
                </a:cubicBezTo>
                <a:cubicBezTo>
                  <a:pt x="2864" y="252"/>
                  <a:pt x="2864" y="252"/>
                  <a:pt x="2864" y="252"/>
                </a:cubicBezTo>
                <a:cubicBezTo>
                  <a:pt x="2862" y="253"/>
                  <a:pt x="2861" y="254"/>
                  <a:pt x="2858" y="254"/>
                </a:cubicBezTo>
                <a:cubicBezTo>
                  <a:pt x="2859" y="254"/>
                  <a:pt x="2859" y="253"/>
                  <a:pt x="2859" y="252"/>
                </a:cubicBezTo>
                <a:cubicBezTo>
                  <a:pt x="2856" y="252"/>
                  <a:pt x="2856" y="252"/>
                  <a:pt x="2856" y="252"/>
                </a:cubicBezTo>
                <a:cubicBezTo>
                  <a:pt x="2855" y="252"/>
                  <a:pt x="2852" y="250"/>
                  <a:pt x="2851" y="250"/>
                </a:cubicBezTo>
                <a:cubicBezTo>
                  <a:pt x="2851" y="251"/>
                  <a:pt x="2851" y="251"/>
                  <a:pt x="2851" y="251"/>
                </a:cubicBezTo>
                <a:cubicBezTo>
                  <a:pt x="2845" y="251"/>
                  <a:pt x="2845" y="251"/>
                  <a:pt x="2845" y="251"/>
                </a:cubicBezTo>
                <a:cubicBezTo>
                  <a:pt x="2845" y="251"/>
                  <a:pt x="2844" y="253"/>
                  <a:pt x="2842" y="252"/>
                </a:cubicBezTo>
                <a:cubicBezTo>
                  <a:pt x="2842" y="252"/>
                  <a:pt x="2842" y="252"/>
                  <a:pt x="2842" y="252"/>
                </a:cubicBezTo>
                <a:cubicBezTo>
                  <a:pt x="2841" y="252"/>
                  <a:pt x="2841" y="251"/>
                  <a:pt x="2840" y="251"/>
                </a:cubicBezTo>
                <a:cubicBezTo>
                  <a:pt x="2840" y="249"/>
                  <a:pt x="2840" y="249"/>
                  <a:pt x="2840" y="249"/>
                </a:cubicBezTo>
                <a:cubicBezTo>
                  <a:pt x="2836" y="249"/>
                  <a:pt x="2832" y="249"/>
                  <a:pt x="2828" y="249"/>
                </a:cubicBezTo>
                <a:cubicBezTo>
                  <a:pt x="2826" y="249"/>
                  <a:pt x="2824" y="249"/>
                  <a:pt x="2823" y="249"/>
                </a:cubicBezTo>
                <a:cubicBezTo>
                  <a:pt x="2823" y="249"/>
                  <a:pt x="2822" y="249"/>
                  <a:pt x="2822" y="250"/>
                </a:cubicBezTo>
                <a:cubicBezTo>
                  <a:pt x="2821" y="250"/>
                  <a:pt x="2821" y="250"/>
                  <a:pt x="2821" y="250"/>
                </a:cubicBezTo>
                <a:cubicBezTo>
                  <a:pt x="2821" y="251"/>
                  <a:pt x="2821" y="251"/>
                  <a:pt x="2821" y="251"/>
                </a:cubicBezTo>
                <a:cubicBezTo>
                  <a:pt x="2820" y="251"/>
                  <a:pt x="2819" y="251"/>
                  <a:pt x="2818" y="251"/>
                </a:cubicBezTo>
                <a:cubicBezTo>
                  <a:pt x="2818" y="252"/>
                  <a:pt x="2818" y="252"/>
                  <a:pt x="2818" y="252"/>
                </a:cubicBezTo>
                <a:cubicBezTo>
                  <a:pt x="2815" y="252"/>
                  <a:pt x="2815" y="252"/>
                  <a:pt x="2815" y="252"/>
                </a:cubicBezTo>
                <a:cubicBezTo>
                  <a:pt x="2815" y="252"/>
                  <a:pt x="2815" y="252"/>
                  <a:pt x="2814" y="252"/>
                </a:cubicBezTo>
                <a:cubicBezTo>
                  <a:pt x="2813" y="254"/>
                  <a:pt x="2813" y="254"/>
                  <a:pt x="2812" y="254"/>
                </a:cubicBezTo>
                <a:cubicBezTo>
                  <a:pt x="2812" y="258"/>
                  <a:pt x="2812" y="258"/>
                  <a:pt x="2812" y="258"/>
                </a:cubicBezTo>
                <a:cubicBezTo>
                  <a:pt x="2812" y="258"/>
                  <a:pt x="2812" y="258"/>
                  <a:pt x="2812" y="258"/>
                </a:cubicBezTo>
                <a:cubicBezTo>
                  <a:pt x="2811" y="261"/>
                  <a:pt x="2812" y="261"/>
                  <a:pt x="2810" y="263"/>
                </a:cubicBezTo>
                <a:cubicBezTo>
                  <a:pt x="2810" y="264"/>
                  <a:pt x="2810" y="264"/>
                  <a:pt x="2810" y="264"/>
                </a:cubicBezTo>
                <a:cubicBezTo>
                  <a:pt x="2810" y="264"/>
                  <a:pt x="2810" y="264"/>
                  <a:pt x="2810" y="264"/>
                </a:cubicBezTo>
                <a:cubicBezTo>
                  <a:pt x="2810" y="260"/>
                  <a:pt x="2810" y="260"/>
                  <a:pt x="2810" y="260"/>
                </a:cubicBezTo>
                <a:cubicBezTo>
                  <a:pt x="2809" y="260"/>
                  <a:pt x="2809" y="260"/>
                  <a:pt x="2808" y="260"/>
                </a:cubicBezTo>
                <a:cubicBezTo>
                  <a:pt x="2808" y="256"/>
                  <a:pt x="2808" y="256"/>
                  <a:pt x="2808" y="256"/>
                </a:cubicBezTo>
                <a:cubicBezTo>
                  <a:pt x="2808" y="254"/>
                  <a:pt x="2807" y="256"/>
                  <a:pt x="2806" y="252"/>
                </a:cubicBezTo>
                <a:cubicBezTo>
                  <a:pt x="2805" y="251"/>
                  <a:pt x="2803" y="251"/>
                  <a:pt x="2802" y="251"/>
                </a:cubicBezTo>
                <a:cubicBezTo>
                  <a:pt x="2802" y="249"/>
                  <a:pt x="2802" y="248"/>
                  <a:pt x="2803" y="247"/>
                </a:cubicBezTo>
                <a:cubicBezTo>
                  <a:pt x="2801" y="247"/>
                  <a:pt x="2801" y="247"/>
                  <a:pt x="2801" y="247"/>
                </a:cubicBezTo>
                <a:cubicBezTo>
                  <a:pt x="2802" y="244"/>
                  <a:pt x="2802" y="245"/>
                  <a:pt x="2803" y="243"/>
                </a:cubicBezTo>
                <a:cubicBezTo>
                  <a:pt x="2804" y="243"/>
                  <a:pt x="2803" y="243"/>
                  <a:pt x="2804" y="243"/>
                </a:cubicBezTo>
                <a:cubicBezTo>
                  <a:pt x="2802" y="241"/>
                  <a:pt x="2804" y="242"/>
                  <a:pt x="2803" y="241"/>
                </a:cubicBezTo>
                <a:cubicBezTo>
                  <a:pt x="2802" y="240"/>
                  <a:pt x="2801" y="239"/>
                  <a:pt x="2800" y="239"/>
                </a:cubicBezTo>
                <a:cubicBezTo>
                  <a:pt x="2800" y="238"/>
                  <a:pt x="2800" y="238"/>
                  <a:pt x="2800" y="238"/>
                </a:cubicBezTo>
                <a:cubicBezTo>
                  <a:pt x="2799" y="238"/>
                  <a:pt x="2798" y="238"/>
                  <a:pt x="2797" y="237"/>
                </a:cubicBezTo>
                <a:cubicBezTo>
                  <a:pt x="2796" y="236"/>
                  <a:pt x="2795" y="235"/>
                  <a:pt x="2794" y="233"/>
                </a:cubicBezTo>
                <a:cubicBezTo>
                  <a:pt x="2793" y="233"/>
                  <a:pt x="2793" y="233"/>
                  <a:pt x="2793" y="233"/>
                </a:cubicBezTo>
                <a:cubicBezTo>
                  <a:pt x="2793" y="233"/>
                  <a:pt x="2793" y="233"/>
                  <a:pt x="2793" y="233"/>
                </a:cubicBezTo>
                <a:cubicBezTo>
                  <a:pt x="2791" y="233"/>
                  <a:pt x="2791" y="233"/>
                  <a:pt x="2791" y="233"/>
                </a:cubicBezTo>
                <a:cubicBezTo>
                  <a:pt x="2791" y="232"/>
                  <a:pt x="2791" y="232"/>
                  <a:pt x="2791" y="232"/>
                </a:cubicBezTo>
                <a:cubicBezTo>
                  <a:pt x="2788" y="232"/>
                  <a:pt x="2788" y="232"/>
                  <a:pt x="2788" y="232"/>
                </a:cubicBezTo>
                <a:cubicBezTo>
                  <a:pt x="2788" y="231"/>
                  <a:pt x="2788" y="231"/>
                  <a:pt x="2788" y="231"/>
                </a:cubicBezTo>
                <a:cubicBezTo>
                  <a:pt x="2787" y="231"/>
                  <a:pt x="2787" y="231"/>
                  <a:pt x="2787" y="231"/>
                </a:cubicBezTo>
                <a:cubicBezTo>
                  <a:pt x="2787" y="231"/>
                  <a:pt x="2786" y="231"/>
                  <a:pt x="2786" y="230"/>
                </a:cubicBezTo>
                <a:cubicBezTo>
                  <a:pt x="2785" y="230"/>
                  <a:pt x="2784" y="230"/>
                  <a:pt x="2783" y="229"/>
                </a:cubicBezTo>
                <a:cubicBezTo>
                  <a:pt x="2782" y="230"/>
                  <a:pt x="2782" y="231"/>
                  <a:pt x="2781" y="231"/>
                </a:cubicBezTo>
                <a:cubicBezTo>
                  <a:pt x="2781" y="232"/>
                  <a:pt x="2781" y="232"/>
                  <a:pt x="2781" y="232"/>
                </a:cubicBezTo>
                <a:cubicBezTo>
                  <a:pt x="2780" y="232"/>
                  <a:pt x="2780" y="230"/>
                  <a:pt x="2778" y="231"/>
                </a:cubicBezTo>
                <a:cubicBezTo>
                  <a:pt x="2778" y="231"/>
                  <a:pt x="2778" y="231"/>
                  <a:pt x="2778" y="231"/>
                </a:cubicBezTo>
                <a:cubicBezTo>
                  <a:pt x="2776" y="231"/>
                  <a:pt x="2776" y="231"/>
                  <a:pt x="2776" y="231"/>
                </a:cubicBezTo>
                <a:cubicBezTo>
                  <a:pt x="2776" y="232"/>
                  <a:pt x="2776" y="232"/>
                  <a:pt x="2776" y="232"/>
                </a:cubicBezTo>
                <a:cubicBezTo>
                  <a:pt x="2775" y="232"/>
                  <a:pt x="2773" y="233"/>
                  <a:pt x="2772" y="233"/>
                </a:cubicBezTo>
                <a:cubicBezTo>
                  <a:pt x="2771" y="231"/>
                  <a:pt x="2772" y="232"/>
                  <a:pt x="2771" y="231"/>
                </a:cubicBezTo>
                <a:cubicBezTo>
                  <a:pt x="2770" y="231"/>
                  <a:pt x="2767" y="232"/>
                  <a:pt x="2765" y="231"/>
                </a:cubicBezTo>
                <a:cubicBezTo>
                  <a:pt x="2765" y="231"/>
                  <a:pt x="2765" y="231"/>
                  <a:pt x="2765" y="231"/>
                </a:cubicBezTo>
                <a:cubicBezTo>
                  <a:pt x="2763" y="231"/>
                  <a:pt x="2763" y="231"/>
                  <a:pt x="2763" y="231"/>
                </a:cubicBezTo>
                <a:cubicBezTo>
                  <a:pt x="2763" y="230"/>
                  <a:pt x="2763" y="230"/>
                  <a:pt x="2763" y="230"/>
                </a:cubicBezTo>
                <a:cubicBezTo>
                  <a:pt x="2760" y="229"/>
                  <a:pt x="2756" y="233"/>
                  <a:pt x="2753" y="233"/>
                </a:cubicBezTo>
                <a:cubicBezTo>
                  <a:pt x="2749" y="234"/>
                  <a:pt x="2748" y="230"/>
                  <a:pt x="2744" y="231"/>
                </a:cubicBezTo>
                <a:cubicBezTo>
                  <a:pt x="2744" y="232"/>
                  <a:pt x="2744" y="232"/>
                  <a:pt x="2744" y="232"/>
                </a:cubicBezTo>
                <a:cubicBezTo>
                  <a:pt x="2742" y="232"/>
                  <a:pt x="2742" y="232"/>
                  <a:pt x="2742" y="232"/>
                </a:cubicBezTo>
                <a:cubicBezTo>
                  <a:pt x="2742" y="233"/>
                  <a:pt x="2742" y="233"/>
                  <a:pt x="2742" y="233"/>
                </a:cubicBezTo>
                <a:cubicBezTo>
                  <a:pt x="2741" y="233"/>
                  <a:pt x="2739" y="234"/>
                  <a:pt x="2738" y="234"/>
                </a:cubicBezTo>
                <a:cubicBezTo>
                  <a:pt x="2738" y="235"/>
                  <a:pt x="2738" y="235"/>
                  <a:pt x="2738" y="235"/>
                </a:cubicBezTo>
                <a:cubicBezTo>
                  <a:pt x="2733" y="235"/>
                  <a:pt x="2733" y="235"/>
                  <a:pt x="2733" y="235"/>
                </a:cubicBezTo>
                <a:cubicBezTo>
                  <a:pt x="2733" y="235"/>
                  <a:pt x="2733" y="235"/>
                  <a:pt x="2733" y="235"/>
                </a:cubicBezTo>
                <a:cubicBezTo>
                  <a:pt x="2730" y="235"/>
                  <a:pt x="2727" y="235"/>
                  <a:pt x="2724" y="235"/>
                </a:cubicBezTo>
                <a:cubicBezTo>
                  <a:pt x="2724" y="235"/>
                  <a:pt x="2724" y="235"/>
                  <a:pt x="2724" y="235"/>
                </a:cubicBezTo>
                <a:cubicBezTo>
                  <a:pt x="2720" y="235"/>
                  <a:pt x="2720" y="235"/>
                  <a:pt x="2720" y="235"/>
                </a:cubicBezTo>
                <a:cubicBezTo>
                  <a:pt x="2720" y="236"/>
                  <a:pt x="2720" y="236"/>
                  <a:pt x="2720" y="236"/>
                </a:cubicBezTo>
                <a:cubicBezTo>
                  <a:pt x="2715" y="236"/>
                  <a:pt x="2715" y="236"/>
                  <a:pt x="2715" y="236"/>
                </a:cubicBezTo>
                <a:cubicBezTo>
                  <a:pt x="2715" y="235"/>
                  <a:pt x="2715" y="235"/>
                  <a:pt x="2715" y="235"/>
                </a:cubicBezTo>
                <a:cubicBezTo>
                  <a:pt x="2714" y="236"/>
                  <a:pt x="2713" y="236"/>
                  <a:pt x="2712" y="236"/>
                </a:cubicBezTo>
                <a:cubicBezTo>
                  <a:pt x="2712" y="235"/>
                  <a:pt x="2712" y="235"/>
                  <a:pt x="2712" y="235"/>
                </a:cubicBezTo>
                <a:cubicBezTo>
                  <a:pt x="2709" y="235"/>
                  <a:pt x="2709" y="235"/>
                  <a:pt x="2709" y="235"/>
                </a:cubicBezTo>
                <a:cubicBezTo>
                  <a:pt x="2709" y="235"/>
                  <a:pt x="2709" y="235"/>
                  <a:pt x="2709" y="235"/>
                </a:cubicBezTo>
                <a:cubicBezTo>
                  <a:pt x="2708" y="235"/>
                  <a:pt x="2708" y="235"/>
                  <a:pt x="2708" y="235"/>
                </a:cubicBezTo>
                <a:cubicBezTo>
                  <a:pt x="2708" y="235"/>
                  <a:pt x="2708" y="235"/>
                  <a:pt x="2708" y="235"/>
                </a:cubicBezTo>
                <a:cubicBezTo>
                  <a:pt x="2707" y="235"/>
                  <a:pt x="2707" y="235"/>
                  <a:pt x="2707" y="235"/>
                </a:cubicBezTo>
                <a:cubicBezTo>
                  <a:pt x="2707" y="236"/>
                  <a:pt x="2707" y="236"/>
                  <a:pt x="2707" y="236"/>
                </a:cubicBezTo>
                <a:cubicBezTo>
                  <a:pt x="2705" y="236"/>
                  <a:pt x="2705" y="236"/>
                  <a:pt x="2705" y="236"/>
                </a:cubicBezTo>
                <a:cubicBezTo>
                  <a:pt x="2706" y="233"/>
                  <a:pt x="2709" y="229"/>
                  <a:pt x="2712" y="228"/>
                </a:cubicBezTo>
                <a:cubicBezTo>
                  <a:pt x="2712" y="226"/>
                  <a:pt x="2712" y="226"/>
                  <a:pt x="2712" y="225"/>
                </a:cubicBezTo>
                <a:cubicBezTo>
                  <a:pt x="2708" y="225"/>
                  <a:pt x="2708" y="225"/>
                  <a:pt x="2708" y="225"/>
                </a:cubicBezTo>
                <a:cubicBezTo>
                  <a:pt x="2708" y="221"/>
                  <a:pt x="2708" y="221"/>
                  <a:pt x="2708" y="221"/>
                </a:cubicBezTo>
                <a:cubicBezTo>
                  <a:pt x="2709" y="221"/>
                  <a:pt x="2709" y="221"/>
                  <a:pt x="2709" y="221"/>
                </a:cubicBezTo>
                <a:cubicBezTo>
                  <a:pt x="2709" y="220"/>
                  <a:pt x="2709" y="220"/>
                  <a:pt x="2709" y="220"/>
                </a:cubicBezTo>
                <a:cubicBezTo>
                  <a:pt x="2710" y="220"/>
                  <a:pt x="2710" y="220"/>
                  <a:pt x="2710" y="220"/>
                </a:cubicBezTo>
                <a:cubicBezTo>
                  <a:pt x="2711" y="221"/>
                  <a:pt x="2711" y="221"/>
                  <a:pt x="2712" y="223"/>
                </a:cubicBezTo>
                <a:cubicBezTo>
                  <a:pt x="2715" y="223"/>
                  <a:pt x="2715" y="221"/>
                  <a:pt x="2716" y="220"/>
                </a:cubicBezTo>
                <a:cubicBezTo>
                  <a:pt x="2716" y="216"/>
                  <a:pt x="2715" y="216"/>
                  <a:pt x="2712" y="214"/>
                </a:cubicBezTo>
                <a:cubicBezTo>
                  <a:pt x="2712" y="214"/>
                  <a:pt x="2712" y="214"/>
                  <a:pt x="2712" y="214"/>
                </a:cubicBezTo>
                <a:cubicBezTo>
                  <a:pt x="2711" y="214"/>
                  <a:pt x="2711" y="214"/>
                  <a:pt x="2711" y="214"/>
                </a:cubicBezTo>
                <a:cubicBezTo>
                  <a:pt x="2711" y="213"/>
                  <a:pt x="2711" y="213"/>
                  <a:pt x="2711" y="213"/>
                </a:cubicBezTo>
                <a:cubicBezTo>
                  <a:pt x="2710" y="213"/>
                  <a:pt x="2710" y="213"/>
                  <a:pt x="2710" y="213"/>
                </a:cubicBezTo>
                <a:cubicBezTo>
                  <a:pt x="2710" y="212"/>
                  <a:pt x="2710" y="212"/>
                  <a:pt x="2710" y="212"/>
                </a:cubicBezTo>
                <a:cubicBezTo>
                  <a:pt x="2709" y="213"/>
                  <a:pt x="2707" y="213"/>
                  <a:pt x="2706" y="213"/>
                </a:cubicBezTo>
                <a:cubicBezTo>
                  <a:pt x="2705" y="212"/>
                  <a:pt x="2705" y="212"/>
                  <a:pt x="2705" y="211"/>
                </a:cubicBezTo>
                <a:cubicBezTo>
                  <a:pt x="2702" y="211"/>
                  <a:pt x="2700" y="211"/>
                  <a:pt x="2697" y="210"/>
                </a:cubicBezTo>
                <a:cubicBezTo>
                  <a:pt x="2697" y="211"/>
                  <a:pt x="2697" y="211"/>
                  <a:pt x="2697" y="211"/>
                </a:cubicBezTo>
                <a:cubicBezTo>
                  <a:pt x="2696" y="211"/>
                  <a:pt x="2694" y="209"/>
                  <a:pt x="2692" y="211"/>
                </a:cubicBezTo>
                <a:cubicBezTo>
                  <a:pt x="2689" y="212"/>
                  <a:pt x="2691" y="213"/>
                  <a:pt x="2689" y="215"/>
                </a:cubicBezTo>
                <a:cubicBezTo>
                  <a:pt x="2689" y="215"/>
                  <a:pt x="2689" y="215"/>
                  <a:pt x="2688" y="216"/>
                </a:cubicBezTo>
                <a:cubicBezTo>
                  <a:pt x="2688" y="217"/>
                  <a:pt x="2688" y="217"/>
                  <a:pt x="2687" y="218"/>
                </a:cubicBezTo>
                <a:cubicBezTo>
                  <a:pt x="2687" y="219"/>
                  <a:pt x="2686" y="220"/>
                  <a:pt x="2685" y="220"/>
                </a:cubicBezTo>
                <a:cubicBezTo>
                  <a:pt x="2685" y="222"/>
                  <a:pt x="2685" y="222"/>
                  <a:pt x="2685" y="222"/>
                </a:cubicBezTo>
                <a:cubicBezTo>
                  <a:pt x="2684" y="222"/>
                  <a:pt x="2684" y="222"/>
                  <a:pt x="2684" y="222"/>
                </a:cubicBezTo>
                <a:cubicBezTo>
                  <a:pt x="2684" y="223"/>
                  <a:pt x="2684" y="224"/>
                  <a:pt x="2684" y="225"/>
                </a:cubicBezTo>
                <a:cubicBezTo>
                  <a:pt x="2683" y="225"/>
                  <a:pt x="2683" y="225"/>
                  <a:pt x="2683" y="225"/>
                </a:cubicBezTo>
                <a:cubicBezTo>
                  <a:pt x="2683" y="226"/>
                  <a:pt x="2683" y="226"/>
                  <a:pt x="2683" y="226"/>
                </a:cubicBezTo>
                <a:cubicBezTo>
                  <a:pt x="2680" y="226"/>
                  <a:pt x="2680" y="226"/>
                  <a:pt x="2680" y="226"/>
                </a:cubicBezTo>
                <a:cubicBezTo>
                  <a:pt x="2679" y="226"/>
                  <a:pt x="2679" y="226"/>
                  <a:pt x="2679" y="227"/>
                </a:cubicBezTo>
                <a:cubicBezTo>
                  <a:pt x="2677" y="228"/>
                  <a:pt x="2675" y="228"/>
                  <a:pt x="2674" y="226"/>
                </a:cubicBezTo>
                <a:cubicBezTo>
                  <a:pt x="2673" y="226"/>
                  <a:pt x="2673" y="226"/>
                  <a:pt x="2673" y="226"/>
                </a:cubicBezTo>
                <a:cubicBezTo>
                  <a:pt x="2673" y="226"/>
                  <a:pt x="2673" y="225"/>
                  <a:pt x="2674" y="224"/>
                </a:cubicBezTo>
                <a:cubicBezTo>
                  <a:pt x="2676" y="224"/>
                  <a:pt x="2676" y="224"/>
                  <a:pt x="2677" y="222"/>
                </a:cubicBezTo>
                <a:cubicBezTo>
                  <a:pt x="2676" y="222"/>
                  <a:pt x="2676" y="222"/>
                  <a:pt x="2676" y="222"/>
                </a:cubicBezTo>
                <a:cubicBezTo>
                  <a:pt x="2675" y="222"/>
                  <a:pt x="2675" y="222"/>
                  <a:pt x="2675" y="222"/>
                </a:cubicBezTo>
                <a:cubicBezTo>
                  <a:pt x="2675" y="220"/>
                  <a:pt x="2675" y="220"/>
                  <a:pt x="2675" y="220"/>
                </a:cubicBezTo>
                <a:cubicBezTo>
                  <a:pt x="2676" y="219"/>
                  <a:pt x="2678" y="219"/>
                  <a:pt x="2679" y="219"/>
                </a:cubicBezTo>
                <a:cubicBezTo>
                  <a:pt x="2679" y="218"/>
                  <a:pt x="2680" y="215"/>
                  <a:pt x="2681" y="214"/>
                </a:cubicBezTo>
                <a:cubicBezTo>
                  <a:pt x="2682" y="214"/>
                  <a:pt x="2681" y="214"/>
                  <a:pt x="2682" y="214"/>
                </a:cubicBezTo>
                <a:cubicBezTo>
                  <a:pt x="2682" y="214"/>
                  <a:pt x="2682" y="214"/>
                  <a:pt x="2682" y="214"/>
                </a:cubicBezTo>
                <a:cubicBezTo>
                  <a:pt x="2683" y="214"/>
                  <a:pt x="2683" y="214"/>
                  <a:pt x="2683" y="214"/>
                </a:cubicBezTo>
                <a:cubicBezTo>
                  <a:pt x="2683" y="216"/>
                  <a:pt x="2683" y="216"/>
                  <a:pt x="2683" y="216"/>
                </a:cubicBezTo>
                <a:cubicBezTo>
                  <a:pt x="2682" y="216"/>
                  <a:pt x="2682" y="216"/>
                  <a:pt x="2682" y="216"/>
                </a:cubicBezTo>
                <a:cubicBezTo>
                  <a:pt x="2682" y="217"/>
                  <a:pt x="2682" y="218"/>
                  <a:pt x="2682" y="218"/>
                </a:cubicBezTo>
                <a:cubicBezTo>
                  <a:pt x="2683" y="218"/>
                  <a:pt x="2684" y="218"/>
                  <a:pt x="2684" y="218"/>
                </a:cubicBezTo>
                <a:cubicBezTo>
                  <a:pt x="2685" y="216"/>
                  <a:pt x="2685" y="215"/>
                  <a:pt x="2685" y="212"/>
                </a:cubicBezTo>
                <a:cubicBezTo>
                  <a:pt x="2684" y="212"/>
                  <a:pt x="2683" y="212"/>
                  <a:pt x="2683" y="212"/>
                </a:cubicBezTo>
                <a:cubicBezTo>
                  <a:pt x="2683" y="212"/>
                  <a:pt x="2683" y="212"/>
                  <a:pt x="2683" y="212"/>
                </a:cubicBezTo>
                <a:cubicBezTo>
                  <a:pt x="2678" y="212"/>
                  <a:pt x="2678" y="212"/>
                  <a:pt x="2678" y="212"/>
                </a:cubicBezTo>
                <a:cubicBezTo>
                  <a:pt x="2678" y="213"/>
                  <a:pt x="2678" y="213"/>
                  <a:pt x="2678" y="213"/>
                </a:cubicBezTo>
                <a:cubicBezTo>
                  <a:pt x="2675" y="214"/>
                  <a:pt x="2671" y="213"/>
                  <a:pt x="2670" y="214"/>
                </a:cubicBezTo>
                <a:cubicBezTo>
                  <a:pt x="2668" y="214"/>
                  <a:pt x="2668" y="213"/>
                  <a:pt x="2667" y="213"/>
                </a:cubicBezTo>
                <a:cubicBezTo>
                  <a:pt x="2667" y="211"/>
                  <a:pt x="2667" y="210"/>
                  <a:pt x="2666" y="208"/>
                </a:cubicBezTo>
                <a:cubicBezTo>
                  <a:pt x="2667" y="208"/>
                  <a:pt x="2667" y="208"/>
                  <a:pt x="2667" y="208"/>
                </a:cubicBezTo>
                <a:cubicBezTo>
                  <a:pt x="2668" y="208"/>
                  <a:pt x="2667" y="208"/>
                  <a:pt x="2668" y="208"/>
                </a:cubicBezTo>
                <a:cubicBezTo>
                  <a:pt x="2668" y="208"/>
                  <a:pt x="2668" y="208"/>
                  <a:pt x="2668" y="208"/>
                </a:cubicBezTo>
                <a:cubicBezTo>
                  <a:pt x="2670" y="208"/>
                  <a:pt x="2670" y="208"/>
                  <a:pt x="2670" y="208"/>
                </a:cubicBezTo>
                <a:cubicBezTo>
                  <a:pt x="2670" y="209"/>
                  <a:pt x="2670" y="209"/>
                  <a:pt x="2670" y="209"/>
                </a:cubicBezTo>
                <a:cubicBezTo>
                  <a:pt x="2676" y="209"/>
                  <a:pt x="2676" y="209"/>
                  <a:pt x="2676" y="209"/>
                </a:cubicBezTo>
                <a:cubicBezTo>
                  <a:pt x="2675" y="208"/>
                  <a:pt x="2676" y="209"/>
                  <a:pt x="2675" y="208"/>
                </a:cubicBezTo>
                <a:cubicBezTo>
                  <a:pt x="2675" y="207"/>
                  <a:pt x="2675" y="207"/>
                  <a:pt x="2675" y="207"/>
                </a:cubicBezTo>
                <a:cubicBezTo>
                  <a:pt x="2673" y="207"/>
                  <a:pt x="2672" y="207"/>
                  <a:pt x="2670" y="206"/>
                </a:cubicBezTo>
                <a:cubicBezTo>
                  <a:pt x="2670" y="206"/>
                  <a:pt x="2670" y="206"/>
                  <a:pt x="2670" y="206"/>
                </a:cubicBezTo>
                <a:cubicBezTo>
                  <a:pt x="2666" y="206"/>
                  <a:pt x="2666" y="206"/>
                  <a:pt x="2666" y="206"/>
                </a:cubicBezTo>
                <a:cubicBezTo>
                  <a:pt x="2666" y="205"/>
                  <a:pt x="2666" y="205"/>
                  <a:pt x="2666" y="205"/>
                </a:cubicBezTo>
                <a:cubicBezTo>
                  <a:pt x="2664" y="205"/>
                  <a:pt x="2664" y="205"/>
                  <a:pt x="2664" y="205"/>
                </a:cubicBezTo>
                <a:cubicBezTo>
                  <a:pt x="2664" y="204"/>
                  <a:pt x="2664" y="204"/>
                  <a:pt x="2664" y="204"/>
                </a:cubicBezTo>
                <a:cubicBezTo>
                  <a:pt x="2662" y="205"/>
                  <a:pt x="2660" y="205"/>
                  <a:pt x="2658" y="205"/>
                </a:cubicBezTo>
                <a:cubicBezTo>
                  <a:pt x="2658" y="204"/>
                  <a:pt x="2658" y="204"/>
                  <a:pt x="2658" y="204"/>
                </a:cubicBezTo>
                <a:cubicBezTo>
                  <a:pt x="2655" y="204"/>
                  <a:pt x="2655" y="204"/>
                  <a:pt x="2655" y="204"/>
                </a:cubicBezTo>
                <a:cubicBezTo>
                  <a:pt x="2655" y="204"/>
                  <a:pt x="2655" y="204"/>
                  <a:pt x="2655" y="204"/>
                </a:cubicBezTo>
                <a:cubicBezTo>
                  <a:pt x="2652" y="204"/>
                  <a:pt x="2652" y="204"/>
                  <a:pt x="2652" y="204"/>
                </a:cubicBezTo>
                <a:cubicBezTo>
                  <a:pt x="2652" y="203"/>
                  <a:pt x="2652" y="203"/>
                  <a:pt x="2652" y="203"/>
                </a:cubicBezTo>
                <a:cubicBezTo>
                  <a:pt x="2647" y="203"/>
                  <a:pt x="2647" y="203"/>
                  <a:pt x="2647" y="203"/>
                </a:cubicBezTo>
                <a:cubicBezTo>
                  <a:pt x="2647" y="203"/>
                  <a:pt x="2647" y="203"/>
                  <a:pt x="2647" y="203"/>
                </a:cubicBezTo>
                <a:cubicBezTo>
                  <a:pt x="2646" y="203"/>
                  <a:pt x="2646" y="203"/>
                  <a:pt x="2646" y="203"/>
                </a:cubicBezTo>
                <a:cubicBezTo>
                  <a:pt x="2646" y="202"/>
                  <a:pt x="2646" y="202"/>
                  <a:pt x="2646" y="202"/>
                </a:cubicBezTo>
                <a:cubicBezTo>
                  <a:pt x="2643" y="202"/>
                  <a:pt x="2643" y="202"/>
                  <a:pt x="2643" y="202"/>
                </a:cubicBezTo>
                <a:cubicBezTo>
                  <a:pt x="2643" y="201"/>
                  <a:pt x="2643" y="201"/>
                  <a:pt x="2643" y="201"/>
                </a:cubicBezTo>
                <a:cubicBezTo>
                  <a:pt x="2641" y="201"/>
                  <a:pt x="2641" y="201"/>
                  <a:pt x="2641" y="201"/>
                </a:cubicBezTo>
                <a:cubicBezTo>
                  <a:pt x="2641" y="200"/>
                  <a:pt x="2640" y="199"/>
                  <a:pt x="2639" y="199"/>
                </a:cubicBezTo>
                <a:cubicBezTo>
                  <a:pt x="2634" y="199"/>
                  <a:pt x="2634" y="199"/>
                  <a:pt x="2634" y="199"/>
                </a:cubicBezTo>
                <a:cubicBezTo>
                  <a:pt x="2634" y="202"/>
                  <a:pt x="2634" y="199"/>
                  <a:pt x="2636" y="201"/>
                </a:cubicBezTo>
                <a:cubicBezTo>
                  <a:pt x="2636" y="201"/>
                  <a:pt x="2637" y="201"/>
                  <a:pt x="2637" y="202"/>
                </a:cubicBezTo>
                <a:cubicBezTo>
                  <a:pt x="2637" y="203"/>
                  <a:pt x="2637" y="203"/>
                  <a:pt x="2637" y="204"/>
                </a:cubicBezTo>
                <a:cubicBezTo>
                  <a:pt x="2634" y="205"/>
                  <a:pt x="2631" y="205"/>
                  <a:pt x="2628" y="204"/>
                </a:cubicBezTo>
                <a:cubicBezTo>
                  <a:pt x="2628" y="205"/>
                  <a:pt x="2628" y="205"/>
                  <a:pt x="2628" y="205"/>
                </a:cubicBezTo>
                <a:cubicBezTo>
                  <a:pt x="2628" y="205"/>
                  <a:pt x="2628" y="205"/>
                  <a:pt x="2628" y="205"/>
                </a:cubicBezTo>
                <a:cubicBezTo>
                  <a:pt x="2628" y="208"/>
                  <a:pt x="2628" y="208"/>
                  <a:pt x="2628" y="208"/>
                </a:cubicBezTo>
                <a:cubicBezTo>
                  <a:pt x="2629" y="209"/>
                  <a:pt x="2629" y="209"/>
                  <a:pt x="2630" y="209"/>
                </a:cubicBezTo>
                <a:cubicBezTo>
                  <a:pt x="2630" y="210"/>
                  <a:pt x="2630" y="210"/>
                  <a:pt x="2630" y="210"/>
                </a:cubicBezTo>
                <a:cubicBezTo>
                  <a:pt x="2632" y="210"/>
                  <a:pt x="2633" y="208"/>
                  <a:pt x="2636" y="210"/>
                </a:cubicBezTo>
                <a:cubicBezTo>
                  <a:pt x="2636" y="210"/>
                  <a:pt x="2636" y="210"/>
                  <a:pt x="2636" y="210"/>
                </a:cubicBezTo>
                <a:cubicBezTo>
                  <a:pt x="2636" y="212"/>
                  <a:pt x="2636" y="212"/>
                  <a:pt x="2636" y="212"/>
                </a:cubicBezTo>
                <a:cubicBezTo>
                  <a:pt x="2634" y="212"/>
                  <a:pt x="2634" y="212"/>
                  <a:pt x="2633" y="211"/>
                </a:cubicBezTo>
                <a:cubicBezTo>
                  <a:pt x="2633" y="210"/>
                  <a:pt x="2633" y="210"/>
                  <a:pt x="2633" y="210"/>
                </a:cubicBezTo>
                <a:cubicBezTo>
                  <a:pt x="2631" y="211"/>
                  <a:pt x="2629" y="211"/>
                  <a:pt x="2628" y="211"/>
                </a:cubicBezTo>
                <a:cubicBezTo>
                  <a:pt x="2627" y="212"/>
                  <a:pt x="2627" y="212"/>
                  <a:pt x="2626" y="213"/>
                </a:cubicBezTo>
                <a:cubicBezTo>
                  <a:pt x="2626" y="217"/>
                  <a:pt x="2626" y="219"/>
                  <a:pt x="2629" y="221"/>
                </a:cubicBezTo>
                <a:cubicBezTo>
                  <a:pt x="2629" y="223"/>
                  <a:pt x="2629" y="224"/>
                  <a:pt x="2628" y="226"/>
                </a:cubicBezTo>
                <a:cubicBezTo>
                  <a:pt x="2625" y="226"/>
                  <a:pt x="2625" y="226"/>
                  <a:pt x="2625" y="226"/>
                </a:cubicBezTo>
                <a:cubicBezTo>
                  <a:pt x="2624" y="225"/>
                  <a:pt x="2625" y="224"/>
                  <a:pt x="2622" y="224"/>
                </a:cubicBezTo>
                <a:cubicBezTo>
                  <a:pt x="2622" y="225"/>
                  <a:pt x="2622" y="225"/>
                  <a:pt x="2622" y="226"/>
                </a:cubicBezTo>
                <a:cubicBezTo>
                  <a:pt x="2620" y="226"/>
                  <a:pt x="2620" y="226"/>
                  <a:pt x="2620" y="226"/>
                </a:cubicBezTo>
                <a:cubicBezTo>
                  <a:pt x="2621" y="224"/>
                  <a:pt x="2620" y="225"/>
                  <a:pt x="2621" y="224"/>
                </a:cubicBezTo>
                <a:cubicBezTo>
                  <a:pt x="2621" y="222"/>
                  <a:pt x="2621" y="222"/>
                  <a:pt x="2620" y="221"/>
                </a:cubicBezTo>
                <a:cubicBezTo>
                  <a:pt x="2620" y="220"/>
                  <a:pt x="2620" y="220"/>
                  <a:pt x="2620" y="220"/>
                </a:cubicBezTo>
                <a:cubicBezTo>
                  <a:pt x="2619" y="220"/>
                  <a:pt x="2618" y="221"/>
                  <a:pt x="2618" y="221"/>
                </a:cubicBezTo>
                <a:cubicBezTo>
                  <a:pt x="2618" y="222"/>
                  <a:pt x="2618" y="222"/>
                  <a:pt x="2618" y="222"/>
                </a:cubicBezTo>
                <a:cubicBezTo>
                  <a:pt x="2617" y="221"/>
                  <a:pt x="2616" y="221"/>
                  <a:pt x="2616" y="221"/>
                </a:cubicBezTo>
                <a:cubicBezTo>
                  <a:pt x="2615" y="222"/>
                  <a:pt x="2616" y="222"/>
                  <a:pt x="2614" y="223"/>
                </a:cubicBezTo>
                <a:cubicBezTo>
                  <a:pt x="2615" y="225"/>
                  <a:pt x="2615" y="225"/>
                  <a:pt x="2616" y="226"/>
                </a:cubicBezTo>
                <a:cubicBezTo>
                  <a:pt x="2616" y="227"/>
                  <a:pt x="2615" y="228"/>
                  <a:pt x="2613" y="228"/>
                </a:cubicBezTo>
                <a:cubicBezTo>
                  <a:pt x="2613" y="229"/>
                  <a:pt x="2613" y="229"/>
                  <a:pt x="2613" y="229"/>
                </a:cubicBezTo>
                <a:cubicBezTo>
                  <a:pt x="2612" y="229"/>
                  <a:pt x="2612" y="229"/>
                  <a:pt x="2612" y="229"/>
                </a:cubicBezTo>
                <a:cubicBezTo>
                  <a:pt x="2612" y="229"/>
                  <a:pt x="2611" y="228"/>
                  <a:pt x="2610" y="228"/>
                </a:cubicBezTo>
                <a:cubicBezTo>
                  <a:pt x="2610" y="228"/>
                  <a:pt x="2609" y="229"/>
                  <a:pt x="2608" y="229"/>
                </a:cubicBezTo>
                <a:cubicBezTo>
                  <a:pt x="2608" y="228"/>
                  <a:pt x="2607" y="228"/>
                  <a:pt x="2607" y="228"/>
                </a:cubicBezTo>
                <a:cubicBezTo>
                  <a:pt x="2604" y="228"/>
                  <a:pt x="2604" y="228"/>
                  <a:pt x="2604" y="228"/>
                </a:cubicBezTo>
                <a:cubicBezTo>
                  <a:pt x="2604" y="226"/>
                  <a:pt x="2604" y="226"/>
                  <a:pt x="2604" y="226"/>
                </a:cubicBezTo>
                <a:cubicBezTo>
                  <a:pt x="2603" y="226"/>
                  <a:pt x="2603" y="226"/>
                  <a:pt x="2602" y="226"/>
                </a:cubicBezTo>
                <a:cubicBezTo>
                  <a:pt x="2602" y="225"/>
                  <a:pt x="2601" y="224"/>
                  <a:pt x="2601" y="224"/>
                </a:cubicBezTo>
                <a:cubicBezTo>
                  <a:pt x="2599" y="224"/>
                  <a:pt x="2599" y="224"/>
                  <a:pt x="2599" y="224"/>
                </a:cubicBezTo>
                <a:cubicBezTo>
                  <a:pt x="2598" y="222"/>
                  <a:pt x="2598" y="222"/>
                  <a:pt x="2598" y="222"/>
                </a:cubicBezTo>
                <a:cubicBezTo>
                  <a:pt x="2597" y="222"/>
                  <a:pt x="2597" y="222"/>
                  <a:pt x="2597" y="222"/>
                </a:cubicBezTo>
                <a:cubicBezTo>
                  <a:pt x="2596" y="221"/>
                  <a:pt x="2595" y="220"/>
                  <a:pt x="2595" y="220"/>
                </a:cubicBezTo>
                <a:cubicBezTo>
                  <a:pt x="2592" y="218"/>
                  <a:pt x="2592" y="221"/>
                  <a:pt x="2589" y="218"/>
                </a:cubicBezTo>
                <a:cubicBezTo>
                  <a:pt x="2587" y="218"/>
                  <a:pt x="2586" y="218"/>
                  <a:pt x="2585" y="219"/>
                </a:cubicBezTo>
                <a:cubicBezTo>
                  <a:pt x="2585" y="219"/>
                  <a:pt x="2584" y="220"/>
                  <a:pt x="2584" y="220"/>
                </a:cubicBezTo>
                <a:cubicBezTo>
                  <a:pt x="2583" y="220"/>
                  <a:pt x="2582" y="221"/>
                  <a:pt x="2582" y="221"/>
                </a:cubicBezTo>
                <a:cubicBezTo>
                  <a:pt x="2581" y="222"/>
                  <a:pt x="2581" y="222"/>
                  <a:pt x="2580" y="223"/>
                </a:cubicBezTo>
                <a:cubicBezTo>
                  <a:pt x="2579" y="224"/>
                  <a:pt x="2577" y="223"/>
                  <a:pt x="2576" y="224"/>
                </a:cubicBezTo>
                <a:cubicBezTo>
                  <a:pt x="2575" y="225"/>
                  <a:pt x="2575" y="225"/>
                  <a:pt x="2575" y="225"/>
                </a:cubicBezTo>
                <a:cubicBezTo>
                  <a:pt x="2574" y="225"/>
                  <a:pt x="2573" y="225"/>
                  <a:pt x="2572" y="226"/>
                </a:cubicBezTo>
                <a:cubicBezTo>
                  <a:pt x="2573" y="224"/>
                  <a:pt x="2573" y="222"/>
                  <a:pt x="2573" y="220"/>
                </a:cubicBezTo>
                <a:cubicBezTo>
                  <a:pt x="2572" y="219"/>
                  <a:pt x="2571" y="218"/>
                  <a:pt x="2570" y="218"/>
                </a:cubicBezTo>
                <a:cubicBezTo>
                  <a:pt x="2570" y="214"/>
                  <a:pt x="2570" y="214"/>
                  <a:pt x="2570" y="214"/>
                </a:cubicBezTo>
                <a:cubicBezTo>
                  <a:pt x="2569" y="214"/>
                  <a:pt x="2569" y="214"/>
                  <a:pt x="2569" y="214"/>
                </a:cubicBezTo>
                <a:cubicBezTo>
                  <a:pt x="2569" y="214"/>
                  <a:pt x="2569" y="214"/>
                  <a:pt x="2569" y="214"/>
                </a:cubicBezTo>
                <a:cubicBezTo>
                  <a:pt x="2568" y="214"/>
                  <a:pt x="2568" y="214"/>
                  <a:pt x="2568" y="214"/>
                </a:cubicBezTo>
                <a:cubicBezTo>
                  <a:pt x="2568" y="216"/>
                  <a:pt x="2567" y="217"/>
                  <a:pt x="2566" y="219"/>
                </a:cubicBezTo>
                <a:cubicBezTo>
                  <a:pt x="2565" y="219"/>
                  <a:pt x="2565" y="219"/>
                  <a:pt x="2565" y="219"/>
                </a:cubicBezTo>
                <a:cubicBezTo>
                  <a:pt x="2564" y="221"/>
                  <a:pt x="2566" y="224"/>
                  <a:pt x="2566" y="224"/>
                </a:cubicBezTo>
                <a:cubicBezTo>
                  <a:pt x="2565" y="225"/>
                  <a:pt x="2564" y="225"/>
                  <a:pt x="2563" y="226"/>
                </a:cubicBezTo>
                <a:cubicBezTo>
                  <a:pt x="2563" y="232"/>
                  <a:pt x="2563" y="232"/>
                  <a:pt x="2563" y="232"/>
                </a:cubicBezTo>
                <a:cubicBezTo>
                  <a:pt x="2562" y="235"/>
                  <a:pt x="2559" y="237"/>
                  <a:pt x="2558" y="241"/>
                </a:cubicBezTo>
                <a:cubicBezTo>
                  <a:pt x="2557" y="241"/>
                  <a:pt x="2556" y="241"/>
                  <a:pt x="2555" y="241"/>
                </a:cubicBezTo>
                <a:cubicBezTo>
                  <a:pt x="2555" y="240"/>
                  <a:pt x="2555" y="241"/>
                  <a:pt x="2554" y="240"/>
                </a:cubicBezTo>
                <a:cubicBezTo>
                  <a:pt x="2554" y="237"/>
                  <a:pt x="2556" y="237"/>
                  <a:pt x="2556" y="233"/>
                </a:cubicBezTo>
                <a:cubicBezTo>
                  <a:pt x="2554" y="233"/>
                  <a:pt x="2554" y="233"/>
                  <a:pt x="2554" y="233"/>
                </a:cubicBezTo>
                <a:cubicBezTo>
                  <a:pt x="2554" y="235"/>
                  <a:pt x="2554" y="235"/>
                  <a:pt x="2554" y="235"/>
                </a:cubicBezTo>
                <a:cubicBezTo>
                  <a:pt x="2552" y="234"/>
                  <a:pt x="2552" y="234"/>
                  <a:pt x="2549" y="233"/>
                </a:cubicBezTo>
                <a:cubicBezTo>
                  <a:pt x="2549" y="232"/>
                  <a:pt x="2548" y="232"/>
                  <a:pt x="2547" y="230"/>
                </a:cubicBezTo>
                <a:cubicBezTo>
                  <a:pt x="2544" y="230"/>
                  <a:pt x="2544" y="231"/>
                  <a:pt x="2541" y="231"/>
                </a:cubicBezTo>
                <a:cubicBezTo>
                  <a:pt x="2541" y="230"/>
                  <a:pt x="2541" y="230"/>
                  <a:pt x="2541" y="230"/>
                </a:cubicBezTo>
                <a:cubicBezTo>
                  <a:pt x="2540" y="230"/>
                  <a:pt x="2540" y="230"/>
                  <a:pt x="2540" y="230"/>
                </a:cubicBezTo>
                <a:cubicBezTo>
                  <a:pt x="2539" y="228"/>
                  <a:pt x="2538" y="228"/>
                  <a:pt x="2538" y="226"/>
                </a:cubicBezTo>
                <a:cubicBezTo>
                  <a:pt x="2536" y="226"/>
                  <a:pt x="2536" y="227"/>
                  <a:pt x="2534" y="227"/>
                </a:cubicBezTo>
                <a:cubicBezTo>
                  <a:pt x="2533" y="226"/>
                  <a:pt x="2533" y="225"/>
                  <a:pt x="2533" y="224"/>
                </a:cubicBezTo>
                <a:cubicBezTo>
                  <a:pt x="2535" y="223"/>
                  <a:pt x="2536" y="222"/>
                  <a:pt x="2538" y="222"/>
                </a:cubicBezTo>
                <a:cubicBezTo>
                  <a:pt x="2537" y="221"/>
                  <a:pt x="2537" y="220"/>
                  <a:pt x="2536" y="218"/>
                </a:cubicBezTo>
                <a:cubicBezTo>
                  <a:pt x="2535" y="218"/>
                  <a:pt x="2535" y="218"/>
                  <a:pt x="2535" y="218"/>
                </a:cubicBezTo>
                <a:cubicBezTo>
                  <a:pt x="2535" y="220"/>
                  <a:pt x="2535" y="220"/>
                  <a:pt x="2536" y="221"/>
                </a:cubicBezTo>
                <a:cubicBezTo>
                  <a:pt x="2535" y="221"/>
                  <a:pt x="2535" y="221"/>
                  <a:pt x="2535" y="222"/>
                </a:cubicBezTo>
                <a:cubicBezTo>
                  <a:pt x="2532" y="222"/>
                  <a:pt x="2532" y="222"/>
                  <a:pt x="2532" y="222"/>
                </a:cubicBezTo>
                <a:cubicBezTo>
                  <a:pt x="2531" y="220"/>
                  <a:pt x="2531" y="219"/>
                  <a:pt x="2530" y="218"/>
                </a:cubicBezTo>
                <a:cubicBezTo>
                  <a:pt x="2530" y="218"/>
                  <a:pt x="2530" y="218"/>
                  <a:pt x="2530" y="218"/>
                </a:cubicBezTo>
                <a:cubicBezTo>
                  <a:pt x="2530" y="217"/>
                  <a:pt x="2530" y="217"/>
                  <a:pt x="2530" y="217"/>
                </a:cubicBezTo>
                <a:cubicBezTo>
                  <a:pt x="2529" y="217"/>
                  <a:pt x="2528" y="217"/>
                  <a:pt x="2528" y="216"/>
                </a:cubicBezTo>
                <a:cubicBezTo>
                  <a:pt x="2528" y="216"/>
                  <a:pt x="2528" y="216"/>
                  <a:pt x="2528" y="216"/>
                </a:cubicBezTo>
                <a:cubicBezTo>
                  <a:pt x="2526" y="216"/>
                  <a:pt x="2526" y="216"/>
                  <a:pt x="2526" y="216"/>
                </a:cubicBezTo>
                <a:cubicBezTo>
                  <a:pt x="2526" y="215"/>
                  <a:pt x="2526" y="215"/>
                  <a:pt x="2526" y="214"/>
                </a:cubicBezTo>
                <a:cubicBezTo>
                  <a:pt x="2524" y="213"/>
                  <a:pt x="2523" y="212"/>
                  <a:pt x="2522" y="211"/>
                </a:cubicBezTo>
                <a:cubicBezTo>
                  <a:pt x="2516" y="211"/>
                  <a:pt x="2517" y="217"/>
                  <a:pt x="2520" y="219"/>
                </a:cubicBezTo>
                <a:cubicBezTo>
                  <a:pt x="2519" y="220"/>
                  <a:pt x="2520" y="220"/>
                  <a:pt x="2519" y="220"/>
                </a:cubicBezTo>
                <a:cubicBezTo>
                  <a:pt x="2519" y="221"/>
                  <a:pt x="2519" y="221"/>
                  <a:pt x="2519" y="221"/>
                </a:cubicBezTo>
                <a:cubicBezTo>
                  <a:pt x="2518" y="221"/>
                  <a:pt x="2518" y="221"/>
                  <a:pt x="2518" y="221"/>
                </a:cubicBezTo>
                <a:cubicBezTo>
                  <a:pt x="2518" y="219"/>
                  <a:pt x="2517" y="217"/>
                  <a:pt x="2517" y="215"/>
                </a:cubicBezTo>
                <a:cubicBezTo>
                  <a:pt x="2516" y="215"/>
                  <a:pt x="2516" y="215"/>
                  <a:pt x="2516" y="215"/>
                </a:cubicBezTo>
                <a:cubicBezTo>
                  <a:pt x="2515" y="214"/>
                  <a:pt x="2515" y="214"/>
                  <a:pt x="2515" y="213"/>
                </a:cubicBezTo>
                <a:cubicBezTo>
                  <a:pt x="2513" y="213"/>
                  <a:pt x="2512" y="213"/>
                  <a:pt x="2511" y="212"/>
                </a:cubicBezTo>
                <a:cubicBezTo>
                  <a:pt x="2511" y="212"/>
                  <a:pt x="2511" y="212"/>
                  <a:pt x="2511" y="212"/>
                </a:cubicBezTo>
                <a:cubicBezTo>
                  <a:pt x="2509" y="212"/>
                  <a:pt x="2509" y="212"/>
                  <a:pt x="2509" y="212"/>
                </a:cubicBezTo>
                <a:cubicBezTo>
                  <a:pt x="2509" y="211"/>
                  <a:pt x="2509" y="211"/>
                  <a:pt x="2509" y="211"/>
                </a:cubicBezTo>
                <a:cubicBezTo>
                  <a:pt x="2507" y="211"/>
                  <a:pt x="2507" y="211"/>
                  <a:pt x="2507" y="211"/>
                </a:cubicBezTo>
                <a:cubicBezTo>
                  <a:pt x="2507" y="210"/>
                  <a:pt x="2507" y="210"/>
                  <a:pt x="2507" y="210"/>
                </a:cubicBezTo>
                <a:cubicBezTo>
                  <a:pt x="2505" y="210"/>
                  <a:pt x="2505" y="210"/>
                  <a:pt x="2505" y="210"/>
                </a:cubicBezTo>
                <a:cubicBezTo>
                  <a:pt x="2502" y="209"/>
                  <a:pt x="2503" y="207"/>
                  <a:pt x="2497" y="207"/>
                </a:cubicBezTo>
                <a:cubicBezTo>
                  <a:pt x="2497" y="206"/>
                  <a:pt x="2497" y="206"/>
                  <a:pt x="2497" y="206"/>
                </a:cubicBezTo>
                <a:cubicBezTo>
                  <a:pt x="2499" y="206"/>
                  <a:pt x="2499" y="206"/>
                  <a:pt x="2499" y="206"/>
                </a:cubicBezTo>
                <a:cubicBezTo>
                  <a:pt x="2499" y="206"/>
                  <a:pt x="2499" y="206"/>
                  <a:pt x="2499" y="206"/>
                </a:cubicBezTo>
                <a:cubicBezTo>
                  <a:pt x="2501" y="205"/>
                  <a:pt x="2501" y="205"/>
                  <a:pt x="2501" y="203"/>
                </a:cubicBezTo>
                <a:cubicBezTo>
                  <a:pt x="2500" y="203"/>
                  <a:pt x="2500" y="203"/>
                  <a:pt x="2500" y="203"/>
                </a:cubicBezTo>
                <a:cubicBezTo>
                  <a:pt x="2500" y="203"/>
                  <a:pt x="2500" y="203"/>
                  <a:pt x="2500" y="203"/>
                </a:cubicBezTo>
                <a:cubicBezTo>
                  <a:pt x="2497" y="203"/>
                  <a:pt x="2497" y="203"/>
                  <a:pt x="2497" y="203"/>
                </a:cubicBezTo>
                <a:cubicBezTo>
                  <a:pt x="2497" y="203"/>
                  <a:pt x="2497" y="203"/>
                  <a:pt x="2497" y="203"/>
                </a:cubicBezTo>
                <a:cubicBezTo>
                  <a:pt x="2496" y="203"/>
                  <a:pt x="2494" y="203"/>
                  <a:pt x="2493" y="203"/>
                </a:cubicBezTo>
                <a:cubicBezTo>
                  <a:pt x="2493" y="202"/>
                  <a:pt x="2493" y="202"/>
                  <a:pt x="2493" y="202"/>
                </a:cubicBezTo>
                <a:cubicBezTo>
                  <a:pt x="2491" y="202"/>
                  <a:pt x="2490" y="202"/>
                  <a:pt x="2489" y="203"/>
                </a:cubicBezTo>
                <a:cubicBezTo>
                  <a:pt x="2489" y="205"/>
                  <a:pt x="2489" y="204"/>
                  <a:pt x="2490" y="206"/>
                </a:cubicBezTo>
                <a:cubicBezTo>
                  <a:pt x="2489" y="205"/>
                  <a:pt x="2486" y="206"/>
                  <a:pt x="2484" y="205"/>
                </a:cubicBezTo>
                <a:cubicBezTo>
                  <a:pt x="2484" y="204"/>
                  <a:pt x="2484" y="204"/>
                  <a:pt x="2484" y="204"/>
                </a:cubicBezTo>
                <a:cubicBezTo>
                  <a:pt x="2480" y="204"/>
                  <a:pt x="2480" y="204"/>
                  <a:pt x="2480" y="204"/>
                </a:cubicBezTo>
                <a:cubicBezTo>
                  <a:pt x="2479" y="203"/>
                  <a:pt x="2479" y="203"/>
                  <a:pt x="2479" y="203"/>
                </a:cubicBezTo>
                <a:cubicBezTo>
                  <a:pt x="2478" y="202"/>
                  <a:pt x="2477" y="202"/>
                  <a:pt x="2476" y="202"/>
                </a:cubicBezTo>
                <a:cubicBezTo>
                  <a:pt x="2476" y="201"/>
                  <a:pt x="2476" y="201"/>
                  <a:pt x="2476" y="201"/>
                </a:cubicBezTo>
                <a:cubicBezTo>
                  <a:pt x="2476" y="201"/>
                  <a:pt x="2475" y="202"/>
                  <a:pt x="2474" y="202"/>
                </a:cubicBezTo>
                <a:cubicBezTo>
                  <a:pt x="2474" y="201"/>
                  <a:pt x="2473" y="201"/>
                  <a:pt x="2473" y="201"/>
                </a:cubicBezTo>
                <a:cubicBezTo>
                  <a:pt x="2471" y="201"/>
                  <a:pt x="2471" y="201"/>
                  <a:pt x="2471" y="201"/>
                </a:cubicBezTo>
                <a:cubicBezTo>
                  <a:pt x="2471" y="200"/>
                  <a:pt x="2471" y="200"/>
                  <a:pt x="2471" y="200"/>
                </a:cubicBezTo>
                <a:cubicBezTo>
                  <a:pt x="2469" y="200"/>
                  <a:pt x="2469" y="200"/>
                  <a:pt x="2469" y="200"/>
                </a:cubicBezTo>
                <a:cubicBezTo>
                  <a:pt x="2469" y="199"/>
                  <a:pt x="2469" y="199"/>
                  <a:pt x="2469" y="199"/>
                </a:cubicBezTo>
                <a:cubicBezTo>
                  <a:pt x="2469" y="199"/>
                  <a:pt x="2468" y="200"/>
                  <a:pt x="2467" y="200"/>
                </a:cubicBezTo>
                <a:cubicBezTo>
                  <a:pt x="2467" y="201"/>
                  <a:pt x="2467" y="201"/>
                  <a:pt x="2467" y="201"/>
                </a:cubicBezTo>
                <a:cubicBezTo>
                  <a:pt x="2465" y="200"/>
                  <a:pt x="2462" y="200"/>
                  <a:pt x="2459" y="199"/>
                </a:cubicBezTo>
                <a:cubicBezTo>
                  <a:pt x="2459" y="201"/>
                  <a:pt x="2459" y="201"/>
                  <a:pt x="2459" y="201"/>
                </a:cubicBezTo>
                <a:cubicBezTo>
                  <a:pt x="2457" y="201"/>
                  <a:pt x="2456" y="200"/>
                  <a:pt x="2455" y="199"/>
                </a:cubicBezTo>
                <a:cubicBezTo>
                  <a:pt x="2454" y="199"/>
                  <a:pt x="2454" y="198"/>
                  <a:pt x="2454" y="198"/>
                </a:cubicBezTo>
                <a:cubicBezTo>
                  <a:pt x="2451" y="198"/>
                  <a:pt x="2451" y="198"/>
                  <a:pt x="2451" y="198"/>
                </a:cubicBezTo>
                <a:cubicBezTo>
                  <a:pt x="2451" y="197"/>
                  <a:pt x="2451" y="197"/>
                  <a:pt x="2451" y="197"/>
                </a:cubicBezTo>
                <a:cubicBezTo>
                  <a:pt x="2449" y="196"/>
                  <a:pt x="2448" y="196"/>
                  <a:pt x="2447" y="196"/>
                </a:cubicBezTo>
                <a:cubicBezTo>
                  <a:pt x="2447" y="195"/>
                  <a:pt x="2447" y="195"/>
                  <a:pt x="2447" y="195"/>
                </a:cubicBezTo>
                <a:cubicBezTo>
                  <a:pt x="2445" y="195"/>
                  <a:pt x="2445" y="195"/>
                  <a:pt x="2445" y="195"/>
                </a:cubicBezTo>
                <a:cubicBezTo>
                  <a:pt x="2445" y="195"/>
                  <a:pt x="2445" y="194"/>
                  <a:pt x="2445" y="194"/>
                </a:cubicBezTo>
                <a:cubicBezTo>
                  <a:pt x="2444" y="194"/>
                  <a:pt x="2444" y="194"/>
                  <a:pt x="2444" y="194"/>
                </a:cubicBezTo>
                <a:cubicBezTo>
                  <a:pt x="2444" y="193"/>
                  <a:pt x="2444" y="193"/>
                  <a:pt x="2444" y="193"/>
                </a:cubicBezTo>
                <a:cubicBezTo>
                  <a:pt x="2443" y="193"/>
                  <a:pt x="2443" y="193"/>
                  <a:pt x="2443" y="193"/>
                </a:cubicBezTo>
                <a:cubicBezTo>
                  <a:pt x="2443" y="191"/>
                  <a:pt x="2443" y="191"/>
                  <a:pt x="2443" y="191"/>
                </a:cubicBezTo>
                <a:cubicBezTo>
                  <a:pt x="2444" y="191"/>
                  <a:pt x="2444" y="191"/>
                  <a:pt x="2444" y="191"/>
                </a:cubicBezTo>
                <a:cubicBezTo>
                  <a:pt x="2445" y="189"/>
                  <a:pt x="2445" y="188"/>
                  <a:pt x="2444" y="185"/>
                </a:cubicBezTo>
                <a:cubicBezTo>
                  <a:pt x="2443" y="185"/>
                  <a:pt x="2442" y="184"/>
                  <a:pt x="2442" y="184"/>
                </a:cubicBezTo>
                <a:cubicBezTo>
                  <a:pt x="2442" y="184"/>
                  <a:pt x="2441" y="185"/>
                  <a:pt x="2440" y="185"/>
                </a:cubicBezTo>
                <a:cubicBezTo>
                  <a:pt x="2440" y="184"/>
                  <a:pt x="2440" y="184"/>
                  <a:pt x="2440" y="184"/>
                </a:cubicBezTo>
                <a:cubicBezTo>
                  <a:pt x="2434" y="184"/>
                  <a:pt x="2434" y="184"/>
                  <a:pt x="2434" y="184"/>
                </a:cubicBezTo>
                <a:cubicBezTo>
                  <a:pt x="2434" y="184"/>
                  <a:pt x="2431" y="185"/>
                  <a:pt x="2430" y="185"/>
                </a:cubicBezTo>
                <a:cubicBezTo>
                  <a:pt x="2429" y="184"/>
                  <a:pt x="2429" y="183"/>
                  <a:pt x="2428" y="183"/>
                </a:cubicBezTo>
                <a:cubicBezTo>
                  <a:pt x="2427" y="182"/>
                  <a:pt x="2426" y="184"/>
                  <a:pt x="2424" y="183"/>
                </a:cubicBezTo>
                <a:cubicBezTo>
                  <a:pt x="2424" y="183"/>
                  <a:pt x="2424" y="183"/>
                  <a:pt x="2424" y="183"/>
                </a:cubicBezTo>
                <a:cubicBezTo>
                  <a:pt x="2421" y="182"/>
                  <a:pt x="2419" y="183"/>
                  <a:pt x="2418" y="181"/>
                </a:cubicBezTo>
                <a:cubicBezTo>
                  <a:pt x="2416" y="181"/>
                  <a:pt x="2415" y="181"/>
                  <a:pt x="2414" y="182"/>
                </a:cubicBezTo>
                <a:cubicBezTo>
                  <a:pt x="2414" y="183"/>
                  <a:pt x="2413" y="183"/>
                  <a:pt x="2413" y="183"/>
                </a:cubicBezTo>
                <a:cubicBezTo>
                  <a:pt x="2412" y="184"/>
                  <a:pt x="2412" y="184"/>
                  <a:pt x="2411" y="184"/>
                </a:cubicBezTo>
                <a:cubicBezTo>
                  <a:pt x="2410" y="185"/>
                  <a:pt x="2409" y="186"/>
                  <a:pt x="2408" y="187"/>
                </a:cubicBezTo>
                <a:cubicBezTo>
                  <a:pt x="2407" y="187"/>
                  <a:pt x="2407" y="187"/>
                  <a:pt x="2407" y="187"/>
                </a:cubicBezTo>
                <a:cubicBezTo>
                  <a:pt x="2407" y="188"/>
                  <a:pt x="2407" y="188"/>
                  <a:pt x="2407" y="188"/>
                </a:cubicBezTo>
                <a:cubicBezTo>
                  <a:pt x="2405" y="188"/>
                  <a:pt x="2405" y="188"/>
                  <a:pt x="2405" y="188"/>
                </a:cubicBezTo>
                <a:cubicBezTo>
                  <a:pt x="2405" y="189"/>
                  <a:pt x="2405" y="189"/>
                  <a:pt x="2404" y="190"/>
                </a:cubicBezTo>
                <a:cubicBezTo>
                  <a:pt x="2403" y="190"/>
                  <a:pt x="2403" y="190"/>
                  <a:pt x="2403" y="190"/>
                </a:cubicBezTo>
                <a:cubicBezTo>
                  <a:pt x="2403" y="191"/>
                  <a:pt x="2403" y="192"/>
                  <a:pt x="2402" y="193"/>
                </a:cubicBezTo>
                <a:cubicBezTo>
                  <a:pt x="2402" y="195"/>
                  <a:pt x="2402" y="195"/>
                  <a:pt x="2402" y="195"/>
                </a:cubicBezTo>
                <a:cubicBezTo>
                  <a:pt x="2403" y="196"/>
                  <a:pt x="2403" y="196"/>
                  <a:pt x="2404" y="196"/>
                </a:cubicBezTo>
                <a:cubicBezTo>
                  <a:pt x="2405" y="197"/>
                  <a:pt x="2405" y="198"/>
                  <a:pt x="2405" y="199"/>
                </a:cubicBezTo>
                <a:cubicBezTo>
                  <a:pt x="2405" y="199"/>
                  <a:pt x="2405" y="199"/>
                  <a:pt x="2405" y="199"/>
                </a:cubicBezTo>
                <a:cubicBezTo>
                  <a:pt x="2405" y="201"/>
                  <a:pt x="2405" y="201"/>
                  <a:pt x="2405" y="201"/>
                </a:cubicBezTo>
                <a:cubicBezTo>
                  <a:pt x="2404" y="201"/>
                  <a:pt x="2404" y="201"/>
                  <a:pt x="2404" y="201"/>
                </a:cubicBezTo>
                <a:cubicBezTo>
                  <a:pt x="2403" y="202"/>
                  <a:pt x="2402" y="204"/>
                  <a:pt x="2400" y="205"/>
                </a:cubicBezTo>
                <a:cubicBezTo>
                  <a:pt x="2400" y="206"/>
                  <a:pt x="2400" y="206"/>
                  <a:pt x="2399" y="207"/>
                </a:cubicBezTo>
                <a:cubicBezTo>
                  <a:pt x="2400" y="207"/>
                  <a:pt x="2400" y="207"/>
                  <a:pt x="2400" y="207"/>
                </a:cubicBezTo>
                <a:cubicBezTo>
                  <a:pt x="2400" y="208"/>
                  <a:pt x="2400" y="208"/>
                  <a:pt x="2400" y="208"/>
                </a:cubicBezTo>
                <a:cubicBezTo>
                  <a:pt x="2399" y="208"/>
                  <a:pt x="2399" y="208"/>
                  <a:pt x="2399" y="208"/>
                </a:cubicBezTo>
                <a:cubicBezTo>
                  <a:pt x="2399" y="207"/>
                  <a:pt x="2398" y="206"/>
                  <a:pt x="2398" y="205"/>
                </a:cubicBezTo>
                <a:cubicBezTo>
                  <a:pt x="2399" y="205"/>
                  <a:pt x="2399" y="205"/>
                  <a:pt x="2399" y="205"/>
                </a:cubicBezTo>
                <a:cubicBezTo>
                  <a:pt x="2400" y="203"/>
                  <a:pt x="2401" y="203"/>
                  <a:pt x="2401" y="201"/>
                </a:cubicBezTo>
                <a:cubicBezTo>
                  <a:pt x="2399" y="200"/>
                  <a:pt x="2400" y="201"/>
                  <a:pt x="2399" y="200"/>
                </a:cubicBezTo>
                <a:cubicBezTo>
                  <a:pt x="2399" y="200"/>
                  <a:pt x="2399" y="200"/>
                  <a:pt x="2399" y="200"/>
                </a:cubicBezTo>
                <a:cubicBezTo>
                  <a:pt x="2399" y="199"/>
                  <a:pt x="2399" y="199"/>
                  <a:pt x="2399" y="199"/>
                </a:cubicBezTo>
                <a:cubicBezTo>
                  <a:pt x="2399" y="199"/>
                  <a:pt x="2399" y="199"/>
                  <a:pt x="2399" y="199"/>
                </a:cubicBezTo>
                <a:cubicBezTo>
                  <a:pt x="2399" y="199"/>
                  <a:pt x="2399" y="199"/>
                  <a:pt x="2399" y="199"/>
                </a:cubicBezTo>
                <a:cubicBezTo>
                  <a:pt x="2402" y="199"/>
                  <a:pt x="2402" y="199"/>
                  <a:pt x="2402" y="199"/>
                </a:cubicBezTo>
                <a:cubicBezTo>
                  <a:pt x="2402" y="198"/>
                  <a:pt x="2402" y="198"/>
                  <a:pt x="2402" y="198"/>
                </a:cubicBezTo>
                <a:cubicBezTo>
                  <a:pt x="2403" y="197"/>
                  <a:pt x="2402" y="198"/>
                  <a:pt x="2403" y="197"/>
                </a:cubicBezTo>
                <a:cubicBezTo>
                  <a:pt x="2401" y="195"/>
                  <a:pt x="2402" y="195"/>
                  <a:pt x="2400" y="195"/>
                </a:cubicBezTo>
                <a:cubicBezTo>
                  <a:pt x="2400" y="192"/>
                  <a:pt x="2400" y="192"/>
                  <a:pt x="2401" y="191"/>
                </a:cubicBezTo>
                <a:cubicBezTo>
                  <a:pt x="2401" y="186"/>
                  <a:pt x="2400" y="186"/>
                  <a:pt x="2398" y="183"/>
                </a:cubicBezTo>
                <a:cubicBezTo>
                  <a:pt x="2397" y="183"/>
                  <a:pt x="2397" y="183"/>
                  <a:pt x="2397" y="183"/>
                </a:cubicBezTo>
                <a:cubicBezTo>
                  <a:pt x="2397" y="189"/>
                  <a:pt x="2397" y="189"/>
                  <a:pt x="2397" y="189"/>
                </a:cubicBezTo>
                <a:cubicBezTo>
                  <a:pt x="2388" y="189"/>
                  <a:pt x="2388" y="189"/>
                  <a:pt x="2388" y="189"/>
                </a:cubicBezTo>
                <a:cubicBezTo>
                  <a:pt x="2388" y="189"/>
                  <a:pt x="2388" y="189"/>
                  <a:pt x="2388" y="189"/>
                </a:cubicBezTo>
                <a:cubicBezTo>
                  <a:pt x="2388" y="189"/>
                  <a:pt x="2388" y="189"/>
                  <a:pt x="2388" y="189"/>
                </a:cubicBezTo>
                <a:cubicBezTo>
                  <a:pt x="2388" y="189"/>
                  <a:pt x="2388" y="189"/>
                  <a:pt x="2388" y="189"/>
                </a:cubicBezTo>
                <a:cubicBezTo>
                  <a:pt x="2386" y="189"/>
                  <a:pt x="2386" y="189"/>
                  <a:pt x="2386" y="189"/>
                </a:cubicBezTo>
                <a:cubicBezTo>
                  <a:pt x="2386" y="185"/>
                  <a:pt x="2384" y="185"/>
                  <a:pt x="2384" y="181"/>
                </a:cubicBezTo>
                <a:cubicBezTo>
                  <a:pt x="2381" y="182"/>
                  <a:pt x="2383" y="182"/>
                  <a:pt x="2382" y="184"/>
                </a:cubicBezTo>
                <a:cubicBezTo>
                  <a:pt x="2381" y="184"/>
                  <a:pt x="2381" y="184"/>
                  <a:pt x="2381" y="184"/>
                </a:cubicBezTo>
                <a:cubicBezTo>
                  <a:pt x="2381" y="185"/>
                  <a:pt x="2381" y="185"/>
                  <a:pt x="2381" y="185"/>
                </a:cubicBezTo>
                <a:cubicBezTo>
                  <a:pt x="2380" y="185"/>
                  <a:pt x="2380" y="183"/>
                  <a:pt x="2379" y="183"/>
                </a:cubicBezTo>
                <a:cubicBezTo>
                  <a:pt x="2378" y="183"/>
                  <a:pt x="2378" y="183"/>
                  <a:pt x="2378" y="183"/>
                </a:cubicBezTo>
                <a:cubicBezTo>
                  <a:pt x="2377" y="182"/>
                  <a:pt x="2378" y="183"/>
                  <a:pt x="2376" y="182"/>
                </a:cubicBezTo>
                <a:cubicBezTo>
                  <a:pt x="2375" y="184"/>
                  <a:pt x="2374" y="186"/>
                  <a:pt x="2373" y="187"/>
                </a:cubicBezTo>
                <a:cubicBezTo>
                  <a:pt x="2372" y="187"/>
                  <a:pt x="2372" y="187"/>
                  <a:pt x="2372" y="187"/>
                </a:cubicBezTo>
                <a:cubicBezTo>
                  <a:pt x="2371" y="189"/>
                  <a:pt x="2372" y="188"/>
                  <a:pt x="2371" y="189"/>
                </a:cubicBezTo>
                <a:cubicBezTo>
                  <a:pt x="2371" y="193"/>
                  <a:pt x="2373" y="193"/>
                  <a:pt x="2376" y="193"/>
                </a:cubicBezTo>
                <a:cubicBezTo>
                  <a:pt x="2376" y="193"/>
                  <a:pt x="2376" y="193"/>
                  <a:pt x="2376" y="193"/>
                </a:cubicBezTo>
                <a:cubicBezTo>
                  <a:pt x="2375" y="194"/>
                  <a:pt x="2375" y="194"/>
                  <a:pt x="2374" y="195"/>
                </a:cubicBezTo>
                <a:cubicBezTo>
                  <a:pt x="2371" y="195"/>
                  <a:pt x="2370" y="195"/>
                  <a:pt x="2369" y="193"/>
                </a:cubicBezTo>
                <a:cubicBezTo>
                  <a:pt x="2369" y="193"/>
                  <a:pt x="2369" y="193"/>
                  <a:pt x="2369" y="193"/>
                </a:cubicBezTo>
                <a:cubicBezTo>
                  <a:pt x="2369" y="194"/>
                  <a:pt x="2369" y="195"/>
                  <a:pt x="2369" y="195"/>
                </a:cubicBezTo>
                <a:cubicBezTo>
                  <a:pt x="2369" y="195"/>
                  <a:pt x="2369" y="195"/>
                  <a:pt x="2369" y="195"/>
                </a:cubicBezTo>
                <a:cubicBezTo>
                  <a:pt x="2368" y="196"/>
                  <a:pt x="2368" y="196"/>
                  <a:pt x="2367" y="198"/>
                </a:cubicBezTo>
                <a:cubicBezTo>
                  <a:pt x="2365" y="199"/>
                  <a:pt x="2363" y="199"/>
                  <a:pt x="2361" y="200"/>
                </a:cubicBezTo>
                <a:cubicBezTo>
                  <a:pt x="2361" y="201"/>
                  <a:pt x="2361" y="201"/>
                  <a:pt x="2361" y="201"/>
                </a:cubicBezTo>
                <a:cubicBezTo>
                  <a:pt x="2359" y="201"/>
                  <a:pt x="2355" y="199"/>
                  <a:pt x="2354" y="201"/>
                </a:cubicBezTo>
                <a:cubicBezTo>
                  <a:pt x="2349" y="201"/>
                  <a:pt x="2349" y="201"/>
                  <a:pt x="2349" y="201"/>
                </a:cubicBezTo>
                <a:cubicBezTo>
                  <a:pt x="2349" y="201"/>
                  <a:pt x="2349" y="201"/>
                  <a:pt x="2349" y="201"/>
                </a:cubicBezTo>
                <a:cubicBezTo>
                  <a:pt x="2348" y="201"/>
                  <a:pt x="2348" y="201"/>
                  <a:pt x="2348" y="201"/>
                </a:cubicBezTo>
                <a:cubicBezTo>
                  <a:pt x="2348" y="203"/>
                  <a:pt x="2348" y="203"/>
                  <a:pt x="2348" y="203"/>
                </a:cubicBezTo>
                <a:cubicBezTo>
                  <a:pt x="2347" y="203"/>
                  <a:pt x="2346" y="204"/>
                  <a:pt x="2346" y="204"/>
                </a:cubicBezTo>
                <a:cubicBezTo>
                  <a:pt x="2345" y="204"/>
                  <a:pt x="2345" y="205"/>
                  <a:pt x="2345" y="205"/>
                </a:cubicBezTo>
                <a:cubicBezTo>
                  <a:pt x="2342" y="205"/>
                  <a:pt x="2342" y="205"/>
                  <a:pt x="2342" y="205"/>
                </a:cubicBezTo>
                <a:cubicBezTo>
                  <a:pt x="2342" y="206"/>
                  <a:pt x="2342" y="206"/>
                  <a:pt x="2342" y="206"/>
                </a:cubicBezTo>
                <a:cubicBezTo>
                  <a:pt x="2339" y="207"/>
                  <a:pt x="2335" y="205"/>
                  <a:pt x="2334" y="206"/>
                </a:cubicBezTo>
                <a:cubicBezTo>
                  <a:pt x="2328" y="206"/>
                  <a:pt x="2328" y="206"/>
                  <a:pt x="2328" y="206"/>
                </a:cubicBezTo>
                <a:cubicBezTo>
                  <a:pt x="2328" y="206"/>
                  <a:pt x="2328" y="206"/>
                  <a:pt x="2328" y="206"/>
                </a:cubicBezTo>
                <a:cubicBezTo>
                  <a:pt x="2332" y="205"/>
                  <a:pt x="2336" y="204"/>
                  <a:pt x="2340" y="204"/>
                </a:cubicBezTo>
                <a:cubicBezTo>
                  <a:pt x="2341" y="203"/>
                  <a:pt x="2343" y="202"/>
                  <a:pt x="2345" y="202"/>
                </a:cubicBezTo>
                <a:cubicBezTo>
                  <a:pt x="2345" y="200"/>
                  <a:pt x="2346" y="199"/>
                  <a:pt x="2347" y="197"/>
                </a:cubicBezTo>
                <a:cubicBezTo>
                  <a:pt x="2349" y="197"/>
                  <a:pt x="2352" y="196"/>
                  <a:pt x="2355" y="195"/>
                </a:cubicBezTo>
                <a:cubicBezTo>
                  <a:pt x="2355" y="195"/>
                  <a:pt x="2355" y="194"/>
                  <a:pt x="2355" y="194"/>
                </a:cubicBezTo>
                <a:cubicBezTo>
                  <a:pt x="2357" y="194"/>
                  <a:pt x="2357" y="194"/>
                  <a:pt x="2357" y="194"/>
                </a:cubicBezTo>
                <a:cubicBezTo>
                  <a:pt x="2357" y="193"/>
                  <a:pt x="2357" y="193"/>
                  <a:pt x="2357" y="193"/>
                </a:cubicBezTo>
                <a:cubicBezTo>
                  <a:pt x="2358" y="193"/>
                  <a:pt x="2360" y="193"/>
                  <a:pt x="2361" y="193"/>
                </a:cubicBezTo>
                <a:cubicBezTo>
                  <a:pt x="2361" y="192"/>
                  <a:pt x="2361" y="192"/>
                  <a:pt x="2361" y="191"/>
                </a:cubicBezTo>
                <a:cubicBezTo>
                  <a:pt x="2362" y="191"/>
                  <a:pt x="2363" y="190"/>
                  <a:pt x="2363" y="190"/>
                </a:cubicBezTo>
                <a:cubicBezTo>
                  <a:pt x="2363" y="188"/>
                  <a:pt x="2363" y="188"/>
                  <a:pt x="2363" y="188"/>
                </a:cubicBezTo>
                <a:cubicBezTo>
                  <a:pt x="2364" y="187"/>
                  <a:pt x="2366" y="186"/>
                  <a:pt x="2368" y="186"/>
                </a:cubicBezTo>
                <a:cubicBezTo>
                  <a:pt x="2368" y="182"/>
                  <a:pt x="2368" y="182"/>
                  <a:pt x="2368" y="182"/>
                </a:cubicBezTo>
                <a:cubicBezTo>
                  <a:pt x="2367" y="182"/>
                  <a:pt x="2367" y="182"/>
                  <a:pt x="2367" y="182"/>
                </a:cubicBezTo>
                <a:cubicBezTo>
                  <a:pt x="2367" y="181"/>
                  <a:pt x="2368" y="181"/>
                  <a:pt x="2368" y="180"/>
                </a:cubicBezTo>
                <a:cubicBezTo>
                  <a:pt x="2369" y="180"/>
                  <a:pt x="2369" y="180"/>
                  <a:pt x="2369" y="180"/>
                </a:cubicBezTo>
                <a:cubicBezTo>
                  <a:pt x="2370" y="178"/>
                  <a:pt x="2370" y="177"/>
                  <a:pt x="2371" y="176"/>
                </a:cubicBezTo>
                <a:cubicBezTo>
                  <a:pt x="2375" y="175"/>
                  <a:pt x="2377" y="175"/>
                  <a:pt x="2380" y="174"/>
                </a:cubicBezTo>
                <a:cubicBezTo>
                  <a:pt x="2383" y="174"/>
                  <a:pt x="2383" y="174"/>
                  <a:pt x="2383" y="174"/>
                </a:cubicBezTo>
                <a:cubicBezTo>
                  <a:pt x="2383" y="173"/>
                  <a:pt x="2383" y="173"/>
                  <a:pt x="2383" y="173"/>
                </a:cubicBezTo>
                <a:cubicBezTo>
                  <a:pt x="2384" y="173"/>
                  <a:pt x="2384" y="173"/>
                  <a:pt x="2384" y="173"/>
                </a:cubicBezTo>
                <a:cubicBezTo>
                  <a:pt x="2385" y="172"/>
                  <a:pt x="2385" y="172"/>
                  <a:pt x="2385" y="172"/>
                </a:cubicBezTo>
                <a:cubicBezTo>
                  <a:pt x="2388" y="171"/>
                  <a:pt x="2391" y="171"/>
                  <a:pt x="2394" y="171"/>
                </a:cubicBezTo>
                <a:cubicBezTo>
                  <a:pt x="2394" y="170"/>
                  <a:pt x="2394" y="170"/>
                  <a:pt x="2394" y="170"/>
                </a:cubicBezTo>
                <a:cubicBezTo>
                  <a:pt x="2396" y="170"/>
                  <a:pt x="2396" y="170"/>
                  <a:pt x="2396" y="170"/>
                </a:cubicBezTo>
                <a:cubicBezTo>
                  <a:pt x="2396" y="170"/>
                  <a:pt x="2396" y="170"/>
                  <a:pt x="2396" y="170"/>
                </a:cubicBezTo>
                <a:cubicBezTo>
                  <a:pt x="2397" y="170"/>
                  <a:pt x="2397" y="170"/>
                  <a:pt x="2397" y="170"/>
                </a:cubicBezTo>
                <a:cubicBezTo>
                  <a:pt x="2397" y="169"/>
                  <a:pt x="2397" y="169"/>
                  <a:pt x="2397" y="169"/>
                </a:cubicBezTo>
                <a:cubicBezTo>
                  <a:pt x="2400" y="169"/>
                  <a:pt x="2403" y="168"/>
                  <a:pt x="2405" y="168"/>
                </a:cubicBezTo>
                <a:cubicBezTo>
                  <a:pt x="2406" y="167"/>
                  <a:pt x="2406" y="167"/>
                  <a:pt x="2406" y="166"/>
                </a:cubicBezTo>
                <a:cubicBezTo>
                  <a:pt x="2407" y="166"/>
                  <a:pt x="2407" y="166"/>
                  <a:pt x="2407" y="166"/>
                </a:cubicBezTo>
                <a:cubicBezTo>
                  <a:pt x="2408" y="166"/>
                  <a:pt x="2408" y="165"/>
                  <a:pt x="2409" y="165"/>
                </a:cubicBezTo>
                <a:cubicBezTo>
                  <a:pt x="2408" y="161"/>
                  <a:pt x="2407" y="160"/>
                  <a:pt x="2405" y="158"/>
                </a:cubicBezTo>
                <a:cubicBezTo>
                  <a:pt x="2405" y="158"/>
                  <a:pt x="2405" y="158"/>
                  <a:pt x="2405" y="158"/>
                </a:cubicBezTo>
                <a:cubicBezTo>
                  <a:pt x="2405" y="157"/>
                  <a:pt x="2405" y="157"/>
                  <a:pt x="2405" y="157"/>
                </a:cubicBezTo>
                <a:cubicBezTo>
                  <a:pt x="2404" y="157"/>
                  <a:pt x="2404" y="158"/>
                  <a:pt x="2403" y="158"/>
                </a:cubicBezTo>
                <a:cubicBezTo>
                  <a:pt x="2403" y="157"/>
                  <a:pt x="2403" y="157"/>
                  <a:pt x="2402" y="156"/>
                </a:cubicBezTo>
                <a:cubicBezTo>
                  <a:pt x="2402" y="154"/>
                  <a:pt x="2402" y="154"/>
                  <a:pt x="2402" y="154"/>
                </a:cubicBezTo>
                <a:cubicBezTo>
                  <a:pt x="2404" y="155"/>
                  <a:pt x="2405" y="156"/>
                  <a:pt x="2407" y="156"/>
                </a:cubicBezTo>
                <a:cubicBezTo>
                  <a:pt x="2408" y="154"/>
                  <a:pt x="2408" y="152"/>
                  <a:pt x="2409" y="150"/>
                </a:cubicBezTo>
                <a:cubicBezTo>
                  <a:pt x="2408" y="150"/>
                  <a:pt x="2408" y="150"/>
                  <a:pt x="2408" y="150"/>
                </a:cubicBezTo>
                <a:cubicBezTo>
                  <a:pt x="2408" y="149"/>
                  <a:pt x="2408" y="148"/>
                  <a:pt x="2407" y="147"/>
                </a:cubicBezTo>
                <a:cubicBezTo>
                  <a:pt x="2405" y="147"/>
                  <a:pt x="2405" y="147"/>
                  <a:pt x="2405" y="147"/>
                </a:cubicBezTo>
                <a:cubicBezTo>
                  <a:pt x="2404" y="145"/>
                  <a:pt x="2403" y="144"/>
                  <a:pt x="2403" y="141"/>
                </a:cubicBezTo>
                <a:cubicBezTo>
                  <a:pt x="2402" y="140"/>
                  <a:pt x="2400" y="139"/>
                  <a:pt x="2399" y="139"/>
                </a:cubicBezTo>
                <a:cubicBezTo>
                  <a:pt x="2396" y="139"/>
                  <a:pt x="2396" y="139"/>
                  <a:pt x="2396" y="139"/>
                </a:cubicBezTo>
                <a:cubicBezTo>
                  <a:pt x="2396" y="138"/>
                  <a:pt x="2396" y="138"/>
                  <a:pt x="2396" y="138"/>
                </a:cubicBezTo>
                <a:cubicBezTo>
                  <a:pt x="2394" y="138"/>
                  <a:pt x="2394" y="138"/>
                  <a:pt x="2394" y="138"/>
                </a:cubicBezTo>
                <a:cubicBezTo>
                  <a:pt x="2394" y="138"/>
                  <a:pt x="2394" y="137"/>
                  <a:pt x="2393" y="137"/>
                </a:cubicBezTo>
                <a:cubicBezTo>
                  <a:pt x="2393" y="135"/>
                  <a:pt x="2392" y="133"/>
                  <a:pt x="2392" y="131"/>
                </a:cubicBezTo>
                <a:cubicBezTo>
                  <a:pt x="2390" y="130"/>
                  <a:pt x="2391" y="130"/>
                  <a:pt x="2389" y="130"/>
                </a:cubicBezTo>
                <a:cubicBezTo>
                  <a:pt x="2388" y="129"/>
                  <a:pt x="2389" y="129"/>
                  <a:pt x="2388" y="129"/>
                </a:cubicBezTo>
                <a:cubicBezTo>
                  <a:pt x="2388" y="130"/>
                  <a:pt x="2388" y="130"/>
                  <a:pt x="2388" y="130"/>
                </a:cubicBezTo>
                <a:cubicBezTo>
                  <a:pt x="2387" y="130"/>
                  <a:pt x="2387" y="130"/>
                  <a:pt x="2387" y="130"/>
                </a:cubicBezTo>
                <a:cubicBezTo>
                  <a:pt x="2387" y="130"/>
                  <a:pt x="2387" y="130"/>
                  <a:pt x="2387" y="130"/>
                </a:cubicBezTo>
                <a:cubicBezTo>
                  <a:pt x="2382" y="130"/>
                  <a:pt x="2382" y="130"/>
                  <a:pt x="2382" y="130"/>
                </a:cubicBezTo>
                <a:cubicBezTo>
                  <a:pt x="2382" y="131"/>
                  <a:pt x="2382" y="131"/>
                  <a:pt x="2382" y="131"/>
                </a:cubicBezTo>
                <a:cubicBezTo>
                  <a:pt x="2381" y="131"/>
                  <a:pt x="2380" y="132"/>
                  <a:pt x="2378" y="132"/>
                </a:cubicBezTo>
                <a:cubicBezTo>
                  <a:pt x="2378" y="132"/>
                  <a:pt x="2378" y="131"/>
                  <a:pt x="2377" y="130"/>
                </a:cubicBezTo>
                <a:cubicBezTo>
                  <a:pt x="2374" y="129"/>
                  <a:pt x="2369" y="132"/>
                  <a:pt x="2367" y="132"/>
                </a:cubicBezTo>
                <a:cubicBezTo>
                  <a:pt x="2365" y="132"/>
                  <a:pt x="2364" y="133"/>
                  <a:pt x="2362" y="133"/>
                </a:cubicBezTo>
                <a:cubicBezTo>
                  <a:pt x="2361" y="135"/>
                  <a:pt x="2359" y="136"/>
                  <a:pt x="2358" y="138"/>
                </a:cubicBezTo>
                <a:cubicBezTo>
                  <a:pt x="2357" y="139"/>
                  <a:pt x="2353" y="138"/>
                  <a:pt x="2352" y="139"/>
                </a:cubicBezTo>
                <a:cubicBezTo>
                  <a:pt x="2351" y="139"/>
                  <a:pt x="2351" y="139"/>
                  <a:pt x="2351" y="139"/>
                </a:cubicBezTo>
                <a:cubicBezTo>
                  <a:pt x="2352" y="138"/>
                  <a:pt x="2352" y="137"/>
                  <a:pt x="2352" y="136"/>
                </a:cubicBezTo>
                <a:cubicBezTo>
                  <a:pt x="2353" y="136"/>
                  <a:pt x="2353" y="136"/>
                  <a:pt x="2353" y="136"/>
                </a:cubicBezTo>
                <a:cubicBezTo>
                  <a:pt x="2354" y="134"/>
                  <a:pt x="2352" y="134"/>
                  <a:pt x="2354" y="132"/>
                </a:cubicBezTo>
                <a:cubicBezTo>
                  <a:pt x="2354" y="130"/>
                  <a:pt x="2354" y="130"/>
                  <a:pt x="2354" y="130"/>
                </a:cubicBezTo>
                <a:cubicBezTo>
                  <a:pt x="2352" y="130"/>
                  <a:pt x="2350" y="129"/>
                  <a:pt x="2348" y="129"/>
                </a:cubicBezTo>
                <a:cubicBezTo>
                  <a:pt x="2348" y="128"/>
                  <a:pt x="2348" y="128"/>
                  <a:pt x="2348" y="128"/>
                </a:cubicBezTo>
                <a:cubicBezTo>
                  <a:pt x="2346" y="128"/>
                  <a:pt x="2345" y="128"/>
                  <a:pt x="2344" y="128"/>
                </a:cubicBezTo>
                <a:cubicBezTo>
                  <a:pt x="2344" y="129"/>
                  <a:pt x="2344" y="129"/>
                  <a:pt x="2344" y="129"/>
                </a:cubicBezTo>
                <a:cubicBezTo>
                  <a:pt x="2340" y="129"/>
                  <a:pt x="2340" y="129"/>
                  <a:pt x="2340" y="129"/>
                </a:cubicBezTo>
                <a:cubicBezTo>
                  <a:pt x="2340" y="130"/>
                  <a:pt x="2340" y="130"/>
                  <a:pt x="2340" y="130"/>
                </a:cubicBezTo>
                <a:cubicBezTo>
                  <a:pt x="2339" y="130"/>
                  <a:pt x="2339" y="130"/>
                  <a:pt x="2339" y="130"/>
                </a:cubicBezTo>
                <a:cubicBezTo>
                  <a:pt x="2340" y="129"/>
                  <a:pt x="2340" y="129"/>
                  <a:pt x="2341" y="128"/>
                </a:cubicBezTo>
                <a:cubicBezTo>
                  <a:pt x="2341" y="126"/>
                  <a:pt x="2341" y="126"/>
                  <a:pt x="2341" y="126"/>
                </a:cubicBezTo>
                <a:cubicBezTo>
                  <a:pt x="2340" y="126"/>
                  <a:pt x="2340" y="126"/>
                  <a:pt x="2340" y="126"/>
                </a:cubicBezTo>
                <a:cubicBezTo>
                  <a:pt x="2340" y="127"/>
                  <a:pt x="2340" y="127"/>
                  <a:pt x="2340" y="127"/>
                </a:cubicBezTo>
                <a:cubicBezTo>
                  <a:pt x="2338" y="127"/>
                  <a:pt x="2338" y="127"/>
                  <a:pt x="2338" y="127"/>
                </a:cubicBezTo>
                <a:cubicBezTo>
                  <a:pt x="2338" y="128"/>
                  <a:pt x="2338" y="128"/>
                  <a:pt x="2338" y="128"/>
                </a:cubicBezTo>
                <a:cubicBezTo>
                  <a:pt x="2336" y="128"/>
                  <a:pt x="2336" y="128"/>
                  <a:pt x="2336" y="128"/>
                </a:cubicBezTo>
                <a:cubicBezTo>
                  <a:pt x="2336" y="127"/>
                  <a:pt x="2336" y="127"/>
                  <a:pt x="2336" y="127"/>
                </a:cubicBezTo>
                <a:cubicBezTo>
                  <a:pt x="2338" y="126"/>
                  <a:pt x="2339" y="124"/>
                  <a:pt x="2340" y="123"/>
                </a:cubicBezTo>
                <a:cubicBezTo>
                  <a:pt x="2342" y="123"/>
                  <a:pt x="2342" y="123"/>
                  <a:pt x="2342" y="123"/>
                </a:cubicBezTo>
                <a:cubicBezTo>
                  <a:pt x="2341" y="121"/>
                  <a:pt x="2341" y="121"/>
                  <a:pt x="2341" y="120"/>
                </a:cubicBezTo>
                <a:cubicBezTo>
                  <a:pt x="2339" y="120"/>
                  <a:pt x="2338" y="120"/>
                  <a:pt x="2336" y="120"/>
                </a:cubicBezTo>
                <a:cubicBezTo>
                  <a:pt x="2336" y="119"/>
                  <a:pt x="2336" y="119"/>
                  <a:pt x="2336" y="119"/>
                </a:cubicBezTo>
                <a:cubicBezTo>
                  <a:pt x="2335" y="119"/>
                  <a:pt x="2335" y="119"/>
                  <a:pt x="2335" y="119"/>
                </a:cubicBezTo>
                <a:cubicBezTo>
                  <a:pt x="2335" y="116"/>
                  <a:pt x="2335" y="116"/>
                  <a:pt x="2335" y="116"/>
                </a:cubicBezTo>
                <a:cubicBezTo>
                  <a:pt x="2333" y="117"/>
                  <a:pt x="2330" y="118"/>
                  <a:pt x="2329" y="116"/>
                </a:cubicBezTo>
                <a:cubicBezTo>
                  <a:pt x="2325" y="116"/>
                  <a:pt x="2325" y="116"/>
                  <a:pt x="2325" y="116"/>
                </a:cubicBezTo>
                <a:cubicBezTo>
                  <a:pt x="2325" y="116"/>
                  <a:pt x="2325" y="116"/>
                  <a:pt x="2325" y="116"/>
                </a:cubicBezTo>
                <a:cubicBezTo>
                  <a:pt x="2325" y="116"/>
                  <a:pt x="2325" y="116"/>
                  <a:pt x="2325" y="116"/>
                </a:cubicBezTo>
                <a:cubicBezTo>
                  <a:pt x="2325" y="118"/>
                  <a:pt x="2325" y="118"/>
                  <a:pt x="2325" y="118"/>
                </a:cubicBezTo>
                <a:cubicBezTo>
                  <a:pt x="2323" y="119"/>
                  <a:pt x="2321" y="119"/>
                  <a:pt x="2320" y="120"/>
                </a:cubicBezTo>
                <a:cubicBezTo>
                  <a:pt x="2319" y="119"/>
                  <a:pt x="2319" y="118"/>
                  <a:pt x="2319" y="118"/>
                </a:cubicBezTo>
                <a:cubicBezTo>
                  <a:pt x="2317" y="117"/>
                  <a:pt x="2309" y="120"/>
                  <a:pt x="2309" y="121"/>
                </a:cubicBezTo>
                <a:cubicBezTo>
                  <a:pt x="2308" y="122"/>
                  <a:pt x="2308" y="121"/>
                  <a:pt x="2307" y="122"/>
                </a:cubicBezTo>
                <a:cubicBezTo>
                  <a:pt x="2308" y="122"/>
                  <a:pt x="2308" y="122"/>
                  <a:pt x="2308" y="122"/>
                </a:cubicBezTo>
                <a:cubicBezTo>
                  <a:pt x="2308" y="123"/>
                  <a:pt x="2308" y="123"/>
                  <a:pt x="2308" y="123"/>
                </a:cubicBezTo>
                <a:cubicBezTo>
                  <a:pt x="2307" y="123"/>
                  <a:pt x="2307" y="123"/>
                  <a:pt x="2307" y="123"/>
                </a:cubicBezTo>
                <a:cubicBezTo>
                  <a:pt x="2307" y="124"/>
                  <a:pt x="2307" y="124"/>
                  <a:pt x="2307" y="124"/>
                </a:cubicBezTo>
                <a:cubicBezTo>
                  <a:pt x="2306" y="126"/>
                  <a:pt x="2304" y="124"/>
                  <a:pt x="2303" y="128"/>
                </a:cubicBezTo>
                <a:cubicBezTo>
                  <a:pt x="2301" y="129"/>
                  <a:pt x="2302" y="128"/>
                  <a:pt x="2301" y="129"/>
                </a:cubicBezTo>
                <a:cubicBezTo>
                  <a:pt x="2301" y="129"/>
                  <a:pt x="2300" y="129"/>
                  <a:pt x="2300" y="130"/>
                </a:cubicBezTo>
                <a:cubicBezTo>
                  <a:pt x="2299" y="135"/>
                  <a:pt x="2299" y="133"/>
                  <a:pt x="2302" y="135"/>
                </a:cubicBezTo>
                <a:cubicBezTo>
                  <a:pt x="2302" y="135"/>
                  <a:pt x="2302" y="135"/>
                  <a:pt x="2302" y="135"/>
                </a:cubicBezTo>
                <a:cubicBezTo>
                  <a:pt x="2303" y="136"/>
                  <a:pt x="2304" y="137"/>
                  <a:pt x="2305" y="137"/>
                </a:cubicBezTo>
                <a:cubicBezTo>
                  <a:pt x="2305" y="139"/>
                  <a:pt x="2305" y="139"/>
                  <a:pt x="2305" y="139"/>
                </a:cubicBezTo>
                <a:cubicBezTo>
                  <a:pt x="2302" y="139"/>
                  <a:pt x="2301" y="138"/>
                  <a:pt x="2300" y="137"/>
                </a:cubicBezTo>
                <a:cubicBezTo>
                  <a:pt x="2299" y="137"/>
                  <a:pt x="2299" y="137"/>
                  <a:pt x="2299" y="136"/>
                </a:cubicBezTo>
                <a:cubicBezTo>
                  <a:pt x="2297" y="135"/>
                  <a:pt x="2296" y="137"/>
                  <a:pt x="2296" y="137"/>
                </a:cubicBezTo>
                <a:cubicBezTo>
                  <a:pt x="2294" y="137"/>
                  <a:pt x="2294" y="137"/>
                  <a:pt x="2294" y="137"/>
                </a:cubicBezTo>
                <a:cubicBezTo>
                  <a:pt x="2294" y="137"/>
                  <a:pt x="2294" y="137"/>
                  <a:pt x="2294" y="137"/>
                </a:cubicBezTo>
                <a:cubicBezTo>
                  <a:pt x="2294" y="137"/>
                  <a:pt x="2294" y="137"/>
                  <a:pt x="2294" y="137"/>
                </a:cubicBezTo>
                <a:cubicBezTo>
                  <a:pt x="2292" y="137"/>
                  <a:pt x="2290" y="137"/>
                  <a:pt x="2288" y="137"/>
                </a:cubicBezTo>
                <a:cubicBezTo>
                  <a:pt x="2288" y="137"/>
                  <a:pt x="2288" y="137"/>
                  <a:pt x="2288" y="137"/>
                </a:cubicBezTo>
                <a:cubicBezTo>
                  <a:pt x="2286" y="137"/>
                  <a:pt x="2285" y="137"/>
                  <a:pt x="2283" y="137"/>
                </a:cubicBezTo>
                <a:cubicBezTo>
                  <a:pt x="2284" y="140"/>
                  <a:pt x="2283" y="138"/>
                  <a:pt x="2285" y="139"/>
                </a:cubicBezTo>
                <a:cubicBezTo>
                  <a:pt x="2285" y="140"/>
                  <a:pt x="2285" y="140"/>
                  <a:pt x="2285" y="140"/>
                </a:cubicBezTo>
                <a:cubicBezTo>
                  <a:pt x="2286" y="140"/>
                  <a:pt x="2286" y="140"/>
                  <a:pt x="2286" y="140"/>
                </a:cubicBezTo>
                <a:cubicBezTo>
                  <a:pt x="2286" y="141"/>
                  <a:pt x="2286" y="141"/>
                  <a:pt x="2286" y="141"/>
                </a:cubicBezTo>
                <a:cubicBezTo>
                  <a:pt x="2287" y="141"/>
                  <a:pt x="2287" y="141"/>
                  <a:pt x="2287" y="141"/>
                </a:cubicBezTo>
                <a:cubicBezTo>
                  <a:pt x="2287" y="142"/>
                  <a:pt x="2287" y="142"/>
                  <a:pt x="2287" y="142"/>
                </a:cubicBezTo>
                <a:cubicBezTo>
                  <a:pt x="2288" y="142"/>
                  <a:pt x="2288" y="142"/>
                  <a:pt x="2288" y="142"/>
                </a:cubicBezTo>
                <a:cubicBezTo>
                  <a:pt x="2288" y="143"/>
                  <a:pt x="2288" y="144"/>
                  <a:pt x="2288" y="145"/>
                </a:cubicBezTo>
                <a:cubicBezTo>
                  <a:pt x="2289" y="145"/>
                  <a:pt x="2289" y="145"/>
                  <a:pt x="2289" y="145"/>
                </a:cubicBezTo>
                <a:cubicBezTo>
                  <a:pt x="2289" y="148"/>
                  <a:pt x="2288" y="148"/>
                  <a:pt x="2286" y="149"/>
                </a:cubicBezTo>
                <a:cubicBezTo>
                  <a:pt x="2286" y="151"/>
                  <a:pt x="2286" y="151"/>
                  <a:pt x="2286" y="151"/>
                </a:cubicBezTo>
                <a:cubicBezTo>
                  <a:pt x="2286" y="151"/>
                  <a:pt x="2286" y="151"/>
                  <a:pt x="2286" y="151"/>
                </a:cubicBezTo>
                <a:cubicBezTo>
                  <a:pt x="2286" y="148"/>
                  <a:pt x="2286" y="146"/>
                  <a:pt x="2287" y="145"/>
                </a:cubicBezTo>
                <a:cubicBezTo>
                  <a:pt x="2287" y="143"/>
                  <a:pt x="2286" y="143"/>
                  <a:pt x="2285" y="141"/>
                </a:cubicBezTo>
                <a:cubicBezTo>
                  <a:pt x="2283" y="141"/>
                  <a:pt x="2283" y="141"/>
                  <a:pt x="2282" y="141"/>
                </a:cubicBezTo>
                <a:cubicBezTo>
                  <a:pt x="2281" y="142"/>
                  <a:pt x="2279" y="142"/>
                  <a:pt x="2278" y="143"/>
                </a:cubicBezTo>
                <a:cubicBezTo>
                  <a:pt x="2277" y="145"/>
                  <a:pt x="2276" y="146"/>
                  <a:pt x="2275" y="147"/>
                </a:cubicBezTo>
                <a:cubicBezTo>
                  <a:pt x="2273" y="147"/>
                  <a:pt x="2273" y="147"/>
                  <a:pt x="2273" y="147"/>
                </a:cubicBezTo>
                <a:cubicBezTo>
                  <a:pt x="2273" y="148"/>
                  <a:pt x="2273" y="148"/>
                  <a:pt x="2273" y="148"/>
                </a:cubicBezTo>
                <a:cubicBezTo>
                  <a:pt x="2273" y="148"/>
                  <a:pt x="2272" y="147"/>
                  <a:pt x="2271" y="147"/>
                </a:cubicBezTo>
                <a:cubicBezTo>
                  <a:pt x="2271" y="148"/>
                  <a:pt x="2271" y="148"/>
                  <a:pt x="2271" y="148"/>
                </a:cubicBezTo>
                <a:cubicBezTo>
                  <a:pt x="2269" y="149"/>
                  <a:pt x="2270" y="149"/>
                  <a:pt x="2268" y="150"/>
                </a:cubicBezTo>
                <a:cubicBezTo>
                  <a:pt x="2268" y="147"/>
                  <a:pt x="2268" y="147"/>
                  <a:pt x="2266" y="147"/>
                </a:cubicBezTo>
                <a:cubicBezTo>
                  <a:pt x="2266" y="149"/>
                  <a:pt x="2266" y="149"/>
                  <a:pt x="2266" y="149"/>
                </a:cubicBezTo>
                <a:cubicBezTo>
                  <a:pt x="2265" y="149"/>
                  <a:pt x="2265" y="149"/>
                  <a:pt x="2265" y="149"/>
                </a:cubicBezTo>
                <a:cubicBezTo>
                  <a:pt x="2265" y="149"/>
                  <a:pt x="2265" y="149"/>
                  <a:pt x="2265" y="149"/>
                </a:cubicBezTo>
                <a:cubicBezTo>
                  <a:pt x="2262" y="149"/>
                  <a:pt x="2262" y="149"/>
                  <a:pt x="2262" y="149"/>
                </a:cubicBezTo>
                <a:cubicBezTo>
                  <a:pt x="2262" y="151"/>
                  <a:pt x="2262" y="151"/>
                  <a:pt x="2262" y="151"/>
                </a:cubicBezTo>
                <a:cubicBezTo>
                  <a:pt x="2260" y="151"/>
                  <a:pt x="2260" y="151"/>
                  <a:pt x="2260" y="151"/>
                </a:cubicBezTo>
                <a:cubicBezTo>
                  <a:pt x="2260" y="149"/>
                  <a:pt x="2260" y="149"/>
                  <a:pt x="2260" y="149"/>
                </a:cubicBezTo>
                <a:cubicBezTo>
                  <a:pt x="2261" y="149"/>
                  <a:pt x="2261" y="149"/>
                  <a:pt x="2261" y="149"/>
                </a:cubicBezTo>
                <a:cubicBezTo>
                  <a:pt x="2261" y="149"/>
                  <a:pt x="2261" y="149"/>
                  <a:pt x="2261" y="149"/>
                </a:cubicBezTo>
                <a:cubicBezTo>
                  <a:pt x="2263" y="148"/>
                  <a:pt x="2263" y="148"/>
                  <a:pt x="2263" y="148"/>
                </a:cubicBezTo>
                <a:cubicBezTo>
                  <a:pt x="2263" y="147"/>
                  <a:pt x="2263" y="147"/>
                  <a:pt x="2263" y="147"/>
                </a:cubicBezTo>
                <a:cubicBezTo>
                  <a:pt x="2264" y="146"/>
                  <a:pt x="2264" y="145"/>
                  <a:pt x="2265" y="145"/>
                </a:cubicBezTo>
                <a:cubicBezTo>
                  <a:pt x="2265" y="143"/>
                  <a:pt x="2265" y="143"/>
                  <a:pt x="2265" y="143"/>
                </a:cubicBezTo>
                <a:cubicBezTo>
                  <a:pt x="2264" y="143"/>
                  <a:pt x="2262" y="142"/>
                  <a:pt x="2261" y="141"/>
                </a:cubicBezTo>
                <a:cubicBezTo>
                  <a:pt x="2260" y="142"/>
                  <a:pt x="2259" y="142"/>
                  <a:pt x="2258" y="142"/>
                </a:cubicBezTo>
                <a:cubicBezTo>
                  <a:pt x="2258" y="143"/>
                  <a:pt x="2258" y="143"/>
                  <a:pt x="2258" y="143"/>
                </a:cubicBezTo>
                <a:cubicBezTo>
                  <a:pt x="2257" y="143"/>
                  <a:pt x="2257" y="142"/>
                  <a:pt x="2257" y="142"/>
                </a:cubicBezTo>
                <a:cubicBezTo>
                  <a:pt x="2255" y="141"/>
                  <a:pt x="2255" y="143"/>
                  <a:pt x="2254" y="141"/>
                </a:cubicBezTo>
                <a:cubicBezTo>
                  <a:pt x="2252" y="141"/>
                  <a:pt x="2252" y="141"/>
                  <a:pt x="2252" y="143"/>
                </a:cubicBezTo>
                <a:cubicBezTo>
                  <a:pt x="2250" y="143"/>
                  <a:pt x="2250" y="143"/>
                  <a:pt x="2249" y="142"/>
                </a:cubicBezTo>
                <a:cubicBezTo>
                  <a:pt x="2249" y="141"/>
                  <a:pt x="2249" y="141"/>
                  <a:pt x="2249" y="141"/>
                </a:cubicBezTo>
                <a:cubicBezTo>
                  <a:pt x="2245" y="141"/>
                  <a:pt x="2245" y="141"/>
                  <a:pt x="2245" y="141"/>
                </a:cubicBezTo>
                <a:cubicBezTo>
                  <a:pt x="2245" y="142"/>
                  <a:pt x="2245" y="142"/>
                  <a:pt x="2245" y="142"/>
                </a:cubicBezTo>
                <a:cubicBezTo>
                  <a:pt x="2244" y="142"/>
                  <a:pt x="2244" y="142"/>
                  <a:pt x="2243" y="141"/>
                </a:cubicBezTo>
                <a:cubicBezTo>
                  <a:pt x="2243" y="143"/>
                  <a:pt x="2243" y="143"/>
                  <a:pt x="2243" y="143"/>
                </a:cubicBezTo>
                <a:cubicBezTo>
                  <a:pt x="2242" y="143"/>
                  <a:pt x="2241" y="143"/>
                  <a:pt x="2240" y="143"/>
                </a:cubicBezTo>
                <a:cubicBezTo>
                  <a:pt x="2240" y="142"/>
                  <a:pt x="2240" y="142"/>
                  <a:pt x="2240" y="141"/>
                </a:cubicBezTo>
                <a:cubicBezTo>
                  <a:pt x="2239" y="141"/>
                  <a:pt x="2239" y="141"/>
                  <a:pt x="2239" y="141"/>
                </a:cubicBezTo>
                <a:cubicBezTo>
                  <a:pt x="2239" y="142"/>
                  <a:pt x="2239" y="142"/>
                  <a:pt x="2239" y="142"/>
                </a:cubicBezTo>
                <a:cubicBezTo>
                  <a:pt x="2237" y="142"/>
                  <a:pt x="2236" y="142"/>
                  <a:pt x="2236" y="143"/>
                </a:cubicBezTo>
                <a:cubicBezTo>
                  <a:pt x="2237" y="144"/>
                  <a:pt x="2237" y="144"/>
                  <a:pt x="2237" y="145"/>
                </a:cubicBezTo>
                <a:cubicBezTo>
                  <a:pt x="2233" y="146"/>
                  <a:pt x="2228" y="146"/>
                  <a:pt x="2224" y="147"/>
                </a:cubicBezTo>
                <a:cubicBezTo>
                  <a:pt x="2224" y="147"/>
                  <a:pt x="2224" y="147"/>
                  <a:pt x="2224" y="147"/>
                </a:cubicBezTo>
                <a:cubicBezTo>
                  <a:pt x="2223" y="147"/>
                  <a:pt x="2223" y="147"/>
                  <a:pt x="2223" y="147"/>
                </a:cubicBezTo>
                <a:cubicBezTo>
                  <a:pt x="2223" y="148"/>
                  <a:pt x="2223" y="148"/>
                  <a:pt x="2223" y="148"/>
                </a:cubicBezTo>
                <a:cubicBezTo>
                  <a:pt x="2219" y="148"/>
                  <a:pt x="2219" y="148"/>
                  <a:pt x="2219" y="148"/>
                </a:cubicBezTo>
                <a:cubicBezTo>
                  <a:pt x="2219" y="148"/>
                  <a:pt x="2219" y="149"/>
                  <a:pt x="2218" y="149"/>
                </a:cubicBezTo>
                <a:cubicBezTo>
                  <a:pt x="2218" y="149"/>
                  <a:pt x="2217" y="148"/>
                  <a:pt x="2216" y="148"/>
                </a:cubicBezTo>
                <a:cubicBezTo>
                  <a:pt x="2216" y="149"/>
                  <a:pt x="2216" y="149"/>
                  <a:pt x="2216" y="149"/>
                </a:cubicBezTo>
                <a:cubicBezTo>
                  <a:pt x="2215" y="149"/>
                  <a:pt x="2215" y="149"/>
                  <a:pt x="2215" y="149"/>
                </a:cubicBezTo>
                <a:cubicBezTo>
                  <a:pt x="2215" y="149"/>
                  <a:pt x="2215" y="149"/>
                  <a:pt x="2215" y="149"/>
                </a:cubicBezTo>
                <a:cubicBezTo>
                  <a:pt x="2211" y="151"/>
                  <a:pt x="2211" y="148"/>
                  <a:pt x="2207" y="149"/>
                </a:cubicBezTo>
                <a:cubicBezTo>
                  <a:pt x="2207" y="149"/>
                  <a:pt x="2207" y="149"/>
                  <a:pt x="2207" y="149"/>
                </a:cubicBezTo>
                <a:cubicBezTo>
                  <a:pt x="2205" y="149"/>
                  <a:pt x="2205" y="149"/>
                  <a:pt x="2205" y="149"/>
                </a:cubicBezTo>
                <a:cubicBezTo>
                  <a:pt x="2205" y="150"/>
                  <a:pt x="2205" y="150"/>
                  <a:pt x="2205" y="150"/>
                </a:cubicBezTo>
                <a:cubicBezTo>
                  <a:pt x="2204" y="150"/>
                  <a:pt x="2204" y="150"/>
                  <a:pt x="2204" y="150"/>
                </a:cubicBezTo>
                <a:cubicBezTo>
                  <a:pt x="2203" y="151"/>
                  <a:pt x="2203" y="151"/>
                  <a:pt x="2202" y="152"/>
                </a:cubicBezTo>
                <a:cubicBezTo>
                  <a:pt x="2201" y="152"/>
                  <a:pt x="2200" y="152"/>
                  <a:pt x="2199" y="153"/>
                </a:cubicBezTo>
                <a:cubicBezTo>
                  <a:pt x="2198" y="154"/>
                  <a:pt x="2198" y="154"/>
                  <a:pt x="2198" y="154"/>
                </a:cubicBezTo>
                <a:cubicBezTo>
                  <a:pt x="2194" y="154"/>
                  <a:pt x="2194" y="154"/>
                  <a:pt x="2194" y="154"/>
                </a:cubicBezTo>
                <a:cubicBezTo>
                  <a:pt x="2194" y="155"/>
                  <a:pt x="2194" y="155"/>
                  <a:pt x="2194" y="155"/>
                </a:cubicBezTo>
                <a:cubicBezTo>
                  <a:pt x="2192" y="155"/>
                  <a:pt x="2192" y="155"/>
                  <a:pt x="2192" y="155"/>
                </a:cubicBezTo>
                <a:cubicBezTo>
                  <a:pt x="2192" y="155"/>
                  <a:pt x="2192" y="155"/>
                  <a:pt x="2192" y="155"/>
                </a:cubicBezTo>
                <a:cubicBezTo>
                  <a:pt x="2191" y="155"/>
                  <a:pt x="2190" y="155"/>
                  <a:pt x="2190" y="155"/>
                </a:cubicBezTo>
                <a:cubicBezTo>
                  <a:pt x="2188" y="155"/>
                  <a:pt x="2188" y="155"/>
                  <a:pt x="2188" y="155"/>
                </a:cubicBezTo>
                <a:cubicBezTo>
                  <a:pt x="2188" y="155"/>
                  <a:pt x="2188" y="155"/>
                  <a:pt x="2188" y="155"/>
                </a:cubicBezTo>
                <a:cubicBezTo>
                  <a:pt x="2188" y="155"/>
                  <a:pt x="2188" y="155"/>
                  <a:pt x="2188" y="155"/>
                </a:cubicBezTo>
                <a:cubicBezTo>
                  <a:pt x="2188" y="155"/>
                  <a:pt x="2188" y="155"/>
                  <a:pt x="2188" y="155"/>
                </a:cubicBezTo>
                <a:cubicBezTo>
                  <a:pt x="2184" y="155"/>
                  <a:pt x="2184" y="155"/>
                  <a:pt x="2184" y="155"/>
                </a:cubicBezTo>
                <a:cubicBezTo>
                  <a:pt x="2184" y="156"/>
                  <a:pt x="2184" y="156"/>
                  <a:pt x="2184" y="156"/>
                </a:cubicBezTo>
                <a:cubicBezTo>
                  <a:pt x="2185" y="157"/>
                  <a:pt x="2187" y="156"/>
                  <a:pt x="2188" y="156"/>
                </a:cubicBezTo>
                <a:cubicBezTo>
                  <a:pt x="2188" y="157"/>
                  <a:pt x="2188" y="157"/>
                  <a:pt x="2188" y="158"/>
                </a:cubicBezTo>
                <a:cubicBezTo>
                  <a:pt x="2189" y="158"/>
                  <a:pt x="2189" y="158"/>
                  <a:pt x="2189" y="158"/>
                </a:cubicBezTo>
                <a:cubicBezTo>
                  <a:pt x="2189" y="158"/>
                  <a:pt x="2189" y="158"/>
                  <a:pt x="2189" y="158"/>
                </a:cubicBezTo>
                <a:cubicBezTo>
                  <a:pt x="2188" y="158"/>
                  <a:pt x="2188" y="158"/>
                  <a:pt x="2188" y="158"/>
                </a:cubicBezTo>
                <a:cubicBezTo>
                  <a:pt x="2188" y="160"/>
                  <a:pt x="2188" y="160"/>
                  <a:pt x="2188" y="160"/>
                </a:cubicBezTo>
                <a:cubicBezTo>
                  <a:pt x="2186" y="160"/>
                  <a:pt x="2186" y="160"/>
                  <a:pt x="2186" y="160"/>
                </a:cubicBezTo>
                <a:cubicBezTo>
                  <a:pt x="2186" y="160"/>
                  <a:pt x="2185" y="161"/>
                  <a:pt x="2185" y="162"/>
                </a:cubicBezTo>
                <a:cubicBezTo>
                  <a:pt x="2184" y="162"/>
                  <a:pt x="2184" y="162"/>
                  <a:pt x="2184" y="162"/>
                </a:cubicBezTo>
                <a:cubicBezTo>
                  <a:pt x="2184" y="163"/>
                  <a:pt x="2184" y="163"/>
                  <a:pt x="2184" y="163"/>
                </a:cubicBezTo>
                <a:cubicBezTo>
                  <a:pt x="2184" y="163"/>
                  <a:pt x="2184" y="163"/>
                  <a:pt x="2184" y="163"/>
                </a:cubicBezTo>
                <a:cubicBezTo>
                  <a:pt x="2184" y="167"/>
                  <a:pt x="2184" y="167"/>
                  <a:pt x="2184" y="167"/>
                </a:cubicBezTo>
                <a:cubicBezTo>
                  <a:pt x="2182" y="167"/>
                  <a:pt x="2182" y="166"/>
                  <a:pt x="2180" y="166"/>
                </a:cubicBezTo>
                <a:cubicBezTo>
                  <a:pt x="2180" y="164"/>
                  <a:pt x="2180" y="164"/>
                  <a:pt x="2180" y="164"/>
                </a:cubicBezTo>
                <a:cubicBezTo>
                  <a:pt x="2178" y="164"/>
                  <a:pt x="2179" y="164"/>
                  <a:pt x="2177" y="163"/>
                </a:cubicBezTo>
                <a:cubicBezTo>
                  <a:pt x="2176" y="164"/>
                  <a:pt x="2176" y="165"/>
                  <a:pt x="2175" y="166"/>
                </a:cubicBezTo>
                <a:cubicBezTo>
                  <a:pt x="2177" y="167"/>
                  <a:pt x="2178" y="167"/>
                  <a:pt x="2180" y="167"/>
                </a:cubicBezTo>
                <a:cubicBezTo>
                  <a:pt x="2180" y="168"/>
                  <a:pt x="2181" y="170"/>
                  <a:pt x="2182" y="170"/>
                </a:cubicBezTo>
                <a:cubicBezTo>
                  <a:pt x="2182" y="172"/>
                  <a:pt x="2182" y="172"/>
                  <a:pt x="2182" y="172"/>
                </a:cubicBezTo>
                <a:cubicBezTo>
                  <a:pt x="2181" y="171"/>
                  <a:pt x="2180" y="171"/>
                  <a:pt x="2180" y="171"/>
                </a:cubicBezTo>
                <a:cubicBezTo>
                  <a:pt x="2180" y="170"/>
                  <a:pt x="2180" y="170"/>
                  <a:pt x="2180" y="170"/>
                </a:cubicBezTo>
                <a:cubicBezTo>
                  <a:pt x="2178" y="170"/>
                  <a:pt x="2177" y="171"/>
                  <a:pt x="2175" y="172"/>
                </a:cubicBezTo>
                <a:cubicBezTo>
                  <a:pt x="2175" y="174"/>
                  <a:pt x="2175" y="174"/>
                  <a:pt x="2175" y="174"/>
                </a:cubicBezTo>
                <a:cubicBezTo>
                  <a:pt x="2176" y="174"/>
                  <a:pt x="2179" y="175"/>
                  <a:pt x="2180" y="176"/>
                </a:cubicBezTo>
                <a:cubicBezTo>
                  <a:pt x="2180" y="179"/>
                  <a:pt x="2180" y="179"/>
                  <a:pt x="2180" y="179"/>
                </a:cubicBezTo>
                <a:cubicBezTo>
                  <a:pt x="2180" y="179"/>
                  <a:pt x="2181" y="179"/>
                  <a:pt x="2181" y="180"/>
                </a:cubicBezTo>
                <a:cubicBezTo>
                  <a:pt x="2182" y="182"/>
                  <a:pt x="2182" y="182"/>
                  <a:pt x="2184" y="183"/>
                </a:cubicBezTo>
                <a:cubicBezTo>
                  <a:pt x="2184" y="185"/>
                  <a:pt x="2184" y="187"/>
                  <a:pt x="2183" y="188"/>
                </a:cubicBezTo>
                <a:cubicBezTo>
                  <a:pt x="2181" y="188"/>
                  <a:pt x="2179" y="188"/>
                  <a:pt x="2177" y="187"/>
                </a:cubicBezTo>
                <a:cubicBezTo>
                  <a:pt x="2178" y="186"/>
                  <a:pt x="2180" y="186"/>
                  <a:pt x="2180" y="183"/>
                </a:cubicBezTo>
                <a:cubicBezTo>
                  <a:pt x="2179" y="183"/>
                  <a:pt x="2179" y="183"/>
                  <a:pt x="2178" y="182"/>
                </a:cubicBezTo>
                <a:cubicBezTo>
                  <a:pt x="2178" y="181"/>
                  <a:pt x="2178" y="181"/>
                  <a:pt x="2178" y="181"/>
                </a:cubicBezTo>
                <a:cubicBezTo>
                  <a:pt x="2176" y="181"/>
                  <a:pt x="2176" y="181"/>
                  <a:pt x="2176" y="181"/>
                </a:cubicBezTo>
                <a:cubicBezTo>
                  <a:pt x="2176" y="181"/>
                  <a:pt x="2176" y="181"/>
                  <a:pt x="2176" y="181"/>
                </a:cubicBezTo>
                <a:cubicBezTo>
                  <a:pt x="2175" y="181"/>
                  <a:pt x="2173" y="181"/>
                  <a:pt x="2172" y="181"/>
                </a:cubicBezTo>
                <a:cubicBezTo>
                  <a:pt x="2172" y="182"/>
                  <a:pt x="2172" y="182"/>
                  <a:pt x="2172" y="182"/>
                </a:cubicBezTo>
                <a:cubicBezTo>
                  <a:pt x="2169" y="182"/>
                  <a:pt x="2169" y="182"/>
                  <a:pt x="2169" y="182"/>
                </a:cubicBezTo>
                <a:cubicBezTo>
                  <a:pt x="2169" y="183"/>
                  <a:pt x="2169" y="183"/>
                  <a:pt x="2169" y="183"/>
                </a:cubicBezTo>
                <a:cubicBezTo>
                  <a:pt x="2168" y="183"/>
                  <a:pt x="2166" y="182"/>
                  <a:pt x="2165" y="182"/>
                </a:cubicBezTo>
                <a:cubicBezTo>
                  <a:pt x="2165" y="183"/>
                  <a:pt x="2165" y="183"/>
                  <a:pt x="2164" y="184"/>
                </a:cubicBezTo>
                <a:cubicBezTo>
                  <a:pt x="2162" y="185"/>
                  <a:pt x="2160" y="180"/>
                  <a:pt x="2155" y="181"/>
                </a:cubicBezTo>
                <a:cubicBezTo>
                  <a:pt x="2155" y="182"/>
                  <a:pt x="2155" y="182"/>
                  <a:pt x="2155" y="182"/>
                </a:cubicBezTo>
                <a:cubicBezTo>
                  <a:pt x="2152" y="182"/>
                  <a:pt x="2152" y="182"/>
                  <a:pt x="2152" y="182"/>
                </a:cubicBezTo>
                <a:cubicBezTo>
                  <a:pt x="2152" y="183"/>
                  <a:pt x="2152" y="183"/>
                  <a:pt x="2152" y="183"/>
                </a:cubicBezTo>
                <a:cubicBezTo>
                  <a:pt x="2151" y="183"/>
                  <a:pt x="2151" y="183"/>
                  <a:pt x="2151" y="183"/>
                </a:cubicBezTo>
                <a:cubicBezTo>
                  <a:pt x="2151" y="183"/>
                  <a:pt x="2151" y="183"/>
                  <a:pt x="2151" y="183"/>
                </a:cubicBezTo>
                <a:cubicBezTo>
                  <a:pt x="2149" y="183"/>
                  <a:pt x="2147" y="183"/>
                  <a:pt x="2145" y="183"/>
                </a:cubicBezTo>
                <a:cubicBezTo>
                  <a:pt x="2145" y="183"/>
                  <a:pt x="2145" y="183"/>
                  <a:pt x="2145" y="183"/>
                </a:cubicBezTo>
                <a:cubicBezTo>
                  <a:pt x="2143" y="183"/>
                  <a:pt x="2143" y="183"/>
                  <a:pt x="2143" y="183"/>
                </a:cubicBezTo>
                <a:cubicBezTo>
                  <a:pt x="2143" y="184"/>
                  <a:pt x="2143" y="184"/>
                  <a:pt x="2143" y="184"/>
                </a:cubicBezTo>
                <a:cubicBezTo>
                  <a:pt x="2136" y="184"/>
                  <a:pt x="2136" y="184"/>
                  <a:pt x="2136" y="184"/>
                </a:cubicBezTo>
                <a:cubicBezTo>
                  <a:pt x="2136" y="185"/>
                  <a:pt x="2136" y="185"/>
                  <a:pt x="2136" y="185"/>
                </a:cubicBezTo>
                <a:cubicBezTo>
                  <a:pt x="2135" y="185"/>
                  <a:pt x="2134" y="185"/>
                  <a:pt x="2132" y="185"/>
                </a:cubicBezTo>
                <a:cubicBezTo>
                  <a:pt x="2132" y="186"/>
                  <a:pt x="2131" y="188"/>
                  <a:pt x="2131" y="188"/>
                </a:cubicBezTo>
                <a:cubicBezTo>
                  <a:pt x="2130" y="189"/>
                  <a:pt x="2130" y="189"/>
                  <a:pt x="2130" y="189"/>
                </a:cubicBezTo>
                <a:cubicBezTo>
                  <a:pt x="2130" y="190"/>
                  <a:pt x="2130" y="190"/>
                  <a:pt x="2130" y="190"/>
                </a:cubicBezTo>
                <a:cubicBezTo>
                  <a:pt x="2129" y="190"/>
                  <a:pt x="2129" y="190"/>
                  <a:pt x="2129" y="190"/>
                </a:cubicBezTo>
                <a:cubicBezTo>
                  <a:pt x="2129" y="191"/>
                  <a:pt x="2130" y="192"/>
                  <a:pt x="2130" y="193"/>
                </a:cubicBezTo>
                <a:cubicBezTo>
                  <a:pt x="2129" y="193"/>
                  <a:pt x="2129" y="193"/>
                  <a:pt x="2129" y="193"/>
                </a:cubicBezTo>
                <a:cubicBezTo>
                  <a:pt x="2129" y="196"/>
                  <a:pt x="2129" y="196"/>
                  <a:pt x="2129" y="196"/>
                </a:cubicBezTo>
                <a:cubicBezTo>
                  <a:pt x="2129" y="196"/>
                  <a:pt x="2129" y="196"/>
                  <a:pt x="2129" y="196"/>
                </a:cubicBezTo>
                <a:cubicBezTo>
                  <a:pt x="2129" y="199"/>
                  <a:pt x="2129" y="199"/>
                  <a:pt x="2129" y="199"/>
                </a:cubicBezTo>
                <a:cubicBezTo>
                  <a:pt x="2128" y="199"/>
                  <a:pt x="2128" y="199"/>
                  <a:pt x="2128" y="199"/>
                </a:cubicBezTo>
                <a:cubicBezTo>
                  <a:pt x="2127" y="201"/>
                  <a:pt x="2128" y="206"/>
                  <a:pt x="2129" y="207"/>
                </a:cubicBezTo>
                <a:cubicBezTo>
                  <a:pt x="2130" y="208"/>
                  <a:pt x="2131" y="210"/>
                  <a:pt x="2132" y="210"/>
                </a:cubicBezTo>
                <a:cubicBezTo>
                  <a:pt x="2134" y="210"/>
                  <a:pt x="2134" y="210"/>
                  <a:pt x="2134" y="210"/>
                </a:cubicBezTo>
                <a:cubicBezTo>
                  <a:pt x="2134" y="211"/>
                  <a:pt x="2134" y="211"/>
                  <a:pt x="2134" y="211"/>
                </a:cubicBezTo>
                <a:cubicBezTo>
                  <a:pt x="2136" y="211"/>
                  <a:pt x="2136" y="211"/>
                  <a:pt x="2136" y="211"/>
                </a:cubicBezTo>
                <a:cubicBezTo>
                  <a:pt x="2136" y="212"/>
                  <a:pt x="2136" y="212"/>
                  <a:pt x="2136" y="212"/>
                </a:cubicBezTo>
                <a:cubicBezTo>
                  <a:pt x="2142" y="212"/>
                  <a:pt x="2142" y="212"/>
                  <a:pt x="2142" y="212"/>
                </a:cubicBezTo>
                <a:cubicBezTo>
                  <a:pt x="2142" y="212"/>
                  <a:pt x="2142" y="212"/>
                  <a:pt x="2142" y="212"/>
                </a:cubicBezTo>
                <a:cubicBezTo>
                  <a:pt x="2142" y="213"/>
                  <a:pt x="2143" y="213"/>
                  <a:pt x="2144" y="214"/>
                </a:cubicBezTo>
                <a:cubicBezTo>
                  <a:pt x="2144" y="214"/>
                  <a:pt x="2144" y="215"/>
                  <a:pt x="2144" y="216"/>
                </a:cubicBezTo>
                <a:cubicBezTo>
                  <a:pt x="2146" y="216"/>
                  <a:pt x="2148" y="217"/>
                  <a:pt x="2150" y="218"/>
                </a:cubicBezTo>
                <a:cubicBezTo>
                  <a:pt x="2151" y="219"/>
                  <a:pt x="2152" y="221"/>
                  <a:pt x="2152" y="223"/>
                </a:cubicBezTo>
                <a:cubicBezTo>
                  <a:pt x="2151" y="223"/>
                  <a:pt x="2151" y="223"/>
                  <a:pt x="2150" y="224"/>
                </a:cubicBezTo>
                <a:cubicBezTo>
                  <a:pt x="2150" y="225"/>
                  <a:pt x="2150" y="225"/>
                  <a:pt x="2150" y="225"/>
                </a:cubicBezTo>
                <a:cubicBezTo>
                  <a:pt x="2150" y="225"/>
                  <a:pt x="2150" y="225"/>
                  <a:pt x="2150" y="225"/>
                </a:cubicBezTo>
                <a:cubicBezTo>
                  <a:pt x="2150" y="226"/>
                  <a:pt x="2150" y="226"/>
                  <a:pt x="2150" y="226"/>
                </a:cubicBezTo>
                <a:cubicBezTo>
                  <a:pt x="2149" y="226"/>
                  <a:pt x="2149" y="226"/>
                  <a:pt x="2149" y="226"/>
                </a:cubicBezTo>
                <a:cubicBezTo>
                  <a:pt x="2148" y="229"/>
                  <a:pt x="2149" y="235"/>
                  <a:pt x="2151" y="237"/>
                </a:cubicBezTo>
                <a:cubicBezTo>
                  <a:pt x="2151" y="239"/>
                  <a:pt x="2151" y="240"/>
                  <a:pt x="2150" y="242"/>
                </a:cubicBezTo>
                <a:cubicBezTo>
                  <a:pt x="2149" y="242"/>
                  <a:pt x="2147" y="243"/>
                  <a:pt x="2145" y="243"/>
                </a:cubicBezTo>
                <a:cubicBezTo>
                  <a:pt x="2145" y="245"/>
                  <a:pt x="2145" y="245"/>
                  <a:pt x="2145" y="245"/>
                </a:cubicBezTo>
                <a:cubicBezTo>
                  <a:pt x="2146" y="245"/>
                  <a:pt x="2146" y="245"/>
                  <a:pt x="2146" y="245"/>
                </a:cubicBezTo>
                <a:cubicBezTo>
                  <a:pt x="2146" y="247"/>
                  <a:pt x="2146" y="247"/>
                  <a:pt x="2146" y="247"/>
                </a:cubicBezTo>
                <a:cubicBezTo>
                  <a:pt x="2146" y="247"/>
                  <a:pt x="2148" y="247"/>
                  <a:pt x="2149" y="248"/>
                </a:cubicBezTo>
                <a:cubicBezTo>
                  <a:pt x="2151" y="249"/>
                  <a:pt x="2151" y="251"/>
                  <a:pt x="2154" y="251"/>
                </a:cubicBezTo>
                <a:cubicBezTo>
                  <a:pt x="2155" y="251"/>
                  <a:pt x="2154" y="252"/>
                  <a:pt x="2156" y="252"/>
                </a:cubicBezTo>
                <a:cubicBezTo>
                  <a:pt x="2156" y="251"/>
                  <a:pt x="2156" y="251"/>
                  <a:pt x="2156" y="251"/>
                </a:cubicBezTo>
                <a:cubicBezTo>
                  <a:pt x="2158" y="249"/>
                  <a:pt x="2159" y="251"/>
                  <a:pt x="2160" y="249"/>
                </a:cubicBezTo>
                <a:cubicBezTo>
                  <a:pt x="2163" y="249"/>
                  <a:pt x="2162" y="250"/>
                  <a:pt x="2164" y="251"/>
                </a:cubicBezTo>
                <a:cubicBezTo>
                  <a:pt x="2164" y="252"/>
                  <a:pt x="2164" y="252"/>
                  <a:pt x="2164" y="252"/>
                </a:cubicBezTo>
                <a:cubicBezTo>
                  <a:pt x="2166" y="252"/>
                  <a:pt x="2166" y="252"/>
                  <a:pt x="2166" y="252"/>
                </a:cubicBezTo>
                <a:cubicBezTo>
                  <a:pt x="2166" y="252"/>
                  <a:pt x="2166" y="252"/>
                  <a:pt x="2166" y="252"/>
                </a:cubicBezTo>
                <a:cubicBezTo>
                  <a:pt x="2167" y="252"/>
                  <a:pt x="2167" y="252"/>
                  <a:pt x="2167" y="252"/>
                </a:cubicBezTo>
                <a:cubicBezTo>
                  <a:pt x="2168" y="253"/>
                  <a:pt x="2168" y="253"/>
                  <a:pt x="2169" y="254"/>
                </a:cubicBezTo>
                <a:cubicBezTo>
                  <a:pt x="2169" y="258"/>
                  <a:pt x="2169" y="258"/>
                  <a:pt x="2169" y="258"/>
                </a:cubicBezTo>
                <a:cubicBezTo>
                  <a:pt x="2169" y="258"/>
                  <a:pt x="2169" y="258"/>
                  <a:pt x="2169" y="258"/>
                </a:cubicBezTo>
                <a:cubicBezTo>
                  <a:pt x="2169" y="259"/>
                  <a:pt x="2169" y="259"/>
                  <a:pt x="2169" y="259"/>
                </a:cubicBezTo>
                <a:cubicBezTo>
                  <a:pt x="2167" y="259"/>
                  <a:pt x="2167" y="258"/>
                  <a:pt x="2166" y="258"/>
                </a:cubicBezTo>
                <a:cubicBezTo>
                  <a:pt x="2166" y="254"/>
                  <a:pt x="2166" y="254"/>
                  <a:pt x="2166" y="254"/>
                </a:cubicBezTo>
                <a:cubicBezTo>
                  <a:pt x="2165" y="254"/>
                  <a:pt x="2164" y="253"/>
                  <a:pt x="2163" y="253"/>
                </a:cubicBezTo>
                <a:cubicBezTo>
                  <a:pt x="2163" y="253"/>
                  <a:pt x="2162" y="252"/>
                  <a:pt x="2162" y="252"/>
                </a:cubicBezTo>
                <a:cubicBezTo>
                  <a:pt x="2159" y="251"/>
                  <a:pt x="2158" y="254"/>
                  <a:pt x="2157" y="254"/>
                </a:cubicBezTo>
                <a:cubicBezTo>
                  <a:pt x="2156" y="254"/>
                  <a:pt x="2156" y="254"/>
                  <a:pt x="2156" y="254"/>
                </a:cubicBezTo>
                <a:cubicBezTo>
                  <a:pt x="2156" y="253"/>
                  <a:pt x="2156" y="253"/>
                  <a:pt x="2156" y="253"/>
                </a:cubicBezTo>
                <a:cubicBezTo>
                  <a:pt x="2148" y="253"/>
                  <a:pt x="2148" y="253"/>
                  <a:pt x="2148" y="253"/>
                </a:cubicBezTo>
                <a:cubicBezTo>
                  <a:pt x="2148" y="252"/>
                  <a:pt x="2148" y="252"/>
                  <a:pt x="2148" y="252"/>
                </a:cubicBezTo>
                <a:cubicBezTo>
                  <a:pt x="2147" y="252"/>
                  <a:pt x="2146" y="252"/>
                  <a:pt x="2145" y="252"/>
                </a:cubicBezTo>
                <a:cubicBezTo>
                  <a:pt x="2145" y="249"/>
                  <a:pt x="2145" y="249"/>
                  <a:pt x="2145" y="249"/>
                </a:cubicBezTo>
                <a:cubicBezTo>
                  <a:pt x="2142" y="248"/>
                  <a:pt x="2142" y="246"/>
                  <a:pt x="2140" y="245"/>
                </a:cubicBezTo>
                <a:cubicBezTo>
                  <a:pt x="2140" y="244"/>
                  <a:pt x="2140" y="244"/>
                  <a:pt x="2140" y="244"/>
                </a:cubicBezTo>
                <a:cubicBezTo>
                  <a:pt x="2140" y="244"/>
                  <a:pt x="2140" y="244"/>
                  <a:pt x="2140" y="244"/>
                </a:cubicBezTo>
                <a:cubicBezTo>
                  <a:pt x="2140" y="245"/>
                  <a:pt x="2140" y="245"/>
                  <a:pt x="2140" y="245"/>
                </a:cubicBezTo>
                <a:cubicBezTo>
                  <a:pt x="2138" y="246"/>
                  <a:pt x="2137" y="247"/>
                  <a:pt x="2135" y="249"/>
                </a:cubicBezTo>
                <a:cubicBezTo>
                  <a:pt x="2133" y="249"/>
                  <a:pt x="2133" y="249"/>
                  <a:pt x="2133" y="249"/>
                </a:cubicBezTo>
                <a:cubicBezTo>
                  <a:pt x="2134" y="247"/>
                  <a:pt x="2135" y="247"/>
                  <a:pt x="2135" y="245"/>
                </a:cubicBezTo>
                <a:cubicBezTo>
                  <a:pt x="2136" y="245"/>
                  <a:pt x="2136" y="245"/>
                  <a:pt x="2137" y="245"/>
                </a:cubicBezTo>
                <a:cubicBezTo>
                  <a:pt x="2138" y="243"/>
                  <a:pt x="2138" y="241"/>
                  <a:pt x="2138" y="239"/>
                </a:cubicBezTo>
                <a:cubicBezTo>
                  <a:pt x="2139" y="239"/>
                  <a:pt x="2139" y="239"/>
                  <a:pt x="2139" y="239"/>
                </a:cubicBezTo>
                <a:cubicBezTo>
                  <a:pt x="2139" y="237"/>
                  <a:pt x="2139" y="237"/>
                  <a:pt x="2139" y="237"/>
                </a:cubicBezTo>
                <a:cubicBezTo>
                  <a:pt x="2140" y="237"/>
                  <a:pt x="2140" y="237"/>
                  <a:pt x="2140" y="237"/>
                </a:cubicBezTo>
                <a:cubicBezTo>
                  <a:pt x="2140" y="235"/>
                  <a:pt x="2139" y="233"/>
                  <a:pt x="2139" y="232"/>
                </a:cubicBezTo>
                <a:cubicBezTo>
                  <a:pt x="2140" y="230"/>
                  <a:pt x="2140" y="228"/>
                  <a:pt x="2141" y="226"/>
                </a:cubicBezTo>
                <a:cubicBezTo>
                  <a:pt x="2144" y="225"/>
                  <a:pt x="2144" y="224"/>
                  <a:pt x="2146" y="222"/>
                </a:cubicBezTo>
                <a:cubicBezTo>
                  <a:pt x="2146" y="220"/>
                  <a:pt x="2146" y="220"/>
                  <a:pt x="2145" y="219"/>
                </a:cubicBezTo>
                <a:cubicBezTo>
                  <a:pt x="2141" y="219"/>
                  <a:pt x="2134" y="220"/>
                  <a:pt x="2131" y="218"/>
                </a:cubicBezTo>
                <a:cubicBezTo>
                  <a:pt x="2131" y="218"/>
                  <a:pt x="2131" y="218"/>
                  <a:pt x="2131" y="218"/>
                </a:cubicBezTo>
                <a:cubicBezTo>
                  <a:pt x="2130" y="218"/>
                  <a:pt x="2130" y="218"/>
                  <a:pt x="2130" y="218"/>
                </a:cubicBezTo>
                <a:cubicBezTo>
                  <a:pt x="2129" y="216"/>
                  <a:pt x="2128" y="215"/>
                  <a:pt x="2127" y="213"/>
                </a:cubicBezTo>
                <a:cubicBezTo>
                  <a:pt x="2125" y="213"/>
                  <a:pt x="2125" y="213"/>
                  <a:pt x="2125" y="213"/>
                </a:cubicBezTo>
                <a:cubicBezTo>
                  <a:pt x="2124" y="212"/>
                  <a:pt x="2123" y="211"/>
                  <a:pt x="2123" y="210"/>
                </a:cubicBezTo>
                <a:cubicBezTo>
                  <a:pt x="2121" y="210"/>
                  <a:pt x="2121" y="210"/>
                  <a:pt x="2121" y="210"/>
                </a:cubicBezTo>
                <a:cubicBezTo>
                  <a:pt x="2121" y="210"/>
                  <a:pt x="2121" y="210"/>
                  <a:pt x="2121" y="210"/>
                </a:cubicBezTo>
                <a:cubicBezTo>
                  <a:pt x="2119" y="210"/>
                  <a:pt x="2119" y="210"/>
                  <a:pt x="2119" y="210"/>
                </a:cubicBezTo>
                <a:cubicBezTo>
                  <a:pt x="2119" y="209"/>
                  <a:pt x="2119" y="209"/>
                  <a:pt x="2119" y="209"/>
                </a:cubicBezTo>
                <a:cubicBezTo>
                  <a:pt x="2117" y="209"/>
                  <a:pt x="2117" y="209"/>
                  <a:pt x="2117" y="209"/>
                </a:cubicBezTo>
                <a:cubicBezTo>
                  <a:pt x="2117" y="208"/>
                  <a:pt x="2117" y="208"/>
                  <a:pt x="2117" y="208"/>
                </a:cubicBezTo>
                <a:cubicBezTo>
                  <a:pt x="2116" y="208"/>
                  <a:pt x="2113" y="207"/>
                  <a:pt x="2111" y="208"/>
                </a:cubicBezTo>
                <a:cubicBezTo>
                  <a:pt x="2111" y="208"/>
                  <a:pt x="2111" y="208"/>
                  <a:pt x="2111" y="208"/>
                </a:cubicBezTo>
                <a:cubicBezTo>
                  <a:pt x="2110" y="209"/>
                  <a:pt x="2109" y="209"/>
                  <a:pt x="2108" y="209"/>
                </a:cubicBezTo>
                <a:cubicBezTo>
                  <a:pt x="2107" y="210"/>
                  <a:pt x="2107" y="210"/>
                  <a:pt x="2107" y="210"/>
                </a:cubicBezTo>
                <a:cubicBezTo>
                  <a:pt x="2105" y="210"/>
                  <a:pt x="2105" y="210"/>
                  <a:pt x="2105" y="210"/>
                </a:cubicBezTo>
                <a:cubicBezTo>
                  <a:pt x="2105" y="211"/>
                  <a:pt x="2105" y="211"/>
                  <a:pt x="2105" y="211"/>
                </a:cubicBezTo>
                <a:cubicBezTo>
                  <a:pt x="2103" y="212"/>
                  <a:pt x="2103" y="211"/>
                  <a:pt x="2102" y="212"/>
                </a:cubicBezTo>
                <a:cubicBezTo>
                  <a:pt x="2102" y="212"/>
                  <a:pt x="2102" y="212"/>
                  <a:pt x="2102" y="212"/>
                </a:cubicBezTo>
                <a:cubicBezTo>
                  <a:pt x="2102" y="213"/>
                  <a:pt x="2102" y="213"/>
                  <a:pt x="2102" y="213"/>
                </a:cubicBezTo>
                <a:cubicBezTo>
                  <a:pt x="2105" y="213"/>
                  <a:pt x="2105" y="213"/>
                  <a:pt x="2105" y="213"/>
                </a:cubicBezTo>
                <a:cubicBezTo>
                  <a:pt x="2105" y="214"/>
                  <a:pt x="2105" y="214"/>
                  <a:pt x="2105" y="214"/>
                </a:cubicBezTo>
                <a:cubicBezTo>
                  <a:pt x="2106" y="214"/>
                  <a:pt x="2106" y="214"/>
                  <a:pt x="2106" y="214"/>
                </a:cubicBezTo>
                <a:cubicBezTo>
                  <a:pt x="2106" y="214"/>
                  <a:pt x="2106" y="214"/>
                  <a:pt x="2106" y="214"/>
                </a:cubicBezTo>
                <a:cubicBezTo>
                  <a:pt x="2107" y="215"/>
                  <a:pt x="2108" y="215"/>
                  <a:pt x="2108" y="215"/>
                </a:cubicBezTo>
                <a:cubicBezTo>
                  <a:pt x="2107" y="218"/>
                  <a:pt x="2105" y="218"/>
                  <a:pt x="2104" y="220"/>
                </a:cubicBezTo>
                <a:cubicBezTo>
                  <a:pt x="2102" y="220"/>
                  <a:pt x="2102" y="220"/>
                  <a:pt x="2102" y="220"/>
                </a:cubicBezTo>
                <a:cubicBezTo>
                  <a:pt x="2102" y="219"/>
                  <a:pt x="2101" y="219"/>
                  <a:pt x="2100" y="218"/>
                </a:cubicBezTo>
                <a:cubicBezTo>
                  <a:pt x="2099" y="217"/>
                  <a:pt x="2097" y="217"/>
                  <a:pt x="2096" y="216"/>
                </a:cubicBezTo>
                <a:cubicBezTo>
                  <a:pt x="2091" y="216"/>
                  <a:pt x="2091" y="216"/>
                  <a:pt x="2091" y="216"/>
                </a:cubicBezTo>
                <a:cubicBezTo>
                  <a:pt x="2091" y="216"/>
                  <a:pt x="2091" y="216"/>
                  <a:pt x="2091" y="216"/>
                </a:cubicBezTo>
                <a:cubicBezTo>
                  <a:pt x="2090" y="217"/>
                  <a:pt x="2089" y="221"/>
                  <a:pt x="2089" y="223"/>
                </a:cubicBezTo>
                <a:cubicBezTo>
                  <a:pt x="2091" y="223"/>
                  <a:pt x="2093" y="223"/>
                  <a:pt x="2094" y="224"/>
                </a:cubicBezTo>
                <a:cubicBezTo>
                  <a:pt x="2094" y="225"/>
                  <a:pt x="2094" y="226"/>
                  <a:pt x="2094" y="226"/>
                </a:cubicBezTo>
                <a:cubicBezTo>
                  <a:pt x="2098" y="226"/>
                  <a:pt x="2098" y="226"/>
                  <a:pt x="2098" y="226"/>
                </a:cubicBezTo>
                <a:cubicBezTo>
                  <a:pt x="2098" y="227"/>
                  <a:pt x="2099" y="228"/>
                  <a:pt x="2099" y="228"/>
                </a:cubicBezTo>
                <a:cubicBezTo>
                  <a:pt x="2100" y="228"/>
                  <a:pt x="2100" y="228"/>
                  <a:pt x="2100" y="228"/>
                </a:cubicBezTo>
                <a:cubicBezTo>
                  <a:pt x="2100" y="229"/>
                  <a:pt x="2100" y="229"/>
                  <a:pt x="2100" y="229"/>
                </a:cubicBezTo>
                <a:cubicBezTo>
                  <a:pt x="2102" y="230"/>
                  <a:pt x="2101" y="229"/>
                  <a:pt x="2102" y="230"/>
                </a:cubicBezTo>
                <a:cubicBezTo>
                  <a:pt x="2103" y="230"/>
                  <a:pt x="2103" y="230"/>
                  <a:pt x="2103" y="230"/>
                </a:cubicBezTo>
                <a:cubicBezTo>
                  <a:pt x="2103" y="231"/>
                  <a:pt x="2102" y="232"/>
                  <a:pt x="2102" y="233"/>
                </a:cubicBezTo>
                <a:cubicBezTo>
                  <a:pt x="2103" y="233"/>
                  <a:pt x="2103" y="233"/>
                  <a:pt x="2103" y="233"/>
                </a:cubicBezTo>
                <a:cubicBezTo>
                  <a:pt x="2104" y="234"/>
                  <a:pt x="2105" y="234"/>
                  <a:pt x="2106" y="235"/>
                </a:cubicBezTo>
                <a:cubicBezTo>
                  <a:pt x="2106" y="235"/>
                  <a:pt x="2106" y="235"/>
                  <a:pt x="2106" y="235"/>
                </a:cubicBezTo>
                <a:cubicBezTo>
                  <a:pt x="2104" y="235"/>
                  <a:pt x="2104" y="235"/>
                  <a:pt x="2104" y="235"/>
                </a:cubicBezTo>
                <a:cubicBezTo>
                  <a:pt x="2104" y="236"/>
                  <a:pt x="2104" y="236"/>
                  <a:pt x="2104" y="236"/>
                </a:cubicBezTo>
                <a:cubicBezTo>
                  <a:pt x="2102" y="235"/>
                  <a:pt x="2103" y="234"/>
                  <a:pt x="2102" y="233"/>
                </a:cubicBezTo>
                <a:cubicBezTo>
                  <a:pt x="2102" y="233"/>
                  <a:pt x="2101" y="232"/>
                  <a:pt x="2101" y="231"/>
                </a:cubicBezTo>
                <a:cubicBezTo>
                  <a:pt x="2096" y="231"/>
                  <a:pt x="2096" y="231"/>
                  <a:pt x="2096" y="231"/>
                </a:cubicBezTo>
                <a:cubicBezTo>
                  <a:pt x="2096" y="232"/>
                  <a:pt x="2096" y="232"/>
                  <a:pt x="2096" y="232"/>
                </a:cubicBezTo>
                <a:cubicBezTo>
                  <a:pt x="2094" y="232"/>
                  <a:pt x="2094" y="232"/>
                  <a:pt x="2094" y="232"/>
                </a:cubicBezTo>
                <a:cubicBezTo>
                  <a:pt x="2094" y="233"/>
                  <a:pt x="2094" y="233"/>
                  <a:pt x="2094" y="233"/>
                </a:cubicBezTo>
                <a:cubicBezTo>
                  <a:pt x="2092" y="233"/>
                  <a:pt x="2092" y="232"/>
                  <a:pt x="2092" y="231"/>
                </a:cubicBezTo>
                <a:cubicBezTo>
                  <a:pt x="2088" y="231"/>
                  <a:pt x="2088" y="231"/>
                  <a:pt x="2088" y="231"/>
                </a:cubicBezTo>
                <a:cubicBezTo>
                  <a:pt x="2088" y="232"/>
                  <a:pt x="2088" y="232"/>
                  <a:pt x="2088" y="232"/>
                </a:cubicBezTo>
                <a:cubicBezTo>
                  <a:pt x="2088" y="232"/>
                  <a:pt x="2088" y="232"/>
                  <a:pt x="2087" y="231"/>
                </a:cubicBezTo>
                <a:cubicBezTo>
                  <a:pt x="2087" y="232"/>
                  <a:pt x="2086" y="233"/>
                  <a:pt x="2086" y="233"/>
                </a:cubicBezTo>
                <a:cubicBezTo>
                  <a:pt x="2083" y="233"/>
                  <a:pt x="2081" y="232"/>
                  <a:pt x="2080" y="230"/>
                </a:cubicBezTo>
                <a:cubicBezTo>
                  <a:pt x="2079" y="230"/>
                  <a:pt x="2079" y="230"/>
                  <a:pt x="2079" y="230"/>
                </a:cubicBezTo>
                <a:cubicBezTo>
                  <a:pt x="2080" y="229"/>
                  <a:pt x="2080" y="228"/>
                  <a:pt x="2081" y="226"/>
                </a:cubicBezTo>
                <a:cubicBezTo>
                  <a:pt x="2080" y="226"/>
                  <a:pt x="2080" y="226"/>
                  <a:pt x="2080" y="226"/>
                </a:cubicBezTo>
                <a:cubicBezTo>
                  <a:pt x="2080" y="225"/>
                  <a:pt x="2079" y="224"/>
                  <a:pt x="2079" y="223"/>
                </a:cubicBezTo>
                <a:cubicBezTo>
                  <a:pt x="2079" y="223"/>
                  <a:pt x="2078" y="222"/>
                  <a:pt x="2078" y="222"/>
                </a:cubicBezTo>
                <a:cubicBezTo>
                  <a:pt x="2078" y="221"/>
                  <a:pt x="2078" y="221"/>
                  <a:pt x="2078" y="221"/>
                </a:cubicBezTo>
                <a:cubicBezTo>
                  <a:pt x="2077" y="221"/>
                  <a:pt x="2077" y="221"/>
                  <a:pt x="2077" y="221"/>
                </a:cubicBezTo>
                <a:cubicBezTo>
                  <a:pt x="2077" y="217"/>
                  <a:pt x="2077" y="217"/>
                  <a:pt x="2077" y="217"/>
                </a:cubicBezTo>
                <a:cubicBezTo>
                  <a:pt x="2077" y="217"/>
                  <a:pt x="2077" y="217"/>
                  <a:pt x="2077" y="217"/>
                </a:cubicBezTo>
                <a:cubicBezTo>
                  <a:pt x="2077" y="214"/>
                  <a:pt x="2077" y="214"/>
                  <a:pt x="2077" y="214"/>
                </a:cubicBezTo>
                <a:cubicBezTo>
                  <a:pt x="2077" y="214"/>
                  <a:pt x="2077" y="214"/>
                  <a:pt x="2078" y="214"/>
                </a:cubicBezTo>
                <a:cubicBezTo>
                  <a:pt x="2078" y="212"/>
                  <a:pt x="2078" y="212"/>
                  <a:pt x="2078" y="212"/>
                </a:cubicBezTo>
                <a:cubicBezTo>
                  <a:pt x="2079" y="212"/>
                  <a:pt x="2079" y="212"/>
                  <a:pt x="2079" y="212"/>
                </a:cubicBezTo>
                <a:cubicBezTo>
                  <a:pt x="2079" y="212"/>
                  <a:pt x="2079" y="211"/>
                  <a:pt x="2079" y="210"/>
                </a:cubicBezTo>
                <a:cubicBezTo>
                  <a:pt x="2078" y="210"/>
                  <a:pt x="2077" y="209"/>
                  <a:pt x="2077" y="208"/>
                </a:cubicBezTo>
                <a:cubicBezTo>
                  <a:pt x="2077" y="205"/>
                  <a:pt x="2077" y="205"/>
                  <a:pt x="2077" y="205"/>
                </a:cubicBezTo>
                <a:cubicBezTo>
                  <a:pt x="2078" y="204"/>
                  <a:pt x="2078" y="204"/>
                  <a:pt x="2078" y="204"/>
                </a:cubicBezTo>
                <a:cubicBezTo>
                  <a:pt x="2078" y="204"/>
                  <a:pt x="2077" y="203"/>
                  <a:pt x="2077" y="202"/>
                </a:cubicBezTo>
                <a:cubicBezTo>
                  <a:pt x="2076" y="202"/>
                  <a:pt x="2076" y="202"/>
                  <a:pt x="2076" y="202"/>
                </a:cubicBezTo>
                <a:cubicBezTo>
                  <a:pt x="2076" y="200"/>
                  <a:pt x="2075" y="200"/>
                  <a:pt x="2075" y="199"/>
                </a:cubicBezTo>
                <a:cubicBezTo>
                  <a:pt x="2073" y="199"/>
                  <a:pt x="2073" y="199"/>
                  <a:pt x="2073" y="199"/>
                </a:cubicBezTo>
                <a:cubicBezTo>
                  <a:pt x="2073" y="199"/>
                  <a:pt x="2073" y="199"/>
                  <a:pt x="2073" y="199"/>
                </a:cubicBezTo>
                <a:cubicBezTo>
                  <a:pt x="2073" y="199"/>
                  <a:pt x="2073" y="199"/>
                  <a:pt x="2073" y="199"/>
                </a:cubicBezTo>
                <a:cubicBezTo>
                  <a:pt x="2074" y="205"/>
                  <a:pt x="2076" y="211"/>
                  <a:pt x="2073" y="217"/>
                </a:cubicBezTo>
                <a:cubicBezTo>
                  <a:pt x="2073" y="218"/>
                  <a:pt x="2073" y="218"/>
                  <a:pt x="2073" y="218"/>
                </a:cubicBezTo>
                <a:cubicBezTo>
                  <a:pt x="2072" y="219"/>
                  <a:pt x="2072" y="219"/>
                  <a:pt x="2071" y="219"/>
                </a:cubicBezTo>
                <a:cubicBezTo>
                  <a:pt x="2071" y="220"/>
                  <a:pt x="2071" y="220"/>
                  <a:pt x="2071" y="220"/>
                </a:cubicBezTo>
                <a:cubicBezTo>
                  <a:pt x="2071" y="221"/>
                  <a:pt x="2070" y="221"/>
                  <a:pt x="2069" y="222"/>
                </a:cubicBezTo>
                <a:cubicBezTo>
                  <a:pt x="2069" y="222"/>
                  <a:pt x="2069" y="222"/>
                  <a:pt x="2069" y="222"/>
                </a:cubicBezTo>
                <a:cubicBezTo>
                  <a:pt x="2068" y="222"/>
                  <a:pt x="2068" y="222"/>
                  <a:pt x="2068" y="222"/>
                </a:cubicBezTo>
                <a:cubicBezTo>
                  <a:pt x="2068" y="223"/>
                  <a:pt x="2068" y="223"/>
                  <a:pt x="2068" y="223"/>
                </a:cubicBezTo>
                <a:cubicBezTo>
                  <a:pt x="2067" y="224"/>
                  <a:pt x="2067" y="224"/>
                  <a:pt x="2067" y="224"/>
                </a:cubicBezTo>
                <a:cubicBezTo>
                  <a:pt x="2067" y="227"/>
                  <a:pt x="2067" y="227"/>
                  <a:pt x="2067" y="227"/>
                </a:cubicBezTo>
                <a:cubicBezTo>
                  <a:pt x="2066" y="229"/>
                  <a:pt x="2065" y="230"/>
                  <a:pt x="2064" y="231"/>
                </a:cubicBezTo>
                <a:cubicBezTo>
                  <a:pt x="2064" y="234"/>
                  <a:pt x="2065" y="234"/>
                  <a:pt x="2067" y="236"/>
                </a:cubicBezTo>
                <a:cubicBezTo>
                  <a:pt x="2067" y="236"/>
                  <a:pt x="2067" y="236"/>
                  <a:pt x="2067" y="236"/>
                </a:cubicBezTo>
                <a:cubicBezTo>
                  <a:pt x="2067" y="237"/>
                  <a:pt x="2067" y="237"/>
                  <a:pt x="2067" y="237"/>
                </a:cubicBezTo>
                <a:cubicBezTo>
                  <a:pt x="2068" y="237"/>
                  <a:pt x="2068" y="237"/>
                  <a:pt x="2068" y="237"/>
                </a:cubicBezTo>
                <a:cubicBezTo>
                  <a:pt x="2068" y="239"/>
                  <a:pt x="2068" y="239"/>
                  <a:pt x="2068" y="239"/>
                </a:cubicBezTo>
                <a:cubicBezTo>
                  <a:pt x="2069" y="239"/>
                  <a:pt x="2069" y="239"/>
                  <a:pt x="2069" y="239"/>
                </a:cubicBezTo>
                <a:cubicBezTo>
                  <a:pt x="2070" y="241"/>
                  <a:pt x="2069" y="241"/>
                  <a:pt x="2070" y="242"/>
                </a:cubicBezTo>
                <a:cubicBezTo>
                  <a:pt x="2069" y="245"/>
                  <a:pt x="2069" y="245"/>
                  <a:pt x="2069" y="245"/>
                </a:cubicBezTo>
                <a:cubicBezTo>
                  <a:pt x="2069" y="245"/>
                  <a:pt x="2068" y="246"/>
                  <a:pt x="2068" y="246"/>
                </a:cubicBezTo>
                <a:cubicBezTo>
                  <a:pt x="2068" y="248"/>
                  <a:pt x="2068" y="248"/>
                  <a:pt x="2068" y="248"/>
                </a:cubicBezTo>
                <a:cubicBezTo>
                  <a:pt x="2067" y="248"/>
                  <a:pt x="2067" y="248"/>
                  <a:pt x="2067" y="248"/>
                </a:cubicBezTo>
                <a:cubicBezTo>
                  <a:pt x="2067" y="249"/>
                  <a:pt x="2067" y="249"/>
                  <a:pt x="2067" y="249"/>
                </a:cubicBezTo>
                <a:cubicBezTo>
                  <a:pt x="2068" y="249"/>
                  <a:pt x="2068" y="249"/>
                  <a:pt x="2068" y="249"/>
                </a:cubicBezTo>
                <a:cubicBezTo>
                  <a:pt x="2068" y="254"/>
                  <a:pt x="2068" y="254"/>
                  <a:pt x="2068" y="254"/>
                </a:cubicBezTo>
                <a:cubicBezTo>
                  <a:pt x="2069" y="255"/>
                  <a:pt x="2069" y="255"/>
                  <a:pt x="2069" y="255"/>
                </a:cubicBezTo>
                <a:cubicBezTo>
                  <a:pt x="2069" y="260"/>
                  <a:pt x="2069" y="260"/>
                  <a:pt x="2069" y="260"/>
                </a:cubicBezTo>
                <a:cubicBezTo>
                  <a:pt x="2070" y="260"/>
                  <a:pt x="2070" y="260"/>
                  <a:pt x="2070" y="260"/>
                </a:cubicBezTo>
                <a:cubicBezTo>
                  <a:pt x="2070" y="261"/>
                  <a:pt x="2070" y="261"/>
                  <a:pt x="2070" y="261"/>
                </a:cubicBezTo>
                <a:cubicBezTo>
                  <a:pt x="2072" y="261"/>
                  <a:pt x="2072" y="261"/>
                  <a:pt x="2072" y="261"/>
                </a:cubicBezTo>
                <a:cubicBezTo>
                  <a:pt x="2072" y="260"/>
                  <a:pt x="2072" y="260"/>
                  <a:pt x="2072" y="260"/>
                </a:cubicBezTo>
                <a:cubicBezTo>
                  <a:pt x="2074" y="260"/>
                  <a:pt x="2077" y="259"/>
                  <a:pt x="2079" y="259"/>
                </a:cubicBezTo>
                <a:cubicBezTo>
                  <a:pt x="2079" y="258"/>
                  <a:pt x="2079" y="258"/>
                  <a:pt x="2079" y="258"/>
                </a:cubicBezTo>
                <a:cubicBezTo>
                  <a:pt x="2081" y="258"/>
                  <a:pt x="2086" y="255"/>
                  <a:pt x="2088" y="256"/>
                </a:cubicBezTo>
                <a:cubicBezTo>
                  <a:pt x="2088" y="257"/>
                  <a:pt x="2088" y="257"/>
                  <a:pt x="2088" y="257"/>
                </a:cubicBezTo>
                <a:cubicBezTo>
                  <a:pt x="2090" y="257"/>
                  <a:pt x="2090" y="257"/>
                  <a:pt x="2090" y="257"/>
                </a:cubicBezTo>
                <a:cubicBezTo>
                  <a:pt x="2090" y="258"/>
                  <a:pt x="2090" y="258"/>
                  <a:pt x="2090" y="258"/>
                </a:cubicBezTo>
                <a:cubicBezTo>
                  <a:pt x="2093" y="259"/>
                  <a:pt x="2095" y="257"/>
                  <a:pt x="2098" y="260"/>
                </a:cubicBezTo>
                <a:cubicBezTo>
                  <a:pt x="2099" y="260"/>
                  <a:pt x="2099" y="260"/>
                  <a:pt x="2099" y="260"/>
                </a:cubicBezTo>
                <a:cubicBezTo>
                  <a:pt x="2100" y="260"/>
                  <a:pt x="2100" y="263"/>
                  <a:pt x="2101" y="264"/>
                </a:cubicBezTo>
                <a:cubicBezTo>
                  <a:pt x="2102" y="264"/>
                  <a:pt x="2102" y="264"/>
                  <a:pt x="2102" y="264"/>
                </a:cubicBezTo>
                <a:cubicBezTo>
                  <a:pt x="2102" y="268"/>
                  <a:pt x="2102" y="268"/>
                  <a:pt x="2102" y="268"/>
                </a:cubicBezTo>
                <a:cubicBezTo>
                  <a:pt x="2102" y="268"/>
                  <a:pt x="2102" y="268"/>
                  <a:pt x="2102" y="268"/>
                </a:cubicBezTo>
                <a:cubicBezTo>
                  <a:pt x="2103" y="269"/>
                  <a:pt x="2103" y="269"/>
                  <a:pt x="2104" y="269"/>
                </a:cubicBezTo>
                <a:cubicBezTo>
                  <a:pt x="2105" y="271"/>
                  <a:pt x="2105" y="273"/>
                  <a:pt x="2107" y="274"/>
                </a:cubicBezTo>
                <a:cubicBezTo>
                  <a:pt x="2107" y="276"/>
                  <a:pt x="2107" y="276"/>
                  <a:pt x="2107" y="276"/>
                </a:cubicBezTo>
                <a:cubicBezTo>
                  <a:pt x="2105" y="276"/>
                  <a:pt x="2103" y="277"/>
                  <a:pt x="2102" y="278"/>
                </a:cubicBezTo>
                <a:cubicBezTo>
                  <a:pt x="2100" y="280"/>
                  <a:pt x="2101" y="281"/>
                  <a:pt x="2102" y="283"/>
                </a:cubicBezTo>
                <a:cubicBezTo>
                  <a:pt x="2103" y="284"/>
                  <a:pt x="2104" y="285"/>
                  <a:pt x="2106" y="286"/>
                </a:cubicBezTo>
                <a:cubicBezTo>
                  <a:pt x="2106" y="287"/>
                  <a:pt x="2106" y="287"/>
                  <a:pt x="2106" y="287"/>
                </a:cubicBezTo>
                <a:cubicBezTo>
                  <a:pt x="2109" y="287"/>
                  <a:pt x="2109" y="287"/>
                  <a:pt x="2109" y="287"/>
                </a:cubicBezTo>
                <a:cubicBezTo>
                  <a:pt x="2109" y="287"/>
                  <a:pt x="2109" y="287"/>
                  <a:pt x="2109" y="287"/>
                </a:cubicBezTo>
                <a:cubicBezTo>
                  <a:pt x="2111" y="287"/>
                  <a:pt x="2111" y="287"/>
                  <a:pt x="2111" y="287"/>
                </a:cubicBezTo>
                <a:cubicBezTo>
                  <a:pt x="2111" y="288"/>
                  <a:pt x="2111" y="288"/>
                  <a:pt x="2111" y="288"/>
                </a:cubicBezTo>
                <a:cubicBezTo>
                  <a:pt x="2113" y="288"/>
                  <a:pt x="2113" y="288"/>
                  <a:pt x="2113" y="288"/>
                </a:cubicBezTo>
                <a:cubicBezTo>
                  <a:pt x="2113" y="289"/>
                  <a:pt x="2113" y="289"/>
                  <a:pt x="2113" y="289"/>
                </a:cubicBezTo>
                <a:cubicBezTo>
                  <a:pt x="2115" y="289"/>
                  <a:pt x="2115" y="289"/>
                  <a:pt x="2115" y="289"/>
                </a:cubicBezTo>
                <a:cubicBezTo>
                  <a:pt x="2115" y="289"/>
                  <a:pt x="2115" y="289"/>
                  <a:pt x="2115" y="289"/>
                </a:cubicBezTo>
                <a:cubicBezTo>
                  <a:pt x="2117" y="289"/>
                  <a:pt x="2117" y="289"/>
                  <a:pt x="2117" y="289"/>
                </a:cubicBezTo>
                <a:cubicBezTo>
                  <a:pt x="2118" y="289"/>
                  <a:pt x="2118" y="290"/>
                  <a:pt x="2119" y="291"/>
                </a:cubicBezTo>
                <a:cubicBezTo>
                  <a:pt x="2119" y="291"/>
                  <a:pt x="2119" y="291"/>
                  <a:pt x="2119" y="291"/>
                </a:cubicBezTo>
                <a:cubicBezTo>
                  <a:pt x="2117" y="292"/>
                  <a:pt x="2116" y="292"/>
                  <a:pt x="2115" y="292"/>
                </a:cubicBezTo>
                <a:cubicBezTo>
                  <a:pt x="2115" y="291"/>
                  <a:pt x="2115" y="291"/>
                  <a:pt x="2115" y="291"/>
                </a:cubicBezTo>
                <a:cubicBezTo>
                  <a:pt x="2113" y="291"/>
                  <a:pt x="2113" y="291"/>
                  <a:pt x="2113" y="291"/>
                </a:cubicBezTo>
                <a:cubicBezTo>
                  <a:pt x="2113" y="291"/>
                  <a:pt x="2113" y="291"/>
                  <a:pt x="2113" y="291"/>
                </a:cubicBezTo>
                <a:cubicBezTo>
                  <a:pt x="2109" y="289"/>
                  <a:pt x="2109" y="291"/>
                  <a:pt x="2107" y="288"/>
                </a:cubicBezTo>
                <a:cubicBezTo>
                  <a:pt x="2105" y="288"/>
                  <a:pt x="2105" y="288"/>
                  <a:pt x="2105" y="288"/>
                </a:cubicBezTo>
                <a:cubicBezTo>
                  <a:pt x="2105" y="289"/>
                  <a:pt x="2105" y="289"/>
                  <a:pt x="2105" y="289"/>
                </a:cubicBezTo>
                <a:cubicBezTo>
                  <a:pt x="2104" y="289"/>
                  <a:pt x="2104" y="289"/>
                  <a:pt x="2103" y="289"/>
                </a:cubicBezTo>
                <a:cubicBezTo>
                  <a:pt x="2103" y="292"/>
                  <a:pt x="2103" y="292"/>
                  <a:pt x="2103" y="292"/>
                </a:cubicBezTo>
                <a:cubicBezTo>
                  <a:pt x="2104" y="292"/>
                  <a:pt x="2104" y="292"/>
                  <a:pt x="2104" y="292"/>
                </a:cubicBezTo>
                <a:cubicBezTo>
                  <a:pt x="2104" y="293"/>
                  <a:pt x="2104" y="293"/>
                  <a:pt x="2104" y="293"/>
                </a:cubicBezTo>
                <a:cubicBezTo>
                  <a:pt x="2101" y="291"/>
                  <a:pt x="2098" y="289"/>
                  <a:pt x="2096" y="287"/>
                </a:cubicBezTo>
                <a:cubicBezTo>
                  <a:pt x="2096" y="284"/>
                  <a:pt x="2097" y="279"/>
                  <a:pt x="2097" y="277"/>
                </a:cubicBezTo>
                <a:cubicBezTo>
                  <a:pt x="2097" y="270"/>
                  <a:pt x="2097" y="270"/>
                  <a:pt x="2097" y="270"/>
                </a:cubicBezTo>
                <a:cubicBezTo>
                  <a:pt x="2096" y="270"/>
                  <a:pt x="2096" y="270"/>
                  <a:pt x="2096" y="270"/>
                </a:cubicBezTo>
                <a:cubicBezTo>
                  <a:pt x="2096" y="269"/>
                  <a:pt x="2096" y="269"/>
                  <a:pt x="2096" y="269"/>
                </a:cubicBezTo>
                <a:cubicBezTo>
                  <a:pt x="2096" y="269"/>
                  <a:pt x="2095" y="268"/>
                  <a:pt x="2095" y="268"/>
                </a:cubicBezTo>
                <a:cubicBezTo>
                  <a:pt x="2095" y="267"/>
                  <a:pt x="2095" y="267"/>
                  <a:pt x="2095" y="267"/>
                </a:cubicBezTo>
                <a:cubicBezTo>
                  <a:pt x="2094" y="267"/>
                  <a:pt x="2094" y="267"/>
                  <a:pt x="2094" y="267"/>
                </a:cubicBezTo>
                <a:cubicBezTo>
                  <a:pt x="2094" y="266"/>
                  <a:pt x="2094" y="264"/>
                  <a:pt x="2094" y="262"/>
                </a:cubicBezTo>
                <a:cubicBezTo>
                  <a:pt x="2094" y="262"/>
                  <a:pt x="2093" y="262"/>
                  <a:pt x="2092" y="261"/>
                </a:cubicBezTo>
                <a:cubicBezTo>
                  <a:pt x="2087" y="261"/>
                  <a:pt x="2087" y="261"/>
                  <a:pt x="2087" y="261"/>
                </a:cubicBezTo>
                <a:cubicBezTo>
                  <a:pt x="2087" y="262"/>
                  <a:pt x="2086" y="262"/>
                  <a:pt x="2086" y="263"/>
                </a:cubicBezTo>
                <a:cubicBezTo>
                  <a:pt x="2084" y="263"/>
                  <a:pt x="2084" y="263"/>
                  <a:pt x="2084" y="263"/>
                </a:cubicBezTo>
                <a:cubicBezTo>
                  <a:pt x="2084" y="264"/>
                  <a:pt x="2084" y="264"/>
                  <a:pt x="2084" y="264"/>
                </a:cubicBezTo>
                <a:cubicBezTo>
                  <a:pt x="2082" y="264"/>
                  <a:pt x="2082" y="264"/>
                  <a:pt x="2082" y="264"/>
                </a:cubicBezTo>
                <a:cubicBezTo>
                  <a:pt x="2080" y="264"/>
                  <a:pt x="2078" y="266"/>
                  <a:pt x="2075" y="266"/>
                </a:cubicBezTo>
                <a:cubicBezTo>
                  <a:pt x="2074" y="269"/>
                  <a:pt x="2074" y="271"/>
                  <a:pt x="2073" y="274"/>
                </a:cubicBezTo>
                <a:cubicBezTo>
                  <a:pt x="2074" y="274"/>
                  <a:pt x="2074" y="275"/>
                  <a:pt x="2075" y="276"/>
                </a:cubicBezTo>
                <a:cubicBezTo>
                  <a:pt x="2075" y="279"/>
                  <a:pt x="2074" y="282"/>
                  <a:pt x="2073" y="285"/>
                </a:cubicBezTo>
                <a:cubicBezTo>
                  <a:pt x="2073" y="285"/>
                  <a:pt x="2073" y="285"/>
                  <a:pt x="2073" y="285"/>
                </a:cubicBezTo>
                <a:cubicBezTo>
                  <a:pt x="2073" y="286"/>
                  <a:pt x="2073" y="286"/>
                  <a:pt x="2073" y="286"/>
                </a:cubicBezTo>
                <a:cubicBezTo>
                  <a:pt x="2072" y="286"/>
                  <a:pt x="2072" y="286"/>
                  <a:pt x="2072" y="286"/>
                </a:cubicBezTo>
                <a:cubicBezTo>
                  <a:pt x="2072" y="287"/>
                  <a:pt x="2072" y="289"/>
                  <a:pt x="2073" y="290"/>
                </a:cubicBezTo>
                <a:cubicBezTo>
                  <a:pt x="2072" y="290"/>
                  <a:pt x="2071" y="291"/>
                  <a:pt x="2071" y="291"/>
                </a:cubicBezTo>
                <a:cubicBezTo>
                  <a:pt x="2070" y="292"/>
                  <a:pt x="2070" y="293"/>
                  <a:pt x="2070" y="294"/>
                </a:cubicBezTo>
                <a:cubicBezTo>
                  <a:pt x="2070" y="294"/>
                  <a:pt x="2069" y="294"/>
                  <a:pt x="2069" y="295"/>
                </a:cubicBezTo>
                <a:cubicBezTo>
                  <a:pt x="2069" y="296"/>
                  <a:pt x="2069" y="296"/>
                  <a:pt x="2069" y="296"/>
                </a:cubicBezTo>
                <a:cubicBezTo>
                  <a:pt x="2068" y="296"/>
                  <a:pt x="2068" y="296"/>
                  <a:pt x="2067" y="297"/>
                </a:cubicBezTo>
                <a:cubicBezTo>
                  <a:pt x="2063" y="298"/>
                  <a:pt x="2055" y="299"/>
                  <a:pt x="2054" y="302"/>
                </a:cubicBezTo>
                <a:cubicBezTo>
                  <a:pt x="2053" y="302"/>
                  <a:pt x="2053" y="302"/>
                  <a:pt x="2053" y="302"/>
                </a:cubicBezTo>
                <a:cubicBezTo>
                  <a:pt x="2053" y="303"/>
                  <a:pt x="2053" y="303"/>
                  <a:pt x="2053" y="303"/>
                </a:cubicBezTo>
                <a:cubicBezTo>
                  <a:pt x="2054" y="303"/>
                  <a:pt x="2056" y="304"/>
                  <a:pt x="2058" y="304"/>
                </a:cubicBezTo>
                <a:cubicBezTo>
                  <a:pt x="2058" y="307"/>
                  <a:pt x="2058" y="307"/>
                  <a:pt x="2059" y="309"/>
                </a:cubicBezTo>
                <a:cubicBezTo>
                  <a:pt x="2059" y="313"/>
                  <a:pt x="2059" y="313"/>
                  <a:pt x="2059" y="313"/>
                </a:cubicBezTo>
                <a:cubicBezTo>
                  <a:pt x="2060" y="314"/>
                  <a:pt x="2060" y="314"/>
                  <a:pt x="2060" y="314"/>
                </a:cubicBezTo>
                <a:cubicBezTo>
                  <a:pt x="2060" y="316"/>
                  <a:pt x="2060" y="316"/>
                  <a:pt x="2060" y="316"/>
                </a:cubicBezTo>
                <a:cubicBezTo>
                  <a:pt x="2060" y="316"/>
                  <a:pt x="2060" y="316"/>
                  <a:pt x="2060" y="316"/>
                </a:cubicBezTo>
                <a:cubicBezTo>
                  <a:pt x="2059" y="315"/>
                  <a:pt x="2059" y="314"/>
                  <a:pt x="2059" y="314"/>
                </a:cubicBezTo>
                <a:cubicBezTo>
                  <a:pt x="2058" y="314"/>
                  <a:pt x="2057" y="314"/>
                  <a:pt x="2056" y="314"/>
                </a:cubicBezTo>
                <a:cubicBezTo>
                  <a:pt x="2055" y="312"/>
                  <a:pt x="2055" y="309"/>
                  <a:pt x="2052" y="308"/>
                </a:cubicBezTo>
                <a:cubicBezTo>
                  <a:pt x="2052" y="308"/>
                  <a:pt x="2052" y="307"/>
                  <a:pt x="2052" y="306"/>
                </a:cubicBezTo>
                <a:cubicBezTo>
                  <a:pt x="2049" y="306"/>
                  <a:pt x="2046" y="305"/>
                  <a:pt x="2044" y="305"/>
                </a:cubicBezTo>
                <a:cubicBezTo>
                  <a:pt x="2044" y="306"/>
                  <a:pt x="2044" y="306"/>
                  <a:pt x="2044" y="306"/>
                </a:cubicBezTo>
                <a:cubicBezTo>
                  <a:pt x="2043" y="306"/>
                  <a:pt x="2042" y="306"/>
                  <a:pt x="2041" y="306"/>
                </a:cubicBezTo>
                <a:cubicBezTo>
                  <a:pt x="2041" y="306"/>
                  <a:pt x="2041" y="306"/>
                  <a:pt x="2041" y="306"/>
                </a:cubicBezTo>
                <a:cubicBezTo>
                  <a:pt x="2039" y="306"/>
                  <a:pt x="2039" y="306"/>
                  <a:pt x="2039" y="306"/>
                </a:cubicBezTo>
                <a:cubicBezTo>
                  <a:pt x="2039" y="305"/>
                  <a:pt x="2039" y="305"/>
                  <a:pt x="2039" y="305"/>
                </a:cubicBezTo>
                <a:cubicBezTo>
                  <a:pt x="2036" y="305"/>
                  <a:pt x="2036" y="305"/>
                  <a:pt x="2036" y="305"/>
                </a:cubicBezTo>
                <a:cubicBezTo>
                  <a:pt x="2036" y="305"/>
                  <a:pt x="2035" y="304"/>
                  <a:pt x="2035" y="304"/>
                </a:cubicBezTo>
                <a:cubicBezTo>
                  <a:pt x="2034" y="304"/>
                  <a:pt x="2034" y="304"/>
                  <a:pt x="2034" y="304"/>
                </a:cubicBezTo>
                <a:cubicBezTo>
                  <a:pt x="2034" y="303"/>
                  <a:pt x="2034" y="303"/>
                  <a:pt x="2034" y="303"/>
                </a:cubicBezTo>
                <a:cubicBezTo>
                  <a:pt x="2033" y="303"/>
                  <a:pt x="2033" y="303"/>
                  <a:pt x="2032" y="302"/>
                </a:cubicBezTo>
                <a:cubicBezTo>
                  <a:pt x="2032" y="301"/>
                  <a:pt x="2031" y="300"/>
                  <a:pt x="2031" y="299"/>
                </a:cubicBezTo>
                <a:cubicBezTo>
                  <a:pt x="2033" y="298"/>
                  <a:pt x="2036" y="298"/>
                  <a:pt x="2038" y="298"/>
                </a:cubicBezTo>
                <a:cubicBezTo>
                  <a:pt x="2039" y="298"/>
                  <a:pt x="2043" y="300"/>
                  <a:pt x="2045" y="299"/>
                </a:cubicBezTo>
                <a:cubicBezTo>
                  <a:pt x="2045" y="299"/>
                  <a:pt x="2045" y="299"/>
                  <a:pt x="2045" y="299"/>
                </a:cubicBezTo>
                <a:cubicBezTo>
                  <a:pt x="2046" y="298"/>
                  <a:pt x="2047" y="298"/>
                  <a:pt x="2048" y="298"/>
                </a:cubicBezTo>
                <a:cubicBezTo>
                  <a:pt x="2049" y="296"/>
                  <a:pt x="2050" y="295"/>
                  <a:pt x="2050" y="294"/>
                </a:cubicBezTo>
                <a:cubicBezTo>
                  <a:pt x="2053" y="294"/>
                  <a:pt x="2053" y="294"/>
                  <a:pt x="2054" y="296"/>
                </a:cubicBezTo>
                <a:cubicBezTo>
                  <a:pt x="2057" y="296"/>
                  <a:pt x="2056" y="295"/>
                  <a:pt x="2058" y="294"/>
                </a:cubicBezTo>
                <a:cubicBezTo>
                  <a:pt x="2058" y="294"/>
                  <a:pt x="2058" y="294"/>
                  <a:pt x="2058" y="294"/>
                </a:cubicBezTo>
                <a:cubicBezTo>
                  <a:pt x="2059" y="293"/>
                  <a:pt x="2057" y="292"/>
                  <a:pt x="2058" y="291"/>
                </a:cubicBezTo>
                <a:cubicBezTo>
                  <a:pt x="2058" y="291"/>
                  <a:pt x="2059" y="290"/>
                  <a:pt x="2060" y="290"/>
                </a:cubicBezTo>
                <a:cubicBezTo>
                  <a:pt x="2060" y="287"/>
                  <a:pt x="2060" y="287"/>
                  <a:pt x="2060" y="287"/>
                </a:cubicBezTo>
                <a:cubicBezTo>
                  <a:pt x="2061" y="287"/>
                  <a:pt x="2061" y="287"/>
                  <a:pt x="2061" y="287"/>
                </a:cubicBezTo>
                <a:cubicBezTo>
                  <a:pt x="2061" y="286"/>
                  <a:pt x="2061" y="286"/>
                  <a:pt x="2061" y="286"/>
                </a:cubicBezTo>
                <a:cubicBezTo>
                  <a:pt x="2062" y="286"/>
                  <a:pt x="2063" y="286"/>
                  <a:pt x="2064" y="285"/>
                </a:cubicBezTo>
                <a:cubicBezTo>
                  <a:pt x="2064" y="285"/>
                  <a:pt x="2064" y="284"/>
                  <a:pt x="2063" y="283"/>
                </a:cubicBezTo>
                <a:cubicBezTo>
                  <a:pt x="2063" y="283"/>
                  <a:pt x="2063" y="283"/>
                  <a:pt x="2063" y="283"/>
                </a:cubicBezTo>
                <a:cubicBezTo>
                  <a:pt x="2063" y="281"/>
                  <a:pt x="2063" y="281"/>
                  <a:pt x="2063" y="281"/>
                </a:cubicBezTo>
                <a:cubicBezTo>
                  <a:pt x="2062" y="281"/>
                  <a:pt x="2062" y="281"/>
                  <a:pt x="2062" y="281"/>
                </a:cubicBezTo>
                <a:cubicBezTo>
                  <a:pt x="2062" y="280"/>
                  <a:pt x="2062" y="280"/>
                  <a:pt x="2062" y="280"/>
                </a:cubicBezTo>
                <a:cubicBezTo>
                  <a:pt x="2061" y="280"/>
                  <a:pt x="2061" y="280"/>
                  <a:pt x="2061" y="280"/>
                </a:cubicBezTo>
                <a:cubicBezTo>
                  <a:pt x="2061" y="279"/>
                  <a:pt x="2061" y="279"/>
                  <a:pt x="2061" y="279"/>
                </a:cubicBezTo>
                <a:cubicBezTo>
                  <a:pt x="2062" y="279"/>
                  <a:pt x="2062" y="279"/>
                  <a:pt x="2062" y="279"/>
                </a:cubicBezTo>
                <a:cubicBezTo>
                  <a:pt x="2062" y="276"/>
                  <a:pt x="2062" y="276"/>
                  <a:pt x="2062" y="276"/>
                </a:cubicBezTo>
                <a:cubicBezTo>
                  <a:pt x="2063" y="276"/>
                  <a:pt x="2063" y="276"/>
                  <a:pt x="2063" y="276"/>
                </a:cubicBezTo>
                <a:cubicBezTo>
                  <a:pt x="2064" y="274"/>
                  <a:pt x="2064" y="273"/>
                  <a:pt x="2064" y="272"/>
                </a:cubicBezTo>
                <a:cubicBezTo>
                  <a:pt x="2065" y="272"/>
                  <a:pt x="2065" y="272"/>
                  <a:pt x="2065" y="272"/>
                </a:cubicBezTo>
                <a:cubicBezTo>
                  <a:pt x="2065" y="270"/>
                  <a:pt x="2065" y="270"/>
                  <a:pt x="2065" y="270"/>
                </a:cubicBezTo>
                <a:cubicBezTo>
                  <a:pt x="2063" y="268"/>
                  <a:pt x="2061" y="267"/>
                  <a:pt x="2060" y="266"/>
                </a:cubicBezTo>
                <a:cubicBezTo>
                  <a:pt x="2060" y="264"/>
                  <a:pt x="2060" y="264"/>
                  <a:pt x="2060" y="264"/>
                </a:cubicBezTo>
                <a:cubicBezTo>
                  <a:pt x="2059" y="264"/>
                  <a:pt x="2059" y="264"/>
                  <a:pt x="2058" y="264"/>
                </a:cubicBezTo>
                <a:cubicBezTo>
                  <a:pt x="2058" y="263"/>
                  <a:pt x="2058" y="261"/>
                  <a:pt x="2058" y="260"/>
                </a:cubicBezTo>
                <a:cubicBezTo>
                  <a:pt x="2057" y="260"/>
                  <a:pt x="2057" y="260"/>
                  <a:pt x="2057" y="260"/>
                </a:cubicBezTo>
                <a:cubicBezTo>
                  <a:pt x="2057" y="260"/>
                  <a:pt x="2056" y="259"/>
                  <a:pt x="2056" y="258"/>
                </a:cubicBezTo>
                <a:cubicBezTo>
                  <a:pt x="2056" y="258"/>
                  <a:pt x="2056" y="258"/>
                  <a:pt x="2056" y="258"/>
                </a:cubicBezTo>
                <a:cubicBezTo>
                  <a:pt x="2056" y="258"/>
                  <a:pt x="2056" y="257"/>
                  <a:pt x="2056" y="256"/>
                </a:cubicBezTo>
                <a:cubicBezTo>
                  <a:pt x="2057" y="256"/>
                  <a:pt x="2057" y="256"/>
                  <a:pt x="2057" y="256"/>
                </a:cubicBezTo>
                <a:cubicBezTo>
                  <a:pt x="2057" y="255"/>
                  <a:pt x="2056" y="253"/>
                  <a:pt x="2056" y="251"/>
                </a:cubicBezTo>
                <a:cubicBezTo>
                  <a:pt x="2057" y="251"/>
                  <a:pt x="2057" y="251"/>
                  <a:pt x="2057" y="251"/>
                </a:cubicBezTo>
                <a:cubicBezTo>
                  <a:pt x="2057" y="249"/>
                  <a:pt x="2057" y="249"/>
                  <a:pt x="2057" y="249"/>
                </a:cubicBezTo>
                <a:cubicBezTo>
                  <a:pt x="2058" y="249"/>
                  <a:pt x="2058" y="249"/>
                  <a:pt x="2058" y="249"/>
                </a:cubicBezTo>
                <a:cubicBezTo>
                  <a:pt x="2058" y="248"/>
                  <a:pt x="2058" y="247"/>
                  <a:pt x="2058" y="247"/>
                </a:cubicBezTo>
                <a:cubicBezTo>
                  <a:pt x="2059" y="247"/>
                  <a:pt x="2059" y="247"/>
                  <a:pt x="2059" y="247"/>
                </a:cubicBezTo>
                <a:cubicBezTo>
                  <a:pt x="2059" y="246"/>
                  <a:pt x="2058" y="245"/>
                  <a:pt x="2058" y="245"/>
                </a:cubicBezTo>
                <a:cubicBezTo>
                  <a:pt x="2059" y="245"/>
                  <a:pt x="2059" y="245"/>
                  <a:pt x="2059" y="245"/>
                </a:cubicBezTo>
                <a:cubicBezTo>
                  <a:pt x="2059" y="241"/>
                  <a:pt x="2059" y="241"/>
                  <a:pt x="2059" y="241"/>
                </a:cubicBezTo>
                <a:cubicBezTo>
                  <a:pt x="2058" y="241"/>
                  <a:pt x="2058" y="240"/>
                  <a:pt x="2057" y="240"/>
                </a:cubicBezTo>
                <a:cubicBezTo>
                  <a:pt x="2057" y="240"/>
                  <a:pt x="2058" y="237"/>
                  <a:pt x="2058" y="235"/>
                </a:cubicBezTo>
                <a:cubicBezTo>
                  <a:pt x="2056" y="235"/>
                  <a:pt x="2055" y="235"/>
                  <a:pt x="2054" y="233"/>
                </a:cubicBezTo>
                <a:cubicBezTo>
                  <a:pt x="2053" y="233"/>
                  <a:pt x="2053" y="233"/>
                  <a:pt x="2053" y="233"/>
                </a:cubicBezTo>
                <a:cubicBezTo>
                  <a:pt x="2053" y="232"/>
                  <a:pt x="2052" y="231"/>
                  <a:pt x="2052" y="229"/>
                </a:cubicBezTo>
                <a:cubicBezTo>
                  <a:pt x="2052" y="229"/>
                  <a:pt x="2052" y="229"/>
                  <a:pt x="2052" y="229"/>
                </a:cubicBezTo>
                <a:cubicBezTo>
                  <a:pt x="2052" y="227"/>
                  <a:pt x="2052" y="226"/>
                  <a:pt x="2053" y="225"/>
                </a:cubicBezTo>
                <a:cubicBezTo>
                  <a:pt x="2054" y="225"/>
                  <a:pt x="2054" y="225"/>
                  <a:pt x="2054" y="225"/>
                </a:cubicBezTo>
                <a:cubicBezTo>
                  <a:pt x="2054" y="224"/>
                  <a:pt x="2054" y="224"/>
                  <a:pt x="2054" y="223"/>
                </a:cubicBezTo>
                <a:cubicBezTo>
                  <a:pt x="2055" y="223"/>
                  <a:pt x="2055" y="222"/>
                  <a:pt x="2056" y="222"/>
                </a:cubicBezTo>
                <a:cubicBezTo>
                  <a:pt x="2056" y="221"/>
                  <a:pt x="2056" y="219"/>
                  <a:pt x="2056" y="218"/>
                </a:cubicBezTo>
                <a:cubicBezTo>
                  <a:pt x="2057" y="218"/>
                  <a:pt x="2057" y="218"/>
                  <a:pt x="2057" y="218"/>
                </a:cubicBezTo>
                <a:cubicBezTo>
                  <a:pt x="2057" y="216"/>
                  <a:pt x="2057" y="216"/>
                  <a:pt x="2057" y="216"/>
                </a:cubicBezTo>
                <a:cubicBezTo>
                  <a:pt x="2058" y="216"/>
                  <a:pt x="2058" y="216"/>
                  <a:pt x="2058" y="216"/>
                </a:cubicBezTo>
                <a:cubicBezTo>
                  <a:pt x="2057" y="215"/>
                  <a:pt x="2057" y="213"/>
                  <a:pt x="2057" y="211"/>
                </a:cubicBezTo>
                <a:cubicBezTo>
                  <a:pt x="2058" y="211"/>
                  <a:pt x="2058" y="211"/>
                  <a:pt x="2058" y="211"/>
                </a:cubicBezTo>
                <a:cubicBezTo>
                  <a:pt x="2058" y="210"/>
                  <a:pt x="2058" y="209"/>
                  <a:pt x="2058" y="208"/>
                </a:cubicBezTo>
                <a:cubicBezTo>
                  <a:pt x="2059" y="208"/>
                  <a:pt x="2059" y="208"/>
                  <a:pt x="2059" y="208"/>
                </a:cubicBezTo>
                <a:cubicBezTo>
                  <a:pt x="2059" y="207"/>
                  <a:pt x="2058" y="207"/>
                  <a:pt x="2058" y="207"/>
                </a:cubicBezTo>
                <a:cubicBezTo>
                  <a:pt x="2058" y="206"/>
                  <a:pt x="2059" y="204"/>
                  <a:pt x="2059" y="203"/>
                </a:cubicBezTo>
                <a:cubicBezTo>
                  <a:pt x="2058" y="203"/>
                  <a:pt x="2058" y="203"/>
                  <a:pt x="2058" y="203"/>
                </a:cubicBezTo>
                <a:cubicBezTo>
                  <a:pt x="2058" y="202"/>
                  <a:pt x="2058" y="202"/>
                  <a:pt x="2058" y="202"/>
                </a:cubicBezTo>
                <a:cubicBezTo>
                  <a:pt x="2058" y="202"/>
                  <a:pt x="2058" y="202"/>
                  <a:pt x="2058" y="202"/>
                </a:cubicBezTo>
                <a:cubicBezTo>
                  <a:pt x="2057" y="200"/>
                  <a:pt x="2057" y="199"/>
                  <a:pt x="2057" y="197"/>
                </a:cubicBezTo>
                <a:cubicBezTo>
                  <a:pt x="2055" y="197"/>
                  <a:pt x="2053" y="196"/>
                  <a:pt x="2051" y="196"/>
                </a:cubicBezTo>
                <a:cubicBezTo>
                  <a:pt x="2051" y="196"/>
                  <a:pt x="2051" y="195"/>
                  <a:pt x="2050" y="195"/>
                </a:cubicBezTo>
                <a:cubicBezTo>
                  <a:pt x="2045" y="195"/>
                  <a:pt x="2041" y="196"/>
                  <a:pt x="2036" y="196"/>
                </a:cubicBezTo>
                <a:cubicBezTo>
                  <a:pt x="2035" y="195"/>
                  <a:pt x="2036" y="195"/>
                  <a:pt x="2035" y="195"/>
                </a:cubicBezTo>
                <a:cubicBezTo>
                  <a:pt x="2035" y="196"/>
                  <a:pt x="2035" y="196"/>
                  <a:pt x="2035" y="196"/>
                </a:cubicBezTo>
                <a:cubicBezTo>
                  <a:pt x="2033" y="197"/>
                  <a:pt x="2032" y="198"/>
                  <a:pt x="2030" y="199"/>
                </a:cubicBezTo>
                <a:cubicBezTo>
                  <a:pt x="2030" y="201"/>
                  <a:pt x="2030" y="201"/>
                  <a:pt x="2030" y="201"/>
                </a:cubicBezTo>
                <a:cubicBezTo>
                  <a:pt x="2029" y="201"/>
                  <a:pt x="2029" y="201"/>
                  <a:pt x="2029" y="201"/>
                </a:cubicBezTo>
                <a:cubicBezTo>
                  <a:pt x="2029" y="202"/>
                  <a:pt x="2029" y="202"/>
                  <a:pt x="2029" y="202"/>
                </a:cubicBezTo>
                <a:cubicBezTo>
                  <a:pt x="2029" y="202"/>
                  <a:pt x="2029" y="202"/>
                  <a:pt x="2029" y="202"/>
                </a:cubicBezTo>
                <a:cubicBezTo>
                  <a:pt x="2029" y="204"/>
                  <a:pt x="2029" y="204"/>
                  <a:pt x="2029" y="204"/>
                </a:cubicBezTo>
                <a:cubicBezTo>
                  <a:pt x="2028" y="204"/>
                  <a:pt x="2028" y="204"/>
                  <a:pt x="2028" y="204"/>
                </a:cubicBezTo>
                <a:cubicBezTo>
                  <a:pt x="2028" y="205"/>
                  <a:pt x="2028" y="205"/>
                  <a:pt x="2028" y="205"/>
                </a:cubicBezTo>
                <a:cubicBezTo>
                  <a:pt x="2027" y="205"/>
                  <a:pt x="2027" y="205"/>
                  <a:pt x="2027" y="205"/>
                </a:cubicBezTo>
                <a:cubicBezTo>
                  <a:pt x="2027" y="206"/>
                  <a:pt x="2027" y="206"/>
                  <a:pt x="2027" y="206"/>
                </a:cubicBezTo>
                <a:cubicBezTo>
                  <a:pt x="2027" y="206"/>
                  <a:pt x="2027" y="206"/>
                  <a:pt x="2027" y="206"/>
                </a:cubicBezTo>
                <a:cubicBezTo>
                  <a:pt x="2027" y="208"/>
                  <a:pt x="2027" y="208"/>
                  <a:pt x="2027" y="208"/>
                </a:cubicBezTo>
                <a:cubicBezTo>
                  <a:pt x="2026" y="208"/>
                  <a:pt x="2026" y="208"/>
                  <a:pt x="2026" y="208"/>
                </a:cubicBezTo>
                <a:cubicBezTo>
                  <a:pt x="2026" y="209"/>
                  <a:pt x="2026" y="209"/>
                  <a:pt x="2026" y="209"/>
                </a:cubicBezTo>
                <a:cubicBezTo>
                  <a:pt x="2025" y="210"/>
                  <a:pt x="2025" y="210"/>
                  <a:pt x="2024" y="210"/>
                </a:cubicBezTo>
                <a:cubicBezTo>
                  <a:pt x="2024" y="212"/>
                  <a:pt x="2024" y="212"/>
                  <a:pt x="2024" y="212"/>
                </a:cubicBezTo>
                <a:cubicBezTo>
                  <a:pt x="2022" y="213"/>
                  <a:pt x="2020" y="215"/>
                  <a:pt x="2019" y="216"/>
                </a:cubicBezTo>
                <a:cubicBezTo>
                  <a:pt x="2018" y="218"/>
                  <a:pt x="2018" y="219"/>
                  <a:pt x="2017" y="220"/>
                </a:cubicBezTo>
                <a:cubicBezTo>
                  <a:pt x="2017" y="220"/>
                  <a:pt x="2017" y="220"/>
                  <a:pt x="2017" y="220"/>
                </a:cubicBezTo>
                <a:cubicBezTo>
                  <a:pt x="2017" y="221"/>
                  <a:pt x="2016" y="221"/>
                  <a:pt x="2016" y="222"/>
                </a:cubicBezTo>
                <a:cubicBezTo>
                  <a:pt x="2015" y="222"/>
                  <a:pt x="2015" y="222"/>
                  <a:pt x="2015" y="222"/>
                </a:cubicBezTo>
                <a:cubicBezTo>
                  <a:pt x="2015" y="222"/>
                  <a:pt x="2014" y="222"/>
                  <a:pt x="2014" y="223"/>
                </a:cubicBezTo>
                <a:cubicBezTo>
                  <a:pt x="2012" y="223"/>
                  <a:pt x="2012" y="223"/>
                  <a:pt x="2012" y="223"/>
                </a:cubicBezTo>
                <a:cubicBezTo>
                  <a:pt x="2011" y="223"/>
                  <a:pt x="2011" y="224"/>
                  <a:pt x="2010" y="224"/>
                </a:cubicBezTo>
                <a:cubicBezTo>
                  <a:pt x="2010" y="226"/>
                  <a:pt x="2011" y="227"/>
                  <a:pt x="2011" y="229"/>
                </a:cubicBezTo>
                <a:cubicBezTo>
                  <a:pt x="2010" y="229"/>
                  <a:pt x="2010" y="229"/>
                  <a:pt x="2010" y="229"/>
                </a:cubicBezTo>
                <a:cubicBezTo>
                  <a:pt x="2010" y="231"/>
                  <a:pt x="2010" y="231"/>
                  <a:pt x="2010" y="231"/>
                </a:cubicBezTo>
                <a:cubicBezTo>
                  <a:pt x="2011" y="232"/>
                  <a:pt x="2011" y="232"/>
                  <a:pt x="2012" y="232"/>
                </a:cubicBezTo>
                <a:cubicBezTo>
                  <a:pt x="2012" y="234"/>
                  <a:pt x="2012" y="234"/>
                  <a:pt x="2012" y="234"/>
                </a:cubicBezTo>
                <a:cubicBezTo>
                  <a:pt x="2012" y="234"/>
                  <a:pt x="2012" y="234"/>
                  <a:pt x="2012" y="234"/>
                </a:cubicBezTo>
                <a:cubicBezTo>
                  <a:pt x="2012" y="236"/>
                  <a:pt x="2012" y="236"/>
                  <a:pt x="2012" y="236"/>
                </a:cubicBezTo>
                <a:cubicBezTo>
                  <a:pt x="2013" y="236"/>
                  <a:pt x="2013" y="236"/>
                  <a:pt x="2013" y="236"/>
                </a:cubicBezTo>
                <a:cubicBezTo>
                  <a:pt x="2014" y="239"/>
                  <a:pt x="2011" y="239"/>
                  <a:pt x="2013" y="242"/>
                </a:cubicBezTo>
                <a:cubicBezTo>
                  <a:pt x="2013" y="244"/>
                  <a:pt x="2013" y="243"/>
                  <a:pt x="2012" y="245"/>
                </a:cubicBezTo>
                <a:cubicBezTo>
                  <a:pt x="2010" y="245"/>
                  <a:pt x="2010" y="245"/>
                  <a:pt x="2010" y="245"/>
                </a:cubicBezTo>
                <a:cubicBezTo>
                  <a:pt x="2009" y="247"/>
                  <a:pt x="2009" y="249"/>
                  <a:pt x="2009" y="252"/>
                </a:cubicBezTo>
                <a:cubicBezTo>
                  <a:pt x="2011" y="252"/>
                  <a:pt x="2012" y="252"/>
                  <a:pt x="2014" y="253"/>
                </a:cubicBezTo>
                <a:cubicBezTo>
                  <a:pt x="2014" y="254"/>
                  <a:pt x="2015" y="254"/>
                  <a:pt x="2015" y="254"/>
                </a:cubicBezTo>
                <a:cubicBezTo>
                  <a:pt x="2016" y="254"/>
                  <a:pt x="2016" y="254"/>
                  <a:pt x="2016" y="254"/>
                </a:cubicBezTo>
                <a:cubicBezTo>
                  <a:pt x="2016" y="255"/>
                  <a:pt x="2016" y="255"/>
                  <a:pt x="2016" y="255"/>
                </a:cubicBezTo>
                <a:cubicBezTo>
                  <a:pt x="2017" y="255"/>
                  <a:pt x="2017" y="254"/>
                  <a:pt x="2017" y="254"/>
                </a:cubicBezTo>
                <a:cubicBezTo>
                  <a:pt x="2019" y="254"/>
                  <a:pt x="2019" y="254"/>
                  <a:pt x="2019" y="254"/>
                </a:cubicBezTo>
                <a:cubicBezTo>
                  <a:pt x="2019" y="254"/>
                  <a:pt x="2019" y="254"/>
                  <a:pt x="2019" y="254"/>
                </a:cubicBezTo>
                <a:cubicBezTo>
                  <a:pt x="2019" y="254"/>
                  <a:pt x="2019" y="254"/>
                  <a:pt x="2019" y="254"/>
                </a:cubicBezTo>
                <a:cubicBezTo>
                  <a:pt x="2019" y="257"/>
                  <a:pt x="2018" y="258"/>
                  <a:pt x="2017" y="258"/>
                </a:cubicBezTo>
                <a:cubicBezTo>
                  <a:pt x="2017" y="261"/>
                  <a:pt x="2017" y="262"/>
                  <a:pt x="2018" y="264"/>
                </a:cubicBezTo>
                <a:cubicBezTo>
                  <a:pt x="2019" y="264"/>
                  <a:pt x="2019" y="264"/>
                  <a:pt x="2019" y="264"/>
                </a:cubicBezTo>
                <a:cubicBezTo>
                  <a:pt x="2019" y="266"/>
                  <a:pt x="2019" y="266"/>
                  <a:pt x="2019" y="266"/>
                </a:cubicBezTo>
                <a:cubicBezTo>
                  <a:pt x="2019" y="266"/>
                  <a:pt x="2019" y="266"/>
                  <a:pt x="2019" y="266"/>
                </a:cubicBezTo>
                <a:cubicBezTo>
                  <a:pt x="2020" y="267"/>
                  <a:pt x="2020" y="267"/>
                  <a:pt x="2021" y="266"/>
                </a:cubicBezTo>
                <a:cubicBezTo>
                  <a:pt x="2021" y="266"/>
                  <a:pt x="2021" y="266"/>
                  <a:pt x="2021" y="266"/>
                </a:cubicBezTo>
                <a:cubicBezTo>
                  <a:pt x="2023" y="266"/>
                  <a:pt x="2023" y="266"/>
                  <a:pt x="2023" y="266"/>
                </a:cubicBezTo>
                <a:cubicBezTo>
                  <a:pt x="2022" y="268"/>
                  <a:pt x="2021" y="270"/>
                  <a:pt x="2021" y="272"/>
                </a:cubicBezTo>
                <a:cubicBezTo>
                  <a:pt x="2021" y="274"/>
                  <a:pt x="2021" y="274"/>
                  <a:pt x="2021" y="274"/>
                </a:cubicBezTo>
                <a:cubicBezTo>
                  <a:pt x="2020" y="274"/>
                  <a:pt x="2020" y="274"/>
                  <a:pt x="2019" y="274"/>
                </a:cubicBezTo>
                <a:cubicBezTo>
                  <a:pt x="2019" y="276"/>
                  <a:pt x="2019" y="276"/>
                  <a:pt x="2019" y="276"/>
                </a:cubicBezTo>
                <a:cubicBezTo>
                  <a:pt x="2019" y="276"/>
                  <a:pt x="2019" y="276"/>
                  <a:pt x="2019" y="276"/>
                </a:cubicBezTo>
                <a:cubicBezTo>
                  <a:pt x="2018" y="276"/>
                  <a:pt x="2018" y="277"/>
                  <a:pt x="2017" y="277"/>
                </a:cubicBezTo>
                <a:cubicBezTo>
                  <a:pt x="2015" y="277"/>
                  <a:pt x="2015" y="277"/>
                  <a:pt x="2015" y="277"/>
                </a:cubicBezTo>
                <a:cubicBezTo>
                  <a:pt x="2015" y="276"/>
                  <a:pt x="2015" y="275"/>
                  <a:pt x="2015" y="274"/>
                </a:cubicBezTo>
                <a:cubicBezTo>
                  <a:pt x="2014" y="274"/>
                  <a:pt x="2014" y="274"/>
                  <a:pt x="2014" y="274"/>
                </a:cubicBezTo>
                <a:cubicBezTo>
                  <a:pt x="2014" y="273"/>
                  <a:pt x="2014" y="273"/>
                  <a:pt x="2014" y="273"/>
                </a:cubicBezTo>
                <a:cubicBezTo>
                  <a:pt x="2012" y="273"/>
                  <a:pt x="2012" y="273"/>
                  <a:pt x="2012" y="273"/>
                </a:cubicBezTo>
                <a:cubicBezTo>
                  <a:pt x="2012" y="272"/>
                  <a:pt x="2012" y="272"/>
                  <a:pt x="2012" y="272"/>
                </a:cubicBezTo>
                <a:cubicBezTo>
                  <a:pt x="2011" y="271"/>
                  <a:pt x="2010" y="270"/>
                  <a:pt x="2010" y="270"/>
                </a:cubicBezTo>
                <a:cubicBezTo>
                  <a:pt x="2010" y="268"/>
                  <a:pt x="2010" y="268"/>
                  <a:pt x="2010" y="268"/>
                </a:cubicBezTo>
                <a:cubicBezTo>
                  <a:pt x="2008" y="267"/>
                  <a:pt x="2007" y="267"/>
                  <a:pt x="2006" y="266"/>
                </a:cubicBezTo>
                <a:cubicBezTo>
                  <a:pt x="2006" y="265"/>
                  <a:pt x="2006" y="265"/>
                  <a:pt x="2006" y="265"/>
                </a:cubicBezTo>
                <a:cubicBezTo>
                  <a:pt x="2005" y="265"/>
                  <a:pt x="2005" y="265"/>
                  <a:pt x="2005" y="265"/>
                </a:cubicBezTo>
                <a:cubicBezTo>
                  <a:pt x="2005" y="264"/>
                  <a:pt x="2005" y="264"/>
                  <a:pt x="2005" y="264"/>
                </a:cubicBezTo>
                <a:cubicBezTo>
                  <a:pt x="2002" y="263"/>
                  <a:pt x="2000" y="266"/>
                  <a:pt x="1999" y="262"/>
                </a:cubicBezTo>
                <a:cubicBezTo>
                  <a:pt x="2000" y="261"/>
                  <a:pt x="2000" y="262"/>
                  <a:pt x="2000" y="261"/>
                </a:cubicBezTo>
                <a:cubicBezTo>
                  <a:pt x="1997" y="260"/>
                  <a:pt x="1995" y="259"/>
                  <a:pt x="1993" y="258"/>
                </a:cubicBezTo>
                <a:cubicBezTo>
                  <a:pt x="1992" y="259"/>
                  <a:pt x="1992" y="261"/>
                  <a:pt x="1991" y="263"/>
                </a:cubicBezTo>
                <a:cubicBezTo>
                  <a:pt x="1990" y="263"/>
                  <a:pt x="1990" y="263"/>
                  <a:pt x="1990" y="263"/>
                </a:cubicBezTo>
                <a:cubicBezTo>
                  <a:pt x="1990" y="262"/>
                  <a:pt x="1989" y="261"/>
                  <a:pt x="1989" y="260"/>
                </a:cubicBezTo>
                <a:cubicBezTo>
                  <a:pt x="1990" y="260"/>
                  <a:pt x="1990" y="260"/>
                  <a:pt x="1990" y="260"/>
                </a:cubicBezTo>
                <a:cubicBezTo>
                  <a:pt x="1990" y="259"/>
                  <a:pt x="1990" y="257"/>
                  <a:pt x="1990" y="255"/>
                </a:cubicBezTo>
                <a:cubicBezTo>
                  <a:pt x="1989" y="255"/>
                  <a:pt x="1988" y="255"/>
                  <a:pt x="1987" y="254"/>
                </a:cubicBezTo>
                <a:cubicBezTo>
                  <a:pt x="1987" y="254"/>
                  <a:pt x="1987" y="254"/>
                  <a:pt x="1987" y="254"/>
                </a:cubicBezTo>
                <a:cubicBezTo>
                  <a:pt x="1981" y="254"/>
                  <a:pt x="1981" y="254"/>
                  <a:pt x="1981" y="254"/>
                </a:cubicBezTo>
                <a:cubicBezTo>
                  <a:pt x="1981" y="254"/>
                  <a:pt x="1981" y="253"/>
                  <a:pt x="1980" y="253"/>
                </a:cubicBezTo>
                <a:cubicBezTo>
                  <a:pt x="1980" y="251"/>
                  <a:pt x="1980" y="251"/>
                  <a:pt x="1980" y="251"/>
                </a:cubicBezTo>
                <a:cubicBezTo>
                  <a:pt x="1979" y="252"/>
                  <a:pt x="1979" y="252"/>
                  <a:pt x="1977" y="252"/>
                </a:cubicBezTo>
                <a:cubicBezTo>
                  <a:pt x="1977" y="250"/>
                  <a:pt x="1977" y="250"/>
                  <a:pt x="1977" y="250"/>
                </a:cubicBezTo>
                <a:cubicBezTo>
                  <a:pt x="1976" y="249"/>
                  <a:pt x="1976" y="250"/>
                  <a:pt x="1975" y="249"/>
                </a:cubicBezTo>
                <a:cubicBezTo>
                  <a:pt x="1971" y="249"/>
                  <a:pt x="1972" y="249"/>
                  <a:pt x="1971" y="252"/>
                </a:cubicBezTo>
                <a:cubicBezTo>
                  <a:pt x="1965" y="252"/>
                  <a:pt x="1963" y="251"/>
                  <a:pt x="1959" y="250"/>
                </a:cubicBezTo>
                <a:cubicBezTo>
                  <a:pt x="1959" y="251"/>
                  <a:pt x="1959" y="251"/>
                  <a:pt x="1959" y="251"/>
                </a:cubicBezTo>
                <a:cubicBezTo>
                  <a:pt x="1958" y="251"/>
                  <a:pt x="1958" y="251"/>
                  <a:pt x="1958" y="251"/>
                </a:cubicBezTo>
                <a:cubicBezTo>
                  <a:pt x="1958" y="252"/>
                  <a:pt x="1958" y="252"/>
                  <a:pt x="1958" y="252"/>
                </a:cubicBezTo>
                <a:cubicBezTo>
                  <a:pt x="1958" y="252"/>
                  <a:pt x="1958" y="252"/>
                  <a:pt x="1958" y="252"/>
                </a:cubicBezTo>
                <a:cubicBezTo>
                  <a:pt x="1958" y="253"/>
                  <a:pt x="1958" y="253"/>
                  <a:pt x="1958" y="253"/>
                </a:cubicBezTo>
                <a:cubicBezTo>
                  <a:pt x="1954" y="253"/>
                  <a:pt x="1954" y="253"/>
                  <a:pt x="1954" y="253"/>
                </a:cubicBezTo>
                <a:cubicBezTo>
                  <a:pt x="1954" y="254"/>
                  <a:pt x="1954" y="254"/>
                  <a:pt x="1954" y="254"/>
                </a:cubicBezTo>
                <a:cubicBezTo>
                  <a:pt x="1953" y="254"/>
                  <a:pt x="1953" y="254"/>
                  <a:pt x="1953" y="254"/>
                </a:cubicBezTo>
                <a:cubicBezTo>
                  <a:pt x="1953" y="256"/>
                  <a:pt x="1954" y="256"/>
                  <a:pt x="1955" y="258"/>
                </a:cubicBezTo>
                <a:cubicBezTo>
                  <a:pt x="1956" y="258"/>
                  <a:pt x="1956" y="258"/>
                  <a:pt x="1956" y="258"/>
                </a:cubicBezTo>
                <a:cubicBezTo>
                  <a:pt x="1956" y="260"/>
                  <a:pt x="1956" y="262"/>
                  <a:pt x="1956" y="264"/>
                </a:cubicBezTo>
                <a:cubicBezTo>
                  <a:pt x="1957" y="264"/>
                  <a:pt x="1957" y="264"/>
                  <a:pt x="1957" y="264"/>
                </a:cubicBezTo>
                <a:cubicBezTo>
                  <a:pt x="1957" y="268"/>
                  <a:pt x="1957" y="268"/>
                  <a:pt x="1957" y="268"/>
                </a:cubicBezTo>
                <a:cubicBezTo>
                  <a:pt x="1956" y="268"/>
                  <a:pt x="1956" y="268"/>
                  <a:pt x="1956" y="268"/>
                </a:cubicBezTo>
                <a:cubicBezTo>
                  <a:pt x="1956" y="270"/>
                  <a:pt x="1956" y="270"/>
                  <a:pt x="1956" y="270"/>
                </a:cubicBezTo>
                <a:cubicBezTo>
                  <a:pt x="1956" y="270"/>
                  <a:pt x="1955" y="270"/>
                  <a:pt x="1955" y="271"/>
                </a:cubicBezTo>
                <a:cubicBezTo>
                  <a:pt x="1953" y="271"/>
                  <a:pt x="1951" y="271"/>
                  <a:pt x="1950" y="270"/>
                </a:cubicBezTo>
                <a:cubicBezTo>
                  <a:pt x="1949" y="270"/>
                  <a:pt x="1949" y="269"/>
                  <a:pt x="1949" y="269"/>
                </a:cubicBezTo>
                <a:cubicBezTo>
                  <a:pt x="1948" y="269"/>
                  <a:pt x="1949" y="269"/>
                  <a:pt x="1948" y="270"/>
                </a:cubicBezTo>
                <a:cubicBezTo>
                  <a:pt x="1944" y="271"/>
                  <a:pt x="1948" y="273"/>
                  <a:pt x="1946" y="276"/>
                </a:cubicBezTo>
                <a:cubicBezTo>
                  <a:pt x="1946" y="276"/>
                  <a:pt x="1946" y="276"/>
                  <a:pt x="1946" y="276"/>
                </a:cubicBezTo>
                <a:cubicBezTo>
                  <a:pt x="1946" y="277"/>
                  <a:pt x="1946" y="277"/>
                  <a:pt x="1946" y="277"/>
                </a:cubicBezTo>
                <a:cubicBezTo>
                  <a:pt x="1945" y="276"/>
                  <a:pt x="1944" y="276"/>
                  <a:pt x="1944" y="276"/>
                </a:cubicBezTo>
                <a:cubicBezTo>
                  <a:pt x="1944" y="274"/>
                  <a:pt x="1944" y="274"/>
                  <a:pt x="1944" y="274"/>
                </a:cubicBezTo>
                <a:cubicBezTo>
                  <a:pt x="1943" y="274"/>
                  <a:pt x="1942" y="274"/>
                  <a:pt x="1942" y="273"/>
                </a:cubicBezTo>
                <a:cubicBezTo>
                  <a:pt x="1941" y="271"/>
                  <a:pt x="1943" y="270"/>
                  <a:pt x="1940" y="268"/>
                </a:cubicBezTo>
                <a:cubicBezTo>
                  <a:pt x="1941" y="266"/>
                  <a:pt x="1941" y="267"/>
                  <a:pt x="1942" y="265"/>
                </a:cubicBezTo>
                <a:cubicBezTo>
                  <a:pt x="1937" y="265"/>
                  <a:pt x="1935" y="267"/>
                  <a:pt x="1930" y="268"/>
                </a:cubicBezTo>
                <a:cubicBezTo>
                  <a:pt x="1930" y="270"/>
                  <a:pt x="1929" y="270"/>
                  <a:pt x="1929" y="272"/>
                </a:cubicBezTo>
                <a:cubicBezTo>
                  <a:pt x="1927" y="271"/>
                  <a:pt x="1926" y="271"/>
                  <a:pt x="1925" y="271"/>
                </a:cubicBezTo>
                <a:cubicBezTo>
                  <a:pt x="1924" y="269"/>
                  <a:pt x="1924" y="269"/>
                  <a:pt x="1923" y="268"/>
                </a:cubicBezTo>
                <a:cubicBezTo>
                  <a:pt x="1921" y="268"/>
                  <a:pt x="1919" y="268"/>
                  <a:pt x="1916" y="268"/>
                </a:cubicBezTo>
                <a:cubicBezTo>
                  <a:pt x="1913" y="269"/>
                  <a:pt x="1910" y="271"/>
                  <a:pt x="1906" y="272"/>
                </a:cubicBezTo>
                <a:cubicBezTo>
                  <a:pt x="1906" y="273"/>
                  <a:pt x="1906" y="273"/>
                  <a:pt x="1907" y="274"/>
                </a:cubicBezTo>
                <a:cubicBezTo>
                  <a:pt x="1907" y="276"/>
                  <a:pt x="1907" y="275"/>
                  <a:pt x="1906" y="276"/>
                </a:cubicBezTo>
                <a:cubicBezTo>
                  <a:pt x="1906" y="276"/>
                  <a:pt x="1906" y="276"/>
                  <a:pt x="1906" y="276"/>
                </a:cubicBezTo>
                <a:cubicBezTo>
                  <a:pt x="1904" y="276"/>
                  <a:pt x="1905" y="275"/>
                  <a:pt x="1903" y="274"/>
                </a:cubicBezTo>
                <a:cubicBezTo>
                  <a:pt x="1902" y="273"/>
                  <a:pt x="1901" y="275"/>
                  <a:pt x="1899" y="276"/>
                </a:cubicBezTo>
                <a:cubicBezTo>
                  <a:pt x="1899" y="276"/>
                  <a:pt x="1899" y="276"/>
                  <a:pt x="1899" y="276"/>
                </a:cubicBezTo>
                <a:cubicBezTo>
                  <a:pt x="1898" y="277"/>
                  <a:pt x="1898" y="276"/>
                  <a:pt x="1898" y="276"/>
                </a:cubicBezTo>
                <a:cubicBezTo>
                  <a:pt x="1895" y="275"/>
                  <a:pt x="1892" y="276"/>
                  <a:pt x="1891" y="276"/>
                </a:cubicBezTo>
                <a:cubicBezTo>
                  <a:pt x="1891" y="274"/>
                  <a:pt x="1891" y="274"/>
                  <a:pt x="1892" y="273"/>
                </a:cubicBezTo>
                <a:cubicBezTo>
                  <a:pt x="1894" y="273"/>
                  <a:pt x="1895" y="273"/>
                  <a:pt x="1896" y="274"/>
                </a:cubicBezTo>
                <a:cubicBezTo>
                  <a:pt x="1896" y="273"/>
                  <a:pt x="1896" y="273"/>
                  <a:pt x="1896" y="273"/>
                </a:cubicBezTo>
                <a:cubicBezTo>
                  <a:pt x="1897" y="273"/>
                  <a:pt x="1897" y="273"/>
                  <a:pt x="1897" y="273"/>
                </a:cubicBezTo>
                <a:cubicBezTo>
                  <a:pt x="1897" y="270"/>
                  <a:pt x="1896" y="270"/>
                  <a:pt x="1894" y="270"/>
                </a:cubicBezTo>
                <a:cubicBezTo>
                  <a:pt x="1894" y="267"/>
                  <a:pt x="1894" y="267"/>
                  <a:pt x="1894" y="267"/>
                </a:cubicBezTo>
                <a:cubicBezTo>
                  <a:pt x="1891" y="267"/>
                  <a:pt x="1891" y="267"/>
                  <a:pt x="1891" y="267"/>
                </a:cubicBezTo>
                <a:cubicBezTo>
                  <a:pt x="1892" y="265"/>
                  <a:pt x="1892" y="265"/>
                  <a:pt x="1892" y="263"/>
                </a:cubicBezTo>
                <a:cubicBezTo>
                  <a:pt x="1891" y="263"/>
                  <a:pt x="1890" y="264"/>
                  <a:pt x="1889" y="264"/>
                </a:cubicBezTo>
                <a:cubicBezTo>
                  <a:pt x="1889" y="266"/>
                  <a:pt x="1889" y="266"/>
                  <a:pt x="1889" y="266"/>
                </a:cubicBezTo>
                <a:cubicBezTo>
                  <a:pt x="1889" y="266"/>
                  <a:pt x="1888" y="266"/>
                  <a:pt x="1887" y="266"/>
                </a:cubicBezTo>
                <a:cubicBezTo>
                  <a:pt x="1887" y="267"/>
                  <a:pt x="1887" y="267"/>
                  <a:pt x="1887" y="268"/>
                </a:cubicBezTo>
                <a:cubicBezTo>
                  <a:pt x="1885" y="268"/>
                  <a:pt x="1884" y="268"/>
                  <a:pt x="1883" y="268"/>
                </a:cubicBezTo>
                <a:cubicBezTo>
                  <a:pt x="1883" y="270"/>
                  <a:pt x="1884" y="271"/>
                  <a:pt x="1884" y="271"/>
                </a:cubicBezTo>
                <a:cubicBezTo>
                  <a:pt x="1883" y="271"/>
                  <a:pt x="1883" y="271"/>
                  <a:pt x="1883" y="271"/>
                </a:cubicBezTo>
                <a:cubicBezTo>
                  <a:pt x="1883" y="272"/>
                  <a:pt x="1883" y="271"/>
                  <a:pt x="1883" y="272"/>
                </a:cubicBezTo>
                <a:cubicBezTo>
                  <a:pt x="1883" y="273"/>
                  <a:pt x="1883" y="273"/>
                  <a:pt x="1883" y="273"/>
                </a:cubicBezTo>
                <a:cubicBezTo>
                  <a:pt x="1882" y="273"/>
                  <a:pt x="1882" y="273"/>
                  <a:pt x="1882" y="273"/>
                </a:cubicBezTo>
                <a:cubicBezTo>
                  <a:pt x="1882" y="270"/>
                  <a:pt x="1882" y="270"/>
                  <a:pt x="1882" y="270"/>
                </a:cubicBezTo>
                <a:cubicBezTo>
                  <a:pt x="1880" y="270"/>
                  <a:pt x="1876" y="271"/>
                  <a:pt x="1875" y="272"/>
                </a:cubicBezTo>
                <a:cubicBezTo>
                  <a:pt x="1875" y="272"/>
                  <a:pt x="1874" y="272"/>
                  <a:pt x="1874" y="273"/>
                </a:cubicBezTo>
                <a:cubicBezTo>
                  <a:pt x="1870" y="273"/>
                  <a:pt x="1870" y="273"/>
                  <a:pt x="1870" y="273"/>
                </a:cubicBezTo>
                <a:cubicBezTo>
                  <a:pt x="1870" y="274"/>
                  <a:pt x="1870" y="274"/>
                  <a:pt x="1870" y="274"/>
                </a:cubicBezTo>
                <a:cubicBezTo>
                  <a:pt x="1869" y="274"/>
                  <a:pt x="1869" y="274"/>
                  <a:pt x="1869" y="274"/>
                </a:cubicBezTo>
                <a:cubicBezTo>
                  <a:pt x="1868" y="274"/>
                  <a:pt x="1868" y="275"/>
                  <a:pt x="1868" y="276"/>
                </a:cubicBezTo>
                <a:cubicBezTo>
                  <a:pt x="1866" y="276"/>
                  <a:pt x="1865" y="276"/>
                  <a:pt x="1864" y="276"/>
                </a:cubicBezTo>
                <a:cubicBezTo>
                  <a:pt x="1864" y="277"/>
                  <a:pt x="1864" y="277"/>
                  <a:pt x="1864" y="277"/>
                </a:cubicBezTo>
                <a:cubicBezTo>
                  <a:pt x="1863" y="277"/>
                  <a:pt x="1863" y="277"/>
                  <a:pt x="1863" y="277"/>
                </a:cubicBezTo>
                <a:cubicBezTo>
                  <a:pt x="1863" y="277"/>
                  <a:pt x="1862" y="278"/>
                  <a:pt x="1862" y="278"/>
                </a:cubicBezTo>
                <a:cubicBezTo>
                  <a:pt x="1860" y="279"/>
                  <a:pt x="1858" y="279"/>
                  <a:pt x="1856" y="281"/>
                </a:cubicBezTo>
                <a:cubicBezTo>
                  <a:pt x="1854" y="281"/>
                  <a:pt x="1853" y="280"/>
                  <a:pt x="1852" y="280"/>
                </a:cubicBezTo>
                <a:cubicBezTo>
                  <a:pt x="1852" y="283"/>
                  <a:pt x="1852" y="283"/>
                  <a:pt x="1852" y="283"/>
                </a:cubicBezTo>
                <a:cubicBezTo>
                  <a:pt x="1851" y="283"/>
                  <a:pt x="1851" y="283"/>
                  <a:pt x="1850" y="283"/>
                </a:cubicBezTo>
                <a:cubicBezTo>
                  <a:pt x="1850" y="284"/>
                  <a:pt x="1850" y="284"/>
                  <a:pt x="1850" y="284"/>
                </a:cubicBezTo>
                <a:cubicBezTo>
                  <a:pt x="1850" y="284"/>
                  <a:pt x="1849" y="284"/>
                  <a:pt x="1848" y="283"/>
                </a:cubicBezTo>
                <a:cubicBezTo>
                  <a:pt x="1848" y="284"/>
                  <a:pt x="1848" y="284"/>
                  <a:pt x="1848" y="284"/>
                </a:cubicBezTo>
                <a:cubicBezTo>
                  <a:pt x="1848" y="284"/>
                  <a:pt x="1847" y="284"/>
                  <a:pt x="1846" y="285"/>
                </a:cubicBezTo>
                <a:cubicBezTo>
                  <a:pt x="1845" y="284"/>
                  <a:pt x="1846" y="284"/>
                  <a:pt x="1844" y="284"/>
                </a:cubicBezTo>
                <a:cubicBezTo>
                  <a:pt x="1844" y="286"/>
                  <a:pt x="1844" y="288"/>
                  <a:pt x="1844" y="289"/>
                </a:cubicBezTo>
                <a:cubicBezTo>
                  <a:pt x="1843" y="289"/>
                  <a:pt x="1843" y="289"/>
                  <a:pt x="1843" y="289"/>
                </a:cubicBezTo>
                <a:cubicBezTo>
                  <a:pt x="1842" y="292"/>
                  <a:pt x="1844" y="295"/>
                  <a:pt x="1843" y="297"/>
                </a:cubicBezTo>
                <a:cubicBezTo>
                  <a:pt x="1843" y="298"/>
                  <a:pt x="1843" y="298"/>
                  <a:pt x="1843" y="298"/>
                </a:cubicBezTo>
                <a:cubicBezTo>
                  <a:pt x="1841" y="298"/>
                  <a:pt x="1840" y="297"/>
                  <a:pt x="1840" y="297"/>
                </a:cubicBezTo>
                <a:cubicBezTo>
                  <a:pt x="1840" y="298"/>
                  <a:pt x="1839" y="299"/>
                  <a:pt x="1839" y="299"/>
                </a:cubicBezTo>
                <a:cubicBezTo>
                  <a:pt x="1838" y="299"/>
                  <a:pt x="1837" y="300"/>
                  <a:pt x="1835" y="300"/>
                </a:cubicBezTo>
                <a:cubicBezTo>
                  <a:pt x="1835" y="300"/>
                  <a:pt x="1835" y="300"/>
                  <a:pt x="1835" y="300"/>
                </a:cubicBezTo>
                <a:cubicBezTo>
                  <a:pt x="1831" y="300"/>
                  <a:pt x="1831" y="300"/>
                  <a:pt x="1831" y="300"/>
                </a:cubicBezTo>
                <a:cubicBezTo>
                  <a:pt x="1830" y="301"/>
                  <a:pt x="1830" y="301"/>
                  <a:pt x="1830" y="302"/>
                </a:cubicBezTo>
                <a:cubicBezTo>
                  <a:pt x="1827" y="302"/>
                  <a:pt x="1827" y="302"/>
                  <a:pt x="1827" y="302"/>
                </a:cubicBezTo>
                <a:cubicBezTo>
                  <a:pt x="1827" y="301"/>
                  <a:pt x="1827" y="301"/>
                  <a:pt x="1827" y="301"/>
                </a:cubicBezTo>
                <a:cubicBezTo>
                  <a:pt x="1825" y="299"/>
                  <a:pt x="1828" y="296"/>
                  <a:pt x="1824" y="293"/>
                </a:cubicBezTo>
                <a:cubicBezTo>
                  <a:pt x="1824" y="290"/>
                  <a:pt x="1824" y="290"/>
                  <a:pt x="1825" y="289"/>
                </a:cubicBezTo>
                <a:cubicBezTo>
                  <a:pt x="1826" y="289"/>
                  <a:pt x="1826" y="289"/>
                  <a:pt x="1826" y="289"/>
                </a:cubicBezTo>
                <a:cubicBezTo>
                  <a:pt x="1826" y="287"/>
                  <a:pt x="1826" y="287"/>
                  <a:pt x="1826" y="287"/>
                </a:cubicBezTo>
                <a:cubicBezTo>
                  <a:pt x="1826" y="287"/>
                  <a:pt x="1827" y="286"/>
                  <a:pt x="1827" y="285"/>
                </a:cubicBezTo>
                <a:cubicBezTo>
                  <a:pt x="1828" y="286"/>
                  <a:pt x="1830" y="286"/>
                  <a:pt x="1831" y="286"/>
                </a:cubicBezTo>
                <a:cubicBezTo>
                  <a:pt x="1831" y="285"/>
                  <a:pt x="1831" y="285"/>
                  <a:pt x="1831" y="285"/>
                </a:cubicBezTo>
                <a:cubicBezTo>
                  <a:pt x="1832" y="285"/>
                  <a:pt x="1835" y="285"/>
                  <a:pt x="1837" y="284"/>
                </a:cubicBezTo>
                <a:cubicBezTo>
                  <a:pt x="1837" y="284"/>
                  <a:pt x="1837" y="284"/>
                  <a:pt x="1837" y="284"/>
                </a:cubicBezTo>
                <a:cubicBezTo>
                  <a:pt x="1837" y="283"/>
                  <a:pt x="1837" y="283"/>
                  <a:pt x="1837" y="282"/>
                </a:cubicBezTo>
                <a:cubicBezTo>
                  <a:pt x="1836" y="282"/>
                  <a:pt x="1836" y="282"/>
                  <a:pt x="1836" y="282"/>
                </a:cubicBezTo>
                <a:cubicBezTo>
                  <a:pt x="1836" y="281"/>
                  <a:pt x="1836" y="281"/>
                  <a:pt x="1836" y="281"/>
                </a:cubicBezTo>
                <a:cubicBezTo>
                  <a:pt x="1835" y="281"/>
                  <a:pt x="1835" y="281"/>
                  <a:pt x="1835" y="281"/>
                </a:cubicBezTo>
                <a:cubicBezTo>
                  <a:pt x="1835" y="279"/>
                  <a:pt x="1835" y="279"/>
                  <a:pt x="1835" y="279"/>
                </a:cubicBezTo>
                <a:cubicBezTo>
                  <a:pt x="1834" y="278"/>
                  <a:pt x="1833" y="277"/>
                  <a:pt x="1831" y="276"/>
                </a:cubicBezTo>
                <a:cubicBezTo>
                  <a:pt x="1831" y="274"/>
                  <a:pt x="1831" y="274"/>
                  <a:pt x="1831" y="274"/>
                </a:cubicBezTo>
                <a:cubicBezTo>
                  <a:pt x="1830" y="272"/>
                  <a:pt x="1829" y="270"/>
                  <a:pt x="1827" y="269"/>
                </a:cubicBezTo>
                <a:cubicBezTo>
                  <a:pt x="1825" y="269"/>
                  <a:pt x="1822" y="268"/>
                  <a:pt x="1820" y="268"/>
                </a:cubicBezTo>
                <a:cubicBezTo>
                  <a:pt x="1820" y="268"/>
                  <a:pt x="1820" y="268"/>
                  <a:pt x="1820" y="268"/>
                </a:cubicBezTo>
                <a:cubicBezTo>
                  <a:pt x="1818" y="268"/>
                  <a:pt x="1818" y="268"/>
                  <a:pt x="1818" y="268"/>
                </a:cubicBezTo>
                <a:cubicBezTo>
                  <a:pt x="1818" y="267"/>
                  <a:pt x="1818" y="267"/>
                  <a:pt x="1818" y="267"/>
                </a:cubicBezTo>
                <a:cubicBezTo>
                  <a:pt x="1816" y="267"/>
                  <a:pt x="1816" y="267"/>
                  <a:pt x="1816" y="267"/>
                </a:cubicBezTo>
                <a:cubicBezTo>
                  <a:pt x="1814" y="266"/>
                  <a:pt x="1811" y="265"/>
                  <a:pt x="1810" y="264"/>
                </a:cubicBezTo>
                <a:cubicBezTo>
                  <a:pt x="1810" y="264"/>
                  <a:pt x="1810" y="264"/>
                  <a:pt x="1810" y="264"/>
                </a:cubicBezTo>
                <a:cubicBezTo>
                  <a:pt x="1810" y="267"/>
                  <a:pt x="1812" y="270"/>
                  <a:pt x="1815" y="270"/>
                </a:cubicBezTo>
                <a:cubicBezTo>
                  <a:pt x="1815" y="272"/>
                  <a:pt x="1815" y="272"/>
                  <a:pt x="1815" y="272"/>
                </a:cubicBezTo>
                <a:cubicBezTo>
                  <a:pt x="1816" y="272"/>
                  <a:pt x="1816" y="272"/>
                  <a:pt x="1816" y="272"/>
                </a:cubicBezTo>
                <a:cubicBezTo>
                  <a:pt x="1816" y="276"/>
                  <a:pt x="1816" y="276"/>
                  <a:pt x="1816" y="276"/>
                </a:cubicBezTo>
                <a:cubicBezTo>
                  <a:pt x="1816" y="276"/>
                  <a:pt x="1816" y="276"/>
                  <a:pt x="1816" y="276"/>
                </a:cubicBezTo>
                <a:cubicBezTo>
                  <a:pt x="1816" y="277"/>
                  <a:pt x="1816" y="277"/>
                  <a:pt x="1816" y="277"/>
                </a:cubicBezTo>
                <a:cubicBezTo>
                  <a:pt x="1815" y="277"/>
                  <a:pt x="1815" y="277"/>
                  <a:pt x="1815" y="277"/>
                </a:cubicBezTo>
                <a:cubicBezTo>
                  <a:pt x="1815" y="278"/>
                  <a:pt x="1815" y="278"/>
                  <a:pt x="1815" y="278"/>
                </a:cubicBezTo>
                <a:cubicBezTo>
                  <a:pt x="1814" y="278"/>
                  <a:pt x="1814" y="278"/>
                  <a:pt x="1814" y="278"/>
                </a:cubicBezTo>
                <a:cubicBezTo>
                  <a:pt x="1814" y="279"/>
                  <a:pt x="1814" y="279"/>
                  <a:pt x="1814" y="281"/>
                </a:cubicBezTo>
                <a:cubicBezTo>
                  <a:pt x="1812" y="281"/>
                  <a:pt x="1813" y="281"/>
                  <a:pt x="1812" y="281"/>
                </a:cubicBezTo>
                <a:cubicBezTo>
                  <a:pt x="1812" y="281"/>
                  <a:pt x="1812" y="281"/>
                  <a:pt x="1812" y="281"/>
                </a:cubicBezTo>
                <a:cubicBezTo>
                  <a:pt x="1810" y="283"/>
                  <a:pt x="1813" y="283"/>
                  <a:pt x="1810" y="285"/>
                </a:cubicBezTo>
                <a:cubicBezTo>
                  <a:pt x="1810" y="288"/>
                  <a:pt x="1810" y="288"/>
                  <a:pt x="1810" y="288"/>
                </a:cubicBezTo>
                <a:cubicBezTo>
                  <a:pt x="1810" y="288"/>
                  <a:pt x="1810" y="288"/>
                  <a:pt x="1810" y="288"/>
                </a:cubicBezTo>
                <a:cubicBezTo>
                  <a:pt x="1812" y="290"/>
                  <a:pt x="1812" y="289"/>
                  <a:pt x="1813" y="291"/>
                </a:cubicBezTo>
                <a:cubicBezTo>
                  <a:pt x="1814" y="291"/>
                  <a:pt x="1814" y="291"/>
                  <a:pt x="1814" y="291"/>
                </a:cubicBezTo>
                <a:cubicBezTo>
                  <a:pt x="1813" y="292"/>
                  <a:pt x="1813" y="293"/>
                  <a:pt x="1813" y="293"/>
                </a:cubicBezTo>
                <a:cubicBezTo>
                  <a:pt x="1814" y="293"/>
                  <a:pt x="1814" y="293"/>
                  <a:pt x="1814" y="293"/>
                </a:cubicBezTo>
                <a:cubicBezTo>
                  <a:pt x="1814" y="296"/>
                  <a:pt x="1811" y="296"/>
                  <a:pt x="1810" y="297"/>
                </a:cubicBezTo>
                <a:cubicBezTo>
                  <a:pt x="1810" y="298"/>
                  <a:pt x="1810" y="299"/>
                  <a:pt x="1810" y="300"/>
                </a:cubicBezTo>
                <a:cubicBezTo>
                  <a:pt x="1809" y="300"/>
                  <a:pt x="1809" y="300"/>
                  <a:pt x="1809" y="300"/>
                </a:cubicBezTo>
                <a:cubicBezTo>
                  <a:pt x="1808" y="303"/>
                  <a:pt x="1808" y="305"/>
                  <a:pt x="1808" y="308"/>
                </a:cubicBezTo>
                <a:cubicBezTo>
                  <a:pt x="1804" y="308"/>
                  <a:pt x="1804" y="308"/>
                  <a:pt x="1804" y="308"/>
                </a:cubicBezTo>
                <a:cubicBezTo>
                  <a:pt x="1804" y="307"/>
                  <a:pt x="1804" y="307"/>
                  <a:pt x="1805" y="306"/>
                </a:cubicBezTo>
                <a:cubicBezTo>
                  <a:pt x="1804" y="305"/>
                  <a:pt x="1804" y="305"/>
                  <a:pt x="1804" y="304"/>
                </a:cubicBezTo>
                <a:cubicBezTo>
                  <a:pt x="1802" y="304"/>
                  <a:pt x="1802" y="304"/>
                  <a:pt x="1802" y="304"/>
                </a:cubicBezTo>
                <a:cubicBezTo>
                  <a:pt x="1802" y="304"/>
                  <a:pt x="1802" y="303"/>
                  <a:pt x="1801" y="302"/>
                </a:cubicBezTo>
                <a:cubicBezTo>
                  <a:pt x="1798" y="302"/>
                  <a:pt x="1798" y="302"/>
                  <a:pt x="1798" y="302"/>
                </a:cubicBezTo>
                <a:cubicBezTo>
                  <a:pt x="1798" y="302"/>
                  <a:pt x="1797" y="301"/>
                  <a:pt x="1796" y="300"/>
                </a:cubicBezTo>
                <a:cubicBezTo>
                  <a:pt x="1794" y="300"/>
                  <a:pt x="1794" y="300"/>
                  <a:pt x="1794" y="300"/>
                </a:cubicBezTo>
                <a:cubicBezTo>
                  <a:pt x="1793" y="300"/>
                  <a:pt x="1793" y="301"/>
                  <a:pt x="1793" y="302"/>
                </a:cubicBezTo>
                <a:cubicBezTo>
                  <a:pt x="1791" y="302"/>
                  <a:pt x="1791" y="302"/>
                  <a:pt x="1791" y="302"/>
                </a:cubicBezTo>
                <a:cubicBezTo>
                  <a:pt x="1791" y="302"/>
                  <a:pt x="1790" y="303"/>
                  <a:pt x="1790" y="304"/>
                </a:cubicBezTo>
                <a:cubicBezTo>
                  <a:pt x="1789" y="304"/>
                  <a:pt x="1787" y="304"/>
                  <a:pt x="1786" y="304"/>
                </a:cubicBezTo>
                <a:cubicBezTo>
                  <a:pt x="1786" y="306"/>
                  <a:pt x="1785" y="306"/>
                  <a:pt x="1785" y="308"/>
                </a:cubicBezTo>
                <a:cubicBezTo>
                  <a:pt x="1782" y="309"/>
                  <a:pt x="1782" y="310"/>
                  <a:pt x="1781" y="311"/>
                </a:cubicBezTo>
                <a:cubicBezTo>
                  <a:pt x="1779" y="311"/>
                  <a:pt x="1779" y="311"/>
                  <a:pt x="1779" y="311"/>
                </a:cubicBezTo>
                <a:cubicBezTo>
                  <a:pt x="1779" y="312"/>
                  <a:pt x="1779" y="312"/>
                  <a:pt x="1779" y="312"/>
                </a:cubicBezTo>
                <a:cubicBezTo>
                  <a:pt x="1779" y="312"/>
                  <a:pt x="1778" y="313"/>
                  <a:pt x="1777" y="313"/>
                </a:cubicBezTo>
                <a:cubicBezTo>
                  <a:pt x="1778" y="317"/>
                  <a:pt x="1779" y="318"/>
                  <a:pt x="1781" y="320"/>
                </a:cubicBezTo>
                <a:cubicBezTo>
                  <a:pt x="1781" y="320"/>
                  <a:pt x="1781" y="320"/>
                  <a:pt x="1781" y="320"/>
                </a:cubicBezTo>
                <a:cubicBezTo>
                  <a:pt x="1781" y="320"/>
                  <a:pt x="1782" y="321"/>
                  <a:pt x="1783" y="321"/>
                </a:cubicBezTo>
                <a:cubicBezTo>
                  <a:pt x="1784" y="322"/>
                  <a:pt x="1784" y="324"/>
                  <a:pt x="1785" y="325"/>
                </a:cubicBezTo>
                <a:cubicBezTo>
                  <a:pt x="1785" y="327"/>
                  <a:pt x="1785" y="327"/>
                  <a:pt x="1785" y="327"/>
                </a:cubicBezTo>
                <a:cubicBezTo>
                  <a:pt x="1784" y="327"/>
                  <a:pt x="1783" y="327"/>
                  <a:pt x="1781" y="327"/>
                </a:cubicBezTo>
                <a:cubicBezTo>
                  <a:pt x="1781" y="326"/>
                  <a:pt x="1781" y="326"/>
                  <a:pt x="1781" y="326"/>
                </a:cubicBezTo>
                <a:cubicBezTo>
                  <a:pt x="1777" y="326"/>
                  <a:pt x="1777" y="326"/>
                  <a:pt x="1777" y="326"/>
                </a:cubicBezTo>
                <a:cubicBezTo>
                  <a:pt x="1777" y="325"/>
                  <a:pt x="1777" y="325"/>
                  <a:pt x="1777" y="325"/>
                </a:cubicBezTo>
                <a:cubicBezTo>
                  <a:pt x="1776" y="325"/>
                  <a:pt x="1775" y="325"/>
                  <a:pt x="1774" y="325"/>
                </a:cubicBezTo>
                <a:cubicBezTo>
                  <a:pt x="1774" y="324"/>
                  <a:pt x="1774" y="324"/>
                  <a:pt x="1774" y="324"/>
                </a:cubicBezTo>
                <a:cubicBezTo>
                  <a:pt x="1772" y="324"/>
                  <a:pt x="1772" y="324"/>
                  <a:pt x="1772" y="324"/>
                </a:cubicBezTo>
                <a:cubicBezTo>
                  <a:pt x="1772" y="324"/>
                  <a:pt x="1772" y="324"/>
                  <a:pt x="1772" y="324"/>
                </a:cubicBezTo>
                <a:cubicBezTo>
                  <a:pt x="1769" y="324"/>
                  <a:pt x="1769" y="324"/>
                  <a:pt x="1769" y="325"/>
                </a:cubicBezTo>
                <a:cubicBezTo>
                  <a:pt x="1768" y="325"/>
                  <a:pt x="1768" y="325"/>
                  <a:pt x="1768" y="325"/>
                </a:cubicBezTo>
                <a:cubicBezTo>
                  <a:pt x="1768" y="324"/>
                  <a:pt x="1768" y="324"/>
                  <a:pt x="1768" y="324"/>
                </a:cubicBezTo>
                <a:cubicBezTo>
                  <a:pt x="1768" y="324"/>
                  <a:pt x="1768" y="324"/>
                  <a:pt x="1768" y="324"/>
                </a:cubicBezTo>
                <a:cubicBezTo>
                  <a:pt x="1769" y="323"/>
                  <a:pt x="1770" y="324"/>
                  <a:pt x="1770" y="322"/>
                </a:cubicBezTo>
                <a:cubicBezTo>
                  <a:pt x="1770" y="321"/>
                  <a:pt x="1769" y="321"/>
                  <a:pt x="1768" y="321"/>
                </a:cubicBezTo>
                <a:cubicBezTo>
                  <a:pt x="1768" y="320"/>
                  <a:pt x="1768" y="320"/>
                  <a:pt x="1768" y="320"/>
                </a:cubicBezTo>
                <a:cubicBezTo>
                  <a:pt x="1767" y="320"/>
                  <a:pt x="1766" y="320"/>
                  <a:pt x="1765" y="320"/>
                </a:cubicBezTo>
                <a:cubicBezTo>
                  <a:pt x="1764" y="319"/>
                  <a:pt x="1764" y="318"/>
                  <a:pt x="1763" y="317"/>
                </a:cubicBezTo>
                <a:cubicBezTo>
                  <a:pt x="1762" y="316"/>
                  <a:pt x="1760" y="316"/>
                  <a:pt x="1759" y="316"/>
                </a:cubicBezTo>
                <a:cubicBezTo>
                  <a:pt x="1758" y="318"/>
                  <a:pt x="1759" y="319"/>
                  <a:pt x="1759" y="322"/>
                </a:cubicBezTo>
                <a:cubicBezTo>
                  <a:pt x="1757" y="322"/>
                  <a:pt x="1757" y="322"/>
                  <a:pt x="1757" y="322"/>
                </a:cubicBezTo>
                <a:cubicBezTo>
                  <a:pt x="1757" y="322"/>
                  <a:pt x="1757" y="322"/>
                  <a:pt x="1757" y="322"/>
                </a:cubicBezTo>
                <a:cubicBezTo>
                  <a:pt x="1756" y="322"/>
                  <a:pt x="1756" y="322"/>
                  <a:pt x="1756" y="322"/>
                </a:cubicBezTo>
                <a:cubicBezTo>
                  <a:pt x="1757" y="323"/>
                  <a:pt x="1757" y="324"/>
                  <a:pt x="1757" y="325"/>
                </a:cubicBezTo>
                <a:cubicBezTo>
                  <a:pt x="1758" y="325"/>
                  <a:pt x="1758" y="325"/>
                  <a:pt x="1758" y="325"/>
                </a:cubicBezTo>
                <a:cubicBezTo>
                  <a:pt x="1759" y="329"/>
                  <a:pt x="1761" y="330"/>
                  <a:pt x="1765" y="331"/>
                </a:cubicBezTo>
                <a:cubicBezTo>
                  <a:pt x="1765" y="337"/>
                  <a:pt x="1765" y="337"/>
                  <a:pt x="1765" y="337"/>
                </a:cubicBezTo>
                <a:cubicBezTo>
                  <a:pt x="1765" y="338"/>
                  <a:pt x="1764" y="337"/>
                  <a:pt x="1764" y="338"/>
                </a:cubicBezTo>
                <a:cubicBezTo>
                  <a:pt x="1765" y="338"/>
                  <a:pt x="1765" y="338"/>
                  <a:pt x="1765" y="338"/>
                </a:cubicBezTo>
                <a:cubicBezTo>
                  <a:pt x="1765" y="340"/>
                  <a:pt x="1765" y="340"/>
                  <a:pt x="1765" y="340"/>
                </a:cubicBezTo>
                <a:cubicBezTo>
                  <a:pt x="1762" y="340"/>
                  <a:pt x="1762" y="340"/>
                  <a:pt x="1762" y="340"/>
                </a:cubicBezTo>
                <a:cubicBezTo>
                  <a:pt x="1762" y="342"/>
                  <a:pt x="1762" y="342"/>
                  <a:pt x="1762" y="342"/>
                </a:cubicBezTo>
                <a:cubicBezTo>
                  <a:pt x="1760" y="342"/>
                  <a:pt x="1760" y="342"/>
                  <a:pt x="1760" y="342"/>
                </a:cubicBezTo>
                <a:cubicBezTo>
                  <a:pt x="1760" y="341"/>
                  <a:pt x="1760" y="341"/>
                  <a:pt x="1760" y="341"/>
                </a:cubicBezTo>
                <a:cubicBezTo>
                  <a:pt x="1756" y="340"/>
                  <a:pt x="1752" y="338"/>
                  <a:pt x="1748" y="339"/>
                </a:cubicBezTo>
                <a:cubicBezTo>
                  <a:pt x="1748" y="339"/>
                  <a:pt x="1748" y="339"/>
                  <a:pt x="1748" y="339"/>
                </a:cubicBezTo>
                <a:cubicBezTo>
                  <a:pt x="1748" y="335"/>
                  <a:pt x="1748" y="335"/>
                  <a:pt x="1748" y="335"/>
                </a:cubicBezTo>
                <a:cubicBezTo>
                  <a:pt x="1748" y="335"/>
                  <a:pt x="1746" y="333"/>
                  <a:pt x="1746" y="333"/>
                </a:cubicBezTo>
                <a:cubicBezTo>
                  <a:pt x="1744" y="333"/>
                  <a:pt x="1744" y="333"/>
                  <a:pt x="1743" y="333"/>
                </a:cubicBezTo>
                <a:cubicBezTo>
                  <a:pt x="1743" y="334"/>
                  <a:pt x="1743" y="334"/>
                  <a:pt x="1743" y="334"/>
                </a:cubicBezTo>
                <a:cubicBezTo>
                  <a:pt x="1742" y="334"/>
                  <a:pt x="1742" y="333"/>
                  <a:pt x="1741" y="333"/>
                </a:cubicBezTo>
                <a:cubicBezTo>
                  <a:pt x="1741" y="330"/>
                  <a:pt x="1741" y="330"/>
                  <a:pt x="1741" y="330"/>
                </a:cubicBezTo>
                <a:cubicBezTo>
                  <a:pt x="1741" y="330"/>
                  <a:pt x="1740" y="330"/>
                  <a:pt x="1740" y="329"/>
                </a:cubicBezTo>
                <a:cubicBezTo>
                  <a:pt x="1740" y="328"/>
                  <a:pt x="1740" y="328"/>
                  <a:pt x="1741" y="327"/>
                </a:cubicBezTo>
                <a:cubicBezTo>
                  <a:pt x="1740" y="327"/>
                  <a:pt x="1740" y="327"/>
                  <a:pt x="1740" y="327"/>
                </a:cubicBezTo>
                <a:cubicBezTo>
                  <a:pt x="1740" y="326"/>
                  <a:pt x="1740" y="326"/>
                  <a:pt x="1740" y="326"/>
                </a:cubicBezTo>
                <a:cubicBezTo>
                  <a:pt x="1739" y="326"/>
                  <a:pt x="1739" y="326"/>
                  <a:pt x="1739" y="326"/>
                </a:cubicBezTo>
                <a:cubicBezTo>
                  <a:pt x="1739" y="321"/>
                  <a:pt x="1739" y="321"/>
                  <a:pt x="1739" y="321"/>
                </a:cubicBezTo>
                <a:cubicBezTo>
                  <a:pt x="1739" y="321"/>
                  <a:pt x="1739" y="321"/>
                  <a:pt x="1739" y="321"/>
                </a:cubicBezTo>
                <a:cubicBezTo>
                  <a:pt x="1738" y="320"/>
                  <a:pt x="1738" y="319"/>
                  <a:pt x="1738" y="318"/>
                </a:cubicBezTo>
                <a:cubicBezTo>
                  <a:pt x="1737" y="318"/>
                  <a:pt x="1737" y="318"/>
                  <a:pt x="1737" y="318"/>
                </a:cubicBezTo>
                <a:cubicBezTo>
                  <a:pt x="1738" y="316"/>
                  <a:pt x="1738" y="315"/>
                  <a:pt x="1738" y="314"/>
                </a:cubicBezTo>
                <a:cubicBezTo>
                  <a:pt x="1739" y="313"/>
                  <a:pt x="1739" y="313"/>
                  <a:pt x="1739" y="313"/>
                </a:cubicBezTo>
                <a:cubicBezTo>
                  <a:pt x="1739" y="312"/>
                  <a:pt x="1739" y="311"/>
                  <a:pt x="1739" y="310"/>
                </a:cubicBezTo>
                <a:cubicBezTo>
                  <a:pt x="1736" y="310"/>
                  <a:pt x="1736" y="309"/>
                  <a:pt x="1735" y="308"/>
                </a:cubicBezTo>
                <a:cubicBezTo>
                  <a:pt x="1735" y="307"/>
                  <a:pt x="1735" y="307"/>
                  <a:pt x="1735" y="307"/>
                </a:cubicBezTo>
                <a:cubicBezTo>
                  <a:pt x="1730" y="307"/>
                  <a:pt x="1730" y="307"/>
                  <a:pt x="1730" y="307"/>
                </a:cubicBezTo>
                <a:cubicBezTo>
                  <a:pt x="1730" y="306"/>
                  <a:pt x="1730" y="306"/>
                  <a:pt x="1730" y="306"/>
                </a:cubicBezTo>
                <a:cubicBezTo>
                  <a:pt x="1729" y="306"/>
                  <a:pt x="1729" y="306"/>
                  <a:pt x="1729" y="306"/>
                </a:cubicBezTo>
                <a:cubicBezTo>
                  <a:pt x="1729" y="306"/>
                  <a:pt x="1729" y="306"/>
                  <a:pt x="1729" y="306"/>
                </a:cubicBezTo>
                <a:cubicBezTo>
                  <a:pt x="1725" y="306"/>
                  <a:pt x="1725" y="306"/>
                  <a:pt x="1725" y="306"/>
                </a:cubicBezTo>
                <a:cubicBezTo>
                  <a:pt x="1725" y="305"/>
                  <a:pt x="1725" y="305"/>
                  <a:pt x="1725" y="304"/>
                </a:cubicBezTo>
                <a:cubicBezTo>
                  <a:pt x="1723" y="304"/>
                  <a:pt x="1722" y="304"/>
                  <a:pt x="1720" y="304"/>
                </a:cubicBezTo>
                <a:cubicBezTo>
                  <a:pt x="1720" y="303"/>
                  <a:pt x="1720" y="303"/>
                  <a:pt x="1720" y="303"/>
                </a:cubicBezTo>
                <a:cubicBezTo>
                  <a:pt x="1724" y="303"/>
                  <a:pt x="1724" y="303"/>
                  <a:pt x="1724" y="303"/>
                </a:cubicBezTo>
                <a:cubicBezTo>
                  <a:pt x="1724" y="302"/>
                  <a:pt x="1724" y="302"/>
                  <a:pt x="1724" y="302"/>
                </a:cubicBezTo>
                <a:cubicBezTo>
                  <a:pt x="1724" y="302"/>
                  <a:pt x="1724" y="302"/>
                  <a:pt x="1724" y="302"/>
                </a:cubicBezTo>
                <a:cubicBezTo>
                  <a:pt x="1724" y="300"/>
                  <a:pt x="1724" y="300"/>
                  <a:pt x="1724" y="300"/>
                </a:cubicBezTo>
                <a:cubicBezTo>
                  <a:pt x="1724" y="300"/>
                  <a:pt x="1724" y="300"/>
                  <a:pt x="1724" y="300"/>
                </a:cubicBezTo>
                <a:cubicBezTo>
                  <a:pt x="1724" y="301"/>
                  <a:pt x="1724" y="301"/>
                  <a:pt x="1724" y="301"/>
                </a:cubicBezTo>
                <a:cubicBezTo>
                  <a:pt x="1722" y="301"/>
                  <a:pt x="1721" y="301"/>
                  <a:pt x="1720" y="300"/>
                </a:cubicBezTo>
                <a:cubicBezTo>
                  <a:pt x="1719" y="300"/>
                  <a:pt x="1719" y="299"/>
                  <a:pt x="1719" y="298"/>
                </a:cubicBezTo>
                <a:cubicBezTo>
                  <a:pt x="1720" y="298"/>
                  <a:pt x="1720" y="297"/>
                  <a:pt x="1721" y="297"/>
                </a:cubicBezTo>
                <a:cubicBezTo>
                  <a:pt x="1721" y="297"/>
                  <a:pt x="1721" y="296"/>
                  <a:pt x="1722" y="296"/>
                </a:cubicBezTo>
                <a:cubicBezTo>
                  <a:pt x="1719" y="295"/>
                  <a:pt x="1719" y="295"/>
                  <a:pt x="1716" y="296"/>
                </a:cubicBezTo>
                <a:cubicBezTo>
                  <a:pt x="1716" y="295"/>
                  <a:pt x="1716" y="295"/>
                  <a:pt x="1716" y="295"/>
                </a:cubicBezTo>
                <a:cubicBezTo>
                  <a:pt x="1716" y="295"/>
                  <a:pt x="1716" y="295"/>
                  <a:pt x="1716" y="295"/>
                </a:cubicBezTo>
                <a:cubicBezTo>
                  <a:pt x="1715" y="295"/>
                  <a:pt x="1717" y="294"/>
                  <a:pt x="1718" y="293"/>
                </a:cubicBezTo>
                <a:cubicBezTo>
                  <a:pt x="1717" y="293"/>
                  <a:pt x="1716" y="293"/>
                  <a:pt x="1716" y="293"/>
                </a:cubicBezTo>
                <a:cubicBezTo>
                  <a:pt x="1715" y="291"/>
                  <a:pt x="1715" y="291"/>
                  <a:pt x="1714" y="290"/>
                </a:cubicBezTo>
                <a:cubicBezTo>
                  <a:pt x="1714" y="288"/>
                  <a:pt x="1714" y="288"/>
                  <a:pt x="1712" y="288"/>
                </a:cubicBezTo>
                <a:cubicBezTo>
                  <a:pt x="1712" y="287"/>
                  <a:pt x="1712" y="287"/>
                  <a:pt x="1712" y="287"/>
                </a:cubicBezTo>
                <a:cubicBezTo>
                  <a:pt x="1714" y="286"/>
                  <a:pt x="1714" y="286"/>
                  <a:pt x="1714" y="286"/>
                </a:cubicBezTo>
                <a:cubicBezTo>
                  <a:pt x="1715" y="286"/>
                  <a:pt x="1715" y="287"/>
                  <a:pt x="1715" y="287"/>
                </a:cubicBezTo>
                <a:cubicBezTo>
                  <a:pt x="1716" y="288"/>
                  <a:pt x="1717" y="288"/>
                  <a:pt x="1718" y="288"/>
                </a:cubicBezTo>
                <a:cubicBezTo>
                  <a:pt x="1718" y="290"/>
                  <a:pt x="1718" y="290"/>
                  <a:pt x="1718" y="290"/>
                </a:cubicBezTo>
                <a:cubicBezTo>
                  <a:pt x="1718" y="290"/>
                  <a:pt x="1718" y="290"/>
                  <a:pt x="1718" y="290"/>
                </a:cubicBezTo>
                <a:cubicBezTo>
                  <a:pt x="1719" y="292"/>
                  <a:pt x="1719" y="290"/>
                  <a:pt x="1720" y="291"/>
                </a:cubicBezTo>
                <a:cubicBezTo>
                  <a:pt x="1720" y="292"/>
                  <a:pt x="1720" y="292"/>
                  <a:pt x="1720" y="292"/>
                </a:cubicBezTo>
                <a:cubicBezTo>
                  <a:pt x="1722" y="292"/>
                  <a:pt x="1722" y="292"/>
                  <a:pt x="1722" y="292"/>
                </a:cubicBezTo>
                <a:cubicBezTo>
                  <a:pt x="1722" y="292"/>
                  <a:pt x="1723" y="293"/>
                  <a:pt x="1723" y="293"/>
                </a:cubicBezTo>
                <a:cubicBezTo>
                  <a:pt x="1724" y="293"/>
                  <a:pt x="1725" y="293"/>
                  <a:pt x="1726" y="293"/>
                </a:cubicBezTo>
                <a:cubicBezTo>
                  <a:pt x="1726" y="293"/>
                  <a:pt x="1726" y="293"/>
                  <a:pt x="1726" y="293"/>
                </a:cubicBezTo>
                <a:cubicBezTo>
                  <a:pt x="1728" y="294"/>
                  <a:pt x="1728" y="295"/>
                  <a:pt x="1731" y="296"/>
                </a:cubicBezTo>
                <a:cubicBezTo>
                  <a:pt x="1731" y="298"/>
                  <a:pt x="1731" y="298"/>
                  <a:pt x="1731" y="298"/>
                </a:cubicBezTo>
                <a:cubicBezTo>
                  <a:pt x="1732" y="298"/>
                  <a:pt x="1732" y="298"/>
                  <a:pt x="1732" y="298"/>
                </a:cubicBezTo>
                <a:cubicBezTo>
                  <a:pt x="1732" y="295"/>
                  <a:pt x="1732" y="295"/>
                  <a:pt x="1732" y="295"/>
                </a:cubicBezTo>
                <a:cubicBezTo>
                  <a:pt x="1733" y="295"/>
                  <a:pt x="1733" y="295"/>
                  <a:pt x="1733" y="295"/>
                </a:cubicBezTo>
                <a:cubicBezTo>
                  <a:pt x="1733" y="294"/>
                  <a:pt x="1733" y="294"/>
                  <a:pt x="1734" y="294"/>
                </a:cubicBezTo>
                <a:cubicBezTo>
                  <a:pt x="1734" y="295"/>
                  <a:pt x="1735" y="297"/>
                  <a:pt x="1735" y="299"/>
                </a:cubicBezTo>
                <a:cubicBezTo>
                  <a:pt x="1738" y="299"/>
                  <a:pt x="1740" y="299"/>
                  <a:pt x="1742" y="300"/>
                </a:cubicBezTo>
                <a:cubicBezTo>
                  <a:pt x="1742" y="300"/>
                  <a:pt x="1742" y="301"/>
                  <a:pt x="1743" y="301"/>
                </a:cubicBezTo>
                <a:cubicBezTo>
                  <a:pt x="1748" y="301"/>
                  <a:pt x="1748" y="301"/>
                  <a:pt x="1748" y="301"/>
                </a:cubicBezTo>
                <a:cubicBezTo>
                  <a:pt x="1748" y="302"/>
                  <a:pt x="1748" y="302"/>
                  <a:pt x="1748" y="302"/>
                </a:cubicBezTo>
                <a:cubicBezTo>
                  <a:pt x="1750" y="303"/>
                  <a:pt x="1751" y="303"/>
                  <a:pt x="1752" y="303"/>
                </a:cubicBezTo>
                <a:cubicBezTo>
                  <a:pt x="1752" y="304"/>
                  <a:pt x="1752" y="304"/>
                  <a:pt x="1752" y="304"/>
                </a:cubicBezTo>
                <a:cubicBezTo>
                  <a:pt x="1758" y="304"/>
                  <a:pt x="1758" y="304"/>
                  <a:pt x="1758" y="304"/>
                </a:cubicBezTo>
                <a:cubicBezTo>
                  <a:pt x="1758" y="304"/>
                  <a:pt x="1758" y="304"/>
                  <a:pt x="1758" y="304"/>
                </a:cubicBezTo>
                <a:cubicBezTo>
                  <a:pt x="1760" y="304"/>
                  <a:pt x="1760" y="304"/>
                  <a:pt x="1760" y="304"/>
                </a:cubicBezTo>
                <a:cubicBezTo>
                  <a:pt x="1760" y="305"/>
                  <a:pt x="1760" y="305"/>
                  <a:pt x="1760" y="305"/>
                </a:cubicBezTo>
                <a:cubicBezTo>
                  <a:pt x="1763" y="305"/>
                  <a:pt x="1767" y="306"/>
                  <a:pt x="1771" y="306"/>
                </a:cubicBezTo>
                <a:cubicBezTo>
                  <a:pt x="1771" y="305"/>
                  <a:pt x="1771" y="305"/>
                  <a:pt x="1771" y="305"/>
                </a:cubicBezTo>
                <a:cubicBezTo>
                  <a:pt x="1772" y="305"/>
                  <a:pt x="1772" y="305"/>
                  <a:pt x="1772" y="305"/>
                </a:cubicBezTo>
                <a:cubicBezTo>
                  <a:pt x="1772" y="305"/>
                  <a:pt x="1773" y="304"/>
                  <a:pt x="1773" y="304"/>
                </a:cubicBezTo>
                <a:cubicBezTo>
                  <a:pt x="1774" y="304"/>
                  <a:pt x="1774" y="304"/>
                  <a:pt x="1774" y="304"/>
                </a:cubicBezTo>
                <a:cubicBezTo>
                  <a:pt x="1774" y="303"/>
                  <a:pt x="1774" y="303"/>
                  <a:pt x="1774" y="303"/>
                </a:cubicBezTo>
                <a:cubicBezTo>
                  <a:pt x="1775" y="303"/>
                  <a:pt x="1775" y="303"/>
                  <a:pt x="1775" y="303"/>
                </a:cubicBezTo>
                <a:cubicBezTo>
                  <a:pt x="1775" y="302"/>
                  <a:pt x="1775" y="302"/>
                  <a:pt x="1775" y="302"/>
                </a:cubicBezTo>
                <a:cubicBezTo>
                  <a:pt x="1777" y="302"/>
                  <a:pt x="1777" y="302"/>
                  <a:pt x="1777" y="302"/>
                </a:cubicBezTo>
                <a:cubicBezTo>
                  <a:pt x="1778" y="301"/>
                  <a:pt x="1779" y="300"/>
                  <a:pt x="1780" y="299"/>
                </a:cubicBezTo>
                <a:cubicBezTo>
                  <a:pt x="1781" y="299"/>
                  <a:pt x="1781" y="299"/>
                  <a:pt x="1782" y="299"/>
                </a:cubicBezTo>
                <a:cubicBezTo>
                  <a:pt x="1782" y="297"/>
                  <a:pt x="1782" y="297"/>
                  <a:pt x="1782" y="297"/>
                </a:cubicBezTo>
                <a:cubicBezTo>
                  <a:pt x="1784" y="295"/>
                  <a:pt x="1786" y="296"/>
                  <a:pt x="1787" y="293"/>
                </a:cubicBezTo>
                <a:cubicBezTo>
                  <a:pt x="1787" y="293"/>
                  <a:pt x="1787" y="293"/>
                  <a:pt x="1787" y="293"/>
                </a:cubicBezTo>
                <a:cubicBezTo>
                  <a:pt x="1787" y="290"/>
                  <a:pt x="1787" y="287"/>
                  <a:pt x="1787" y="284"/>
                </a:cubicBezTo>
                <a:cubicBezTo>
                  <a:pt x="1786" y="284"/>
                  <a:pt x="1786" y="284"/>
                  <a:pt x="1786" y="284"/>
                </a:cubicBezTo>
                <a:cubicBezTo>
                  <a:pt x="1786" y="284"/>
                  <a:pt x="1786" y="283"/>
                  <a:pt x="1785" y="283"/>
                </a:cubicBezTo>
                <a:cubicBezTo>
                  <a:pt x="1784" y="283"/>
                  <a:pt x="1784" y="283"/>
                  <a:pt x="1784" y="283"/>
                </a:cubicBezTo>
                <a:cubicBezTo>
                  <a:pt x="1784" y="282"/>
                  <a:pt x="1784" y="281"/>
                  <a:pt x="1783" y="281"/>
                </a:cubicBezTo>
                <a:cubicBezTo>
                  <a:pt x="1782" y="280"/>
                  <a:pt x="1782" y="280"/>
                  <a:pt x="1781" y="279"/>
                </a:cubicBezTo>
                <a:cubicBezTo>
                  <a:pt x="1781" y="278"/>
                  <a:pt x="1781" y="278"/>
                  <a:pt x="1781" y="278"/>
                </a:cubicBezTo>
                <a:cubicBezTo>
                  <a:pt x="1779" y="278"/>
                  <a:pt x="1776" y="277"/>
                  <a:pt x="1775" y="276"/>
                </a:cubicBezTo>
                <a:cubicBezTo>
                  <a:pt x="1775" y="275"/>
                  <a:pt x="1775" y="275"/>
                  <a:pt x="1775" y="275"/>
                </a:cubicBezTo>
                <a:cubicBezTo>
                  <a:pt x="1774" y="275"/>
                  <a:pt x="1774" y="275"/>
                  <a:pt x="1774" y="275"/>
                </a:cubicBezTo>
                <a:cubicBezTo>
                  <a:pt x="1774" y="274"/>
                  <a:pt x="1774" y="274"/>
                  <a:pt x="1774" y="274"/>
                </a:cubicBezTo>
                <a:cubicBezTo>
                  <a:pt x="1773" y="274"/>
                  <a:pt x="1773" y="274"/>
                  <a:pt x="1773" y="274"/>
                </a:cubicBezTo>
                <a:cubicBezTo>
                  <a:pt x="1773" y="273"/>
                  <a:pt x="1774" y="273"/>
                  <a:pt x="1773" y="273"/>
                </a:cubicBezTo>
                <a:cubicBezTo>
                  <a:pt x="1773" y="274"/>
                  <a:pt x="1773" y="274"/>
                  <a:pt x="1773" y="274"/>
                </a:cubicBezTo>
                <a:cubicBezTo>
                  <a:pt x="1772" y="274"/>
                  <a:pt x="1772" y="274"/>
                  <a:pt x="1772" y="274"/>
                </a:cubicBezTo>
                <a:cubicBezTo>
                  <a:pt x="1770" y="270"/>
                  <a:pt x="1767" y="271"/>
                  <a:pt x="1764" y="268"/>
                </a:cubicBezTo>
                <a:cubicBezTo>
                  <a:pt x="1763" y="268"/>
                  <a:pt x="1763" y="267"/>
                  <a:pt x="1763" y="267"/>
                </a:cubicBezTo>
                <a:cubicBezTo>
                  <a:pt x="1762" y="267"/>
                  <a:pt x="1762" y="267"/>
                  <a:pt x="1762" y="267"/>
                </a:cubicBezTo>
                <a:cubicBezTo>
                  <a:pt x="1762" y="266"/>
                  <a:pt x="1762" y="266"/>
                  <a:pt x="1762" y="266"/>
                </a:cubicBezTo>
                <a:cubicBezTo>
                  <a:pt x="1760" y="266"/>
                  <a:pt x="1759" y="266"/>
                  <a:pt x="1758" y="266"/>
                </a:cubicBezTo>
                <a:cubicBezTo>
                  <a:pt x="1757" y="265"/>
                  <a:pt x="1756" y="264"/>
                  <a:pt x="1756" y="263"/>
                </a:cubicBezTo>
                <a:cubicBezTo>
                  <a:pt x="1754" y="263"/>
                  <a:pt x="1753" y="263"/>
                  <a:pt x="1751" y="262"/>
                </a:cubicBezTo>
                <a:cubicBezTo>
                  <a:pt x="1751" y="262"/>
                  <a:pt x="1751" y="262"/>
                  <a:pt x="1751" y="262"/>
                </a:cubicBezTo>
                <a:cubicBezTo>
                  <a:pt x="1749" y="261"/>
                  <a:pt x="1746" y="260"/>
                  <a:pt x="1744" y="259"/>
                </a:cubicBezTo>
                <a:cubicBezTo>
                  <a:pt x="1744" y="260"/>
                  <a:pt x="1744" y="260"/>
                  <a:pt x="1744" y="260"/>
                </a:cubicBezTo>
                <a:cubicBezTo>
                  <a:pt x="1743" y="260"/>
                  <a:pt x="1743" y="260"/>
                  <a:pt x="1743" y="260"/>
                </a:cubicBezTo>
                <a:cubicBezTo>
                  <a:pt x="1743" y="259"/>
                  <a:pt x="1743" y="259"/>
                  <a:pt x="1743" y="259"/>
                </a:cubicBezTo>
                <a:cubicBezTo>
                  <a:pt x="1742" y="259"/>
                  <a:pt x="1742" y="259"/>
                  <a:pt x="1742" y="259"/>
                </a:cubicBezTo>
                <a:cubicBezTo>
                  <a:pt x="1741" y="258"/>
                  <a:pt x="1741" y="257"/>
                  <a:pt x="1740" y="256"/>
                </a:cubicBezTo>
                <a:cubicBezTo>
                  <a:pt x="1739" y="256"/>
                  <a:pt x="1737" y="257"/>
                  <a:pt x="1737" y="257"/>
                </a:cubicBezTo>
                <a:cubicBezTo>
                  <a:pt x="1737" y="256"/>
                  <a:pt x="1737" y="256"/>
                  <a:pt x="1737" y="256"/>
                </a:cubicBezTo>
                <a:cubicBezTo>
                  <a:pt x="1736" y="256"/>
                  <a:pt x="1735" y="256"/>
                  <a:pt x="1735" y="256"/>
                </a:cubicBezTo>
                <a:cubicBezTo>
                  <a:pt x="1734" y="255"/>
                  <a:pt x="1734" y="255"/>
                  <a:pt x="1734" y="254"/>
                </a:cubicBezTo>
                <a:cubicBezTo>
                  <a:pt x="1732" y="254"/>
                  <a:pt x="1732" y="254"/>
                  <a:pt x="1732" y="254"/>
                </a:cubicBezTo>
                <a:cubicBezTo>
                  <a:pt x="1729" y="253"/>
                  <a:pt x="1728" y="252"/>
                  <a:pt x="1725" y="253"/>
                </a:cubicBezTo>
                <a:cubicBezTo>
                  <a:pt x="1725" y="251"/>
                  <a:pt x="1725" y="251"/>
                  <a:pt x="1725" y="251"/>
                </a:cubicBezTo>
                <a:cubicBezTo>
                  <a:pt x="1724" y="251"/>
                  <a:pt x="1724" y="251"/>
                  <a:pt x="1724" y="251"/>
                </a:cubicBezTo>
                <a:cubicBezTo>
                  <a:pt x="1724" y="252"/>
                  <a:pt x="1724" y="252"/>
                  <a:pt x="1724" y="252"/>
                </a:cubicBezTo>
                <a:cubicBezTo>
                  <a:pt x="1722" y="252"/>
                  <a:pt x="1722" y="251"/>
                  <a:pt x="1722" y="251"/>
                </a:cubicBezTo>
                <a:cubicBezTo>
                  <a:pt x="1720" y="251"/>
                  <a:pt x="1718" y="252"/>
                  <a:pt x="1717" y="252"/>
                </a:cubicBezTo>
                <a:cubicBezTo>
                  <a:pt x="1717" y="251"/>
                  <a:pt x="1717" y="251"/>
                  <a:pt x="1717" y="251"/>
                </a:cubicBezTo>
                <a:cubicBezTo>
                  <a:pt x="1713" y="251"/>
                  <a:pt x="1713" y="251"/>
                  <a:pt x="1713" y="251"/>
                </a:cubicBezTo>
                <a:cubicBezTo>
                  <a:pt x="1713" y="249"/>
                  <a:pt x="1713" y="249"/>
                  <a:pt x="1713" y="249"/>
                </a:cubicBezTo>
                <a:cubicBezTo>
                  <a:pt x="1716" y="249"/>
                  <a:pt x="1716" y="249"/>
                  <a:pt x="1716" y="249"/>
                </a:cubicBezTo>
                <a:cubicBezTo>
                  <a:pt x="1717" y="248"/>
                  <a:pt x="1718" y="248"/>
                  <a:pt x="1718" y="247"/>
                </a:cubicBezTo>
                <a:cubicBezTo>
                  <a:pt x="1719" y="247"/>
                  <a:pt x="1719" y="247"/>
                  <a:pt x="1719" y="247"/>
                </a:cubicBezTo>
                <a:cubicBezTo>
                  <a:pt x="1717" y="245"/>
                  <a:pt x="1717" y="246"/>
                  <a:pt x="1715" y="245"/>
                </a:cubicBezTo>
                <a:cubicBezTo>
                  <a:pt x="1714" y="245"/>
                  <a:pt x="1712" y="243"/>
                  <a:pt x="1711" y="243"/>
                </a:cubicBezTo>
                <a:cubicBezTo>
                  <a:pt x="1711" y="243"/>
                  <a:pt x="1711" y="244"/>
                  <a:pt x="1710" y="244"/>
                </a:cubicBezTo>
                <a:cubicBezTo>
                  <a:pt x="1711" y="245"/>
                  <a:pt x="1711" y="245"/>
                  <a:pt x="1711" y="245"/>
                </a:cubicBezTo>
                <a:cubicBezTo>
                  <a:pt x="1708" y="245"/>
                  <a:pt x="1708" y="245"/>
                  <a:pt x="1708" y="245"/>
                </a:cubicBezTo>
                <a:cubicBezTo>
                  <a:pt x="1708" y="246"/>
                  <a:pt x="1708" y="246"/>
                  <a:pt x="1708" y="246"/>
                </a:cubicBezTo>
                <a:cubicBezTo>
                  <a:pt x="1707" y="246"/>
                  <a:pt x="1707" y="246"/>
                  <a:pt x="1706" y="245"/>
                </a:cubicBezTo>
                <a:cubicBezTo>
                  <a:pt x="1706" y="245"/>
                  <a:pt x="1706" y="245"/>
                  <a:pt x="1706" y="245"/>
                </a:cubicBezTo>
                <a:cubicBezTo>
                  <a:pt x="1701" y="245"/>
                  <a:pt x="1701" y="245"/>
                  <a:pt x="1701" y="245"/>
                </a:cubicBezTo>
                <a:cubicBezTo>
                  <a:pt x="1701" y="244"/>
                  <a:pt x="1701" y="244"/>
                  <a:pt x="1701" y="244"/>
                </a:cubicBezTo>
                <a:cubicBezTo>
                  <a:pt x="1700" y="244"/>
                  <a:pt x="1700" y="244"/>
                  <a:pt x="1699" y="243"/>
                </a:cubicBezTo>
                <a:cubicBezTo>
                  <a:pt x="1699" y="244"/>
                  <a:pt x="1699" y="245"/>
                  <a:pt x="1698" y="245"/>
                </a:cubicBezTo>
                <a:cubicBezTo>
                  <a:pt x="1698" y="246"/>
                  <a:pt x="1698" y="246"/>
                  <a:pt x="1698" y="246"/>
                </a:cubicBezTo>
                <a:cubicBezTo>
                  <a:pt x="1697" y="245"/>
                  <a:pt x="1696" y="245"/>
                  <a:pt x="1695" y="244"/>
                </a:cubicBezTo>
                <a:cubicBezTo>
                  <a:pt x="1695" y="246"/>
                  <a:pt x="1695" y="245"/>
                  <a:pt x="1695" y="247"/>
                </a:cubicBezTo>
                <a:cubicBezTo>
                  <a:pt x="1693" y="247"/>
                  <a:pt x="1692" y="247"/>
                  <a:pt x="1691" y="247"/>
                </a:cubicBezTo>
                <a:cubicBezTo>
                  <a:pt x="1691" y="244"/>
                  <a:pt x="1690" y="244"/>
                  <a:pt x="1689" y="242"/>
                </a:cubicBezTo>
                <a:cubicBezTo>
                  <a:pt x="1692" y="242"/>
                  <a:pt x="1692" y="242"/>
                  <a:pt x="1692" y="242"/>
                </a:cubicBezTo>
                <a:cubicBezTo>
                  <a:pt x="1692" y="243"/>
                  <a:pt x="1692" y="243"/>
                  <a:pt x="1692" y="243"/>
                </a:cubicBezTo>
                <a:cubicBezTo>
                  <a:pt x="1693" y="243"/>
                  <a:pt x="1693" y="243"/>
                  <a:pt x="1693" y="243"/>
                </a:cubicBezTo>
                <a:cubicBezTo>
                  <a:pt x="1693" y="242"/>
                  <a:pt x="1693" y="242"/>
                  <a:pt x="1693" y="242"/>
                </a:cubicBezTo>
                <a:cubicBezTo>
                  <a:pt x="1694" y="242"/>
                  <a:pt x="1695" y="242"/>
                  <a:pt x="1697" y="241"/>
                </a:cubicBezTo>
                <a:cubicBezTo>
                  <a:pt x="1697" y="240"/>
                  <a:pt x="1697" y="240"/>
                  <a:pt x="1698" y="239"/>
                </a:cubicBezTo>
                <a:cubicBezTo>
                  <a:pt x="1703" y="239"/>
                  <a:pt x="1703" y="239"/>
                  <a:pt x="1703" y="239"/>
                </a:cubicBezTo>
                <a:cubicBezTo>
                  <a:pt x="1703" y="238"/>
                  <a:pt x="1703" y="236"/>
                  <a:pt x="1702" y="235"/>
                </a:cubicBezTo>
                <a:cubicBezTo>
                  <a:pt x="1701" y="235"/>
                  <a:pt x="1701" y="235"/>
                  <a:pt x="1701" y="235"/>
                </a:cubicBezTo>
                <a:cubicBezTo>
                  <a:pt x="1701" y="235"/>
                  <a:pt x="1701" y="234"/>
                  <a:pt x="1700" y="233"/>
                </a:cubicBezTo>
                <a:cubicBezTo>
                  <a:pt x="1699" y="234"/>
                  <a:pt x="1697" y="234"/>
                  <a:pt x="1696" y="234"/>
                </a:cubicBezTo>
                <a:cubicBezTo>
                  <a:pt x="1696" y="232"/>
                  <a:pt x="1697" y="232"/>
                  <a:pt x="1698" y="231"/>
                </a:cubicBezTo>
                <a:cubicBezTo>
                  <a:pt x="1697" y="231"/>
                  <a:pt x="1697" y="230"/>
                  <a:pt x="1697" y="230"/>
                </a:cubicBezTo>
                <a:cubicBezTo>
                  <a:pt x="1697" y="229"/>
                  <a:pt x="1697" y="229"/>
                  <a:pt x="1697" y="229"/>
                </a:cubicBezTo>
                <a:cubicBezTo>
                  <a:pt x="1696" y="229"/>
                  <a:pt x="1696" y="229"/>
                  <a:pt x="1696" y="229"/>
                </a:cubicBezTo>
                <a:cubicBezTo>
                  <a:pt x="1695" y="231"/>
                  <a:pt x="1695" y="231"/>
                  <a:pt x="1693" y="232"/>
                </a:cubicBezTo>
                <a:cubicBezTo>
                  <a:pt x="1693" y="230"/>
                  <a:pt x="1693" y="230"/>
                  <a:pt x="1693" y="230"/>
                </a:cubicBezTo>
                <a:cubicBezTo>
                  <a:pt x="1692" y="230"/>
                  <a:pt x="1691" y="230"/>
                  <a:pt x="1691" y="229"/>
                </a:cubicBezTo>
                <a:cubicBezTo>
                  <a:pt x="1691" y="227"/>
                  <a:pt x="1691" y="227"/>
                  <a:pt x="1689" y="226"/>
                </a:cubicBezTo>
                <a:cubicBezTo>
                  <a:pt x="1688" y="225"/>
                  <a:pt x="1689" y="226"/>
                  <a:pt x="1687" y="226"/>
                </a:cubicBezTo>
                <a:cubicBezTo>
                  <a:pt x="1687" y="227"/>
                  <a:pt x="1687" y="228"/>
                  <a:pt x="1685" y="229"/>
                </a:cubicBezTo>
                <a:cubicBezTo>
                  <a:pt x="1686" y="233"/>
                  <a:pt x="1688" y="233"/>
                  <a:pt x="1685" y="235"/>
                </a:cubicBezTo>
                <a:cubicBezTo>
                  <a:pt x="1685" y="235"/>
                  <a:pt x="1685" y="235"/>
                  <a:pt x="1685" y="235"/>
                </a:cubicBezTo>
                <a:cubicBezTo>
                  <a:pt x="1684" y="235"/>
                  <a:pt x="1683" y="235"/>
                  <a:pt x="1683" y="235"/>
                </a:cubicBezTo>
                <a:cubicBezTo>
                  <a:pt x="1683" y="231"/>
                  <a:pt x="1684" y="231"/>
                  <a:pt x="1685" y="229"/>
                </a:cubicBezTo>
                <a:cubicBezTo>
                  <a:pt x="1682" y="229"/>
                  <a:pt x="1683" y="230"/>
                  <a:pt x="1681" y="231"/>
                </a:cubicBezTo>
                <a:cubicBezTo>
                  <a:pt x="1681" y="230"/>
                  <a:pt x="1680" y="229"/>
                  <a:pt x="1680" y="228"/>
                </a:cubicBezTo>
                <a:cubicBezTo>
                  <a:pt x="1681" y="227"/>
                  <a:pt x="1683" y="227"/>
                  <a:pt x="1684" y="226"/>
                </a:cubicBezTo>
                <a:cubicBezTo>
                  <a:pt x="1684" y="225"/>
                  <a:pt x="1684" y="225"/>
                  <a:pt x="1684" y="225"/>
                </a:cubicBezTo>
                <a:cubicBezTo>
                  <a:pt x="1683" y="225"/>
                  <a:pt x="1683" y="225"/>
                  <a:pt x="1683" y="225"/>
                </a:cubicBezTo>
                <a:cubicBezTo>
                  <a:pt x="1683" y="222"/>
                  <a:pt x="1683" y="222"/>
                  <a:pt x="1683" y="222"/>
                </a:cubicBezTo>
                <a:cubicBezTo>
                  <a:pt x="1681" y="223"/>
                  <a:pt x="1682" y="222"/>
                  <a:pt x="1681" y="223"/>
                </a:cubicBezTo>
                <a:cubicBezTo>
                  <a:pt x="1679" y="223"/>
                  <a:pt x="1679" y="223"/>
                  <a:pt x="1679" y="221"/>
                </a:cubicBezTo>
                <a:cubicBezTo>
                  <a:pt x="1676" y="221"/>
                  <a:pt x="1676" y="221"/>
                  <a:pt x="1676" y="221"/>
                </a:cubicBezTo>
                <a:cubicBezTo>
                  <a:pt x="1676" y="224"/>
                  <a:pt x="1676" y="224"/>
                  <a:pt x="1676" y="224"/>
                </a:cubicBezTo>
                <a:cubicBezTo>
                  <a:pt x="1676" y="224"/>
                  <a:pt x="1676" y="224"/>
                  <a:pt x="1676" y="224"/>
                </a:cubicBezTo>
                <a:cubicBezTo>
                  <a:pt x="1676" y="225"/>
                  <a:pt x="1676" y="225"/>
                  <a:pt x="1676" y="225"/>
                </a:cubicBezTo>
                <a:cubicBezTo>
                  <a:pt x="1674" y="225"/>
                  <a:pt x="1674" y="225"/>
                  <a:pt x="1674" y="225"/>
                </a:cubicBezTo>
                <a:cubicBezTo>
                  <a:pt x="1674" y="227"/>
                  <a:pt x="1674" y="227"/>
                  <a:pt x="1675" y="229"/>
                </a:cubicBezTo>
                <a:cubicBezTo>
                  <a:pt x="1674" y="229"/>
                  <a:pt x="1673" y="229"/>
                  <a:pt x="1672" y="229"/>
                </a:cubicBezTo>
                <a:cubicBezTo>
                  <a:pt x="1672" y="230"/>
                  <a:pt x="1672" y="230"/>
                  <a:pt x="1671" y="231"/>
                </a:cubicBezTo>
                <a:cubicBezTo>
                  <a:pt x="1671" y="234"/>
                  <a:pt x="1671" y="234"/>
                  <a:pt x="1671" y="234"/>
                </a:cubicBezTo>
                <a:cubicBezTo>
                  <a:pt x="1669" y="235"/>
                  <a:pt x="1667" y="236"/>
                  <a:pt x="1667" y="239"/>
                </a:cubicBezTo>
                <a:cubicBezTo>
                  <a:pt x="1666" y="239"/>
                  <a:pt x="1666" y="239"/>
                  <a:pt x="1666" y="239"/>
                </a:cubicBezTo>
                <a:cubicBezTo>
                  <a:pt x="1667" y="237"/>
                  <a:pt x="1667" y="236"/>
                  <a:pt x="1667" y="235"/>
                </a:cubicBezTo>
                <a:cubicBezTo>
                  <a:pt x="1667" y="235"/>
                  <a:pt x="1666" y="234"/>
                  <a:pt x="1666" y="233"/>
                </a:cubicBezTo>
                <a:cubicBezTo>
                  <a:pt x="1667" y="233"/>
                  <a:pt x="1667" y="233"/>
                  <a:pt x="1667" y="233"/>
                </a:cubicBezTo>
                <a:cubicBezTo>
                  <a:pt x="1667" y="231"/>
                  <a:pt x="1667" y="231"/>
                  <a:pt x="1667" y="231"/>
                </a:cubicBezTo>
                <a:cubicBezTo>
                  <a:pt x="1667" y="231"/>
                  <a:pt x="1668" y="230"/>
                  <a:pt x="1668" y="230"/>
                </a:cubicBezTo>
                <a:cubicBezTo>
                  <a:pt x="1668" y="229"/>
                  <a:pt x="1668" y="229"/>
                  <a:pt x="1668" y="229"/>
                </a:cubicBezTo>
                <a:cubicBezTo>
                  <a:pt x="1669" y="229"/>
                  <a:pt x="1669" y="229"/>
                  <a:pt x="1669" y="229"/>
                </a:cubicBezTo>
                <a:cubicBezTo>
                  <a:pt x="1669" y="228"/>
                  <a:pt x="1668" y="227"/>
                  <a:pt x="1668" y="226"/>
                </a:cubicBezTo>
                <a:cubicBezTo>
                  <a:pt x="1667" y="226"/>
                  <a:pt x="1667" y="226"/>
                  <a:pt x="1667" y="226"/>
                </a:cubicBezTo>
                <a:cubicBezTo>
                  <a:pt x="1667" y="228"/>
                  <a:pt x="1667" y="228"/>
                  <a:pt x="1667" y="228"/>
                </a:cubicBezTo>
                <a:cubicBezTo>
                  <a:pt x="1666" y="228"/>
                  <a:pt x="1666" y="228"/>
                  <a:pt x="1666" y="228"/>
                </a:cubicBezTo>
                <a:cubicBezTo>
                  <a:pt x="1665" y="230"/>
                  <a:pt x="1665" y="230"/>
                  <a:pt x="1664" y="231"/>
                </a:cubicBezTo>
                <a:cubicBezTo>
                  <a:pt x="1663" y="231"/>
                  <a:pt x="1663" y="231"/>
                  <a:pt x="1663" y="231"/>
                </a:cubicBezTo>
                <a:cubicBezTo>
                  <a:pt x="1663" y="232"/>
                  <a:pt x="1661" y="237"/>
                  <a:pt x="1660" y="237"/>
                </a:cubicBezTo>
                <a:cubicBezTo>
                  <a:pt x="1659" y="237"/>
                  <a:pt x="1659" y="237"/>
                  <a:pt x="1659" y="237"/>
                </a:cubicBezTo>
                <a:cubicBezTo>
                  <a:pt x="1659" y="238"/>
                  <a:pt x="1659" y="238"/>
                  <a:pt x="1658" y="239"/>
                </a:cubicBezTo>
                <a:cubicBezTo>
                  <a:pt x="1658" y="239"/>
                  <a:pt x="1658" y="239"/>
                  <a:pt x="1658" y="239"/>
                </a:cubicBezTo>
                <a:cubicBezTo>
                  <a:pt x="1658" y="240"/>
                  <a:pt x="1657" y="241"/>
                  <a:pt x="1657" y="243"/>
                </a:cubicBezTo>
                <a:cubicBezTo>
                  <a:pt x="1656" y="243"/>
                  <a:pt x="1656" y="243"/>
                  <a:pt x="1656" y="243"/>
                </a:cubicBezTo>
                <a:cubicBezTo>
                  <a:pt x="1656" y="244"/>
                  <a:pt x="1656" y="244"/>
                  <a:pt x="1655" y="245"/>
                </a:cubicBezTo>
                <a:cubicBezTo>
                  <a:pt x="1654" y="245"/>
                  <a:pt x="1655" y="245"/>
                  <a:pt x="1654" y="245"/>
                </a:cubicBezTo>
                <a:cubicBezTo>
                  <a:pt x="1653" y="245"/>
                  <a:pt x="1653" y="245"/>
                  <a:pt x="1653" y="245"/>
                </a:cubicBezTo>
                <a:cubicBezTo>
                  <a:pt x="1654" y="242"/>
                  <a:pt x="1655" y="240"/>
                  <a:pt x="1655" y="237"/>
                </a:cubicBezTo>
                <a:cubicBezTo>
                  <a:pt x="1657" y="236"/>
                  <a:pt x="1658" y="236"/>
                  <a:pt x="1659" y="235"/>
                </a:cubicBezTo>
                <a:cubicBezTo>
                  <a:pt x="1659" y="233"/>
                  <a:pt x="1659" y="232"/>
                  <a:pt x="1660" y="231"/>
                </a:cubicBezTo>
                <a:cubicBezTo>
                  <a:pt x="1659" y="231"/>
                  <a:pt x="1659" y="231"/>
                  <a:pt x="1659" y="231"/>
                </a:cubicBezTo>
                <a:cubicBezTo>
                  <a:pt x="1659" y="230"/>
                  <a:pt x="1659" y="230"/>
                  <a:pt x="1659" y="230"/>
                </a:cubicBezTo>
                <a:cubicBezTo>
                  <a:pt x="1658" y="231"/>
                  <a:pt x="1658" y="231"/>
                  <a:pt x="1656" y="231"/>
                </a:cubicBezTo>
                <a:cubicBezTo>
                  <a:pt x="1656" y="229"/>
                  <a:pt x="1656" y="229"/>
                  <a:pt x="1656" y="229"/>
                </a:cubicBezTo>
                <a:cubicBezTo>
                  <a:pt x="1655" y="229"/>
                  <a:pt x="1655" y="229"/>
                  <a:pt x="1655" y="229"/>
                </a:cubicBezTo>
                <a:cubicBezTo>
                  <a:pt x="1655" y="230"/>
                  <a:pt x="1655" y="230"/>
                  <a:pt x="1655" y="230"/>
                </a:cubicBezTo>
                <a:cubicBezTo>
                  <a:pt x="1653" y="230"/>
                  <a:pt x="1653" y="230"/>
                  <a:pt x="1653" y="230"/>
                </a:cubicBezTo>
                <a:cubicBezTo>
                  <a:pt x="1653" y="229"/>
                  <a:pt x="1653" y="229"/>
                  <a:pt x="1652" y="228"/>
                </a:cubicBezTo>
                <a:cubicBezTo>
                  <a:pt x="1650" y="228"/>
                  <a:pt x="1651" y="228"/>
                  <a:pt x="1649" y="227"/>
                </a:cubicBezTo>
                <a:cubicBezTo>
                  <a:pt x="1649" y="229"/>
                  <a:pt x="1649" y="233"/>
                  <a:pt x="1649" y="234"/>
                </a:cubicBezTo>
                <a:cubicBezTo>
                  <a:pt x="1649" y="235"/>
                  <a:pt x="1649" y="235"/>
                  <a:pt x="1649" y="235"/>
                </a:cubicBezTo>
                <a:cubicBezTo>
                  <a:pt x="1647" y="235"/>
                  <a:pt x="1647" y="235"/>
                  <a:pt x="1647" y="235"/>
                </a:cubicBezTo>
                <a:cubicBezTo>
                  <a:pt x="1647" y="233"/>
                  <a:pt x="1646" y="232"/>
                  <a:pt x="1646" y="231"/>
                </a:cubicBezTo>
                <a:cubicBezTo>
                  <a:pt x="1643" y="231"/>
                  <a:pt x="1643" y="231"/>
                  <a:pt x="1643" y="231"/>
                </a:cubicBezTo>
                <a:cubicBezTo>
                  <a:pt x="1644" y="231"/>
                  <a:pt x="1644" y="232"/>
                  <a:pt x="1644" y="233"/>
                </a:cubicBezTo>
                <a:cubicBezTo>
                  <a:pt x="1643" y="233"/>
                  <a:pt x="1643" y="233"/>
                  <a:pt x="1643" y="233"/>
                </a:cubicBezTo>
                <a:cubicBezTo>
                  <a:pt x="1643" y="233"/>
                  <a:pt x="1643" y="234"/>
                  <a:pt x="1643" y="235"/>
                </a:cubicBezTo>
                <a:cubicBezTo>
                  <a:pt x="1642" y="235"/>
                  <a:pt x="1642" y="235"/>
                  <a:pt x="1641" y="235"/>
                </a:cubicBezTo>
                <a:cubicBezTo>
                  <a:pt x="1641" y="236"/>
                  <a:pt x="1641" y="236"/>
                  <a:pt x="1641" y="236"/>
                </a:cubicBezTo>
                <a:cubicBezTo>
                  <a:pt x="1641" y="236"/>
                  <a:pt x="1640" y="236"/>
                  <a:pt x="1639" y="237"/>
                </a:cubicBezTo>
                <a:cubicBezTo>
                  <a:pt x="1639" y="237"/>
                  <a:pt x="1639" y="238"/>
                  <a:pt x="1639" y="238"/>
                </a:cubicBezTo>
                <a:cubicBezTo>
                  <a:pt x="1638" y="239"/>
                  <a:pt x="1637" y="238"/>
                  <a:pt x="1636" y="239"/>
                </a:cubicBezTo>
                <a:cubicBezTo>
                  <a:pt x="1636" y="241"/>
                  <a:pt x="1636" y="241"/>
                  <a:pt x="1636" y="241"/>
                </a:cubicBezTo>
                <a:cubicBezTo>
                  <a:pt x="1635" y="241"/>
                  <a:pt x="1635" y="241"/>
                  <a:pt x="1635" y="241"/>
                </a:cubicBezTo>
                <a:cubicBezTo>
                  <a:pt x="1635" y="241"/>
                  <a:pt x="1635" y="241"/>
                  <a:pt x="1635" y="241"/>
                </a:cubicBezTo>
                <a:cubicBezTo>
                  <a:pt x="1635" y="241"/>
                  <a:pt x="1635" y="241"/>
                  <a:pt x="1635" y="241"/>
                </a:cubicBezTo>
                <a:cubicBezTo>
                  <a:pt x="1635" y="241"/>
                  <a:pt x="1635" y="241"/>
                  <a:pt x="1635" y="241"/>
                </a:cubicBezTo>
                <a:cubicBezTo>
                  <a:pt x="1631" y="240"/>
                  <a:pt x="1632" y="239"/>
                  <a:pt x="1629" y="238"/>
                </a:cubicBezTo>
                <a:cubicBezTo>
                  <a:pt x="1629" y="236"/>
                  <a:pt x="1629" y="236"/>
                  <a:pt x="1629" y="236"/>
                </a:cubicBezTo>
                <a:cubicBezTo>
                  <a:pt x="1628" y="236"/>
                  <a:pt x="1627" y="236"/>
                  <a:pt x="1626" y="237"/>
                </a:cubicBezTo>
                <a:cubicBezTo>
                  <a:pt x="1626" y="235"/>
                  <a:pt x="1626" y="235"/>
                  <a:pt x="1626" y="235"/>
                </a:cubicBezTo>
                <a:cubicBezTo>
                  <a:pt x="1625" y="235"/>
                  <a:pt x="1624" y="234"/>
                  <a:pt x="1623" y="234"/>
                </a:cubicBezTo>
                <a:cubicBezTo>
                  <a:pt x="1623" y="235"/>
                  <a:pt x="1622" y="235"/>
                  <a:pt x="1622" y="236"/>
                </a:cubicBezTo>
                <a:cubicBezTo>
                  <a:pt x="1619" y="236"/>
                  <a:pt x="1619" y="236"/>
                  <a:pt x="1619" y="236"/>
                </a:cubicBezTo>
                <a:cubicBezTo>
                  <a:pt x="1619" y="238"/>
                  <a:pt x="1619" y="238"/>
                  <a:pt x="1620" y="239"/>
                </a:cubicBezTo>
                <a:cubicBezTo>
                  <a:pt x="1620" y="239"/>
                  <a:pt x="1620" y="239"/>
                  <a:pt x="1620" y="239"/>
                </a:cubicBezTo>
                <a:cubicBezTo>
                  <a:pt x="1621" y="239"/>
                  <a:pt x="1622" y="239"/>
                  <a:pt x="1622" y="238"/>
                </a:cubicBezTo>
                <a:cubicBezTo>
                  <a:pt x="1624" y="239"/>
                  <a:pt x="1625" y="243"/>
                  <a:pt x="1626" y="245"/>
                </a:cubicBezTo>
                <a:cubicBezTo>
                  <a:pt x="1623" y="244"/>
                  <a:pt x="1622" y="242"/>
                  <a:pt x="1620" y="241"/>
                </a:cubicBezTo>
                <a:cubicBezTo>
                  <a:pt x="1619" y="241"/>
                  <a:pt x="1620" y="241"/>
                  <a:pt x="1618" y="241"/>
                </a:cubicBezTo>
                <a:cubicBezTo>
                  <a:pt x="1618" y="241"/>
                  <a:pt x="1618" y="241"/>
                  <a:pt x="1618" y="241"/>
                </a:cubicBezTo>
                <a:cubicBezTo>
                  <a:pt x="1618" y="241"/>
                  <a:pt x="1618" y="241"/>
                  <a:pt x="1618" y="241"/>
                </a:cubicBezTo>
                <a:cubicBezTo>
                  <a:pt x="1618" y="242"/>
                  <a:pt x="1619" y="243"/>
                  <a:pt x="1620" y="244"/>
                </a:cubicBezTo>
                <a:cubicBezTo>
                  <a:pt x="1620" y="245"/>
                  <a:pt x="1619" y="246"/>
                  <a:pt x="1618" y="247"/>
                </a:cubicBezTo>
                <a:cubicBezTo>
                  <a:pt x="1616" y="247"/>
                  <a:pt x="1616" y="247"/>
                  <a:pt x="1616" y="247"/>
                </a:cubicBezTo>
                <a:cubicBezTo>
                  <a:pt x="1616" y="246"/>
                  <a:pt x="1616" y="246"/>
                  <a:pt x="1616" y="246"/>
                </a:cubicBezTo>
                <a:cubicBezTo>
                  <a:pt x="1616" y="246"/>
                  <a:pt x="1616" y="246"/>
                  <a:pt x="1616" y="246"/>
                </a:cubicBezTo>
                <a:cubicBezTo>
                  <a:pt x="1616" y="244"/>
                  <a:pt x="1616" y="243"/>
                  <a:pt x="1616" y="241"/>
                </a:cubicBezTo>
                <a:cubicBezTo>
                  <a:pt x="1616" y="241"/>
                  <a:pt x="1616" y="241"/>
                  <a:pt x="1616" y="241"/>
                </a:cubicBezTo>
                <a:cubicBezTo>
                  <a:pt x="1616" y="242"/>
                  <a:pt x="1616" y="242"/>
                  <a:pt x="1616" y="242"/>
                </a:cubicBezTo>
                <a:cubicBezTo>
                  <a:pt x="1613" y="244"/>
                  <a:pt x="1615" y="243"/>
                  <a:pt x="1614" y="245"/>
                </a:cubicBezTo>
                <a:cubicBezTo>
                  <a:pt x="1614" y="246"/>
                  <a:pt x="1613" y="246"/>
                  <a:pt x="1612" y="247"/>
                </a:cubicBezTo>
                <a:cubicBezTo>
                  <a:pt x="1612" y="248"/>
                  <a:pt x="1612" y="248"/>
                  <a:pt x="1612" y="248"/>
                </a:cubicBezTo>
                <a:cubicBezTo>
                  <a:pt x="1611" y="246"/>
                  <a:pt x="1612" y="245"/>
                  <a:pt x="1612" y="243"/>
                </a:cubicBezTo>
                <a:cubicBezTo>
                  <a:pt x="1612" y="242"/>
                  <a:pt x="1611" y="242"/>
                  <a:pt x="1610" y="242"/>
                </a:cubicBezTo>
                <a:cubicBezTo>
                  <a:pt x="1610" y="243"/>
                  <a:pt x="1610" y="243"/>
                  <a:pt x="1610" y="243"/>
                </a:cubicBezTo>
                <a:cubicBezTo>
                  <a:pt x="1609" y="243"/>
                  <a:pt x="1609" y="243"/>
                  <a:pt x="1609" y="243"/>
                </a:cubicBezTo>
                <a:cubicBezTo>
                  <a:pt x="1609" y="246"/>
                  <a:pt x="1609" y="246"/>
                  <a:pt x="1609" y="246"/>
                </a:cubicBezTo>
                <a:cubicBezTo>
                  <a:pt x="1607" y="247"/>
                  <a:pt x="1606" y="248"/>
                  <a:pt x="1604" y="249"/>
                </a:cubicBezTo>
                <a:cubicBezTo>
                  <a:pt x="1604" y="248"/>
                  <a:pt x="1604" y="247"/>
                  <a:pt x="1604" y="245"/>
                </a:cubicBezTo>
                <a:cubicBezTo>
                  <a:pt x="1603" y="245"/>
                  <a:pt x="1603" y="245"/>
                  <a:pt x="1603" y="245"/>
                </a:cubicBezTo>
                <a:cubicBezTo>
                  <a:pt x="1603" y="245"/>
                  <a:pt x="1603" y="245"/>
                  <a:pt x="1603" y="245"/>
                </a:cubicBezTo>
                <a:cubicBezTo>
                  <a:pt x="1601" y="245"/>
                  <a:pt x="1601" y="245"/>
                  <a:pt x="1601" y="245"/>
                </a:cubicBezTo>
                <a:cubicBezTo>
                  <a:pt x="1601" y="246"/>
                  <a:pt x="1601" y="247"/>
                  <a:pt x="1601" y="247"/>
                </a:cubicBezTo>
                <a:cubicBezTo>
                  <a:pt x="1600" y="247"/>
                  <a:pt x="1600" y="247"/>
                  <a:pt x="1600" y="247"/>
                </a:cubicBezTo>
                <a:cubicBezTo>
                  <a:pt x="1600" y="250"/>
                  <a:pt x="1600" y="250"/>
                  <a:pt x="1602" y="251"/>
                </a:cubicBezTo>
                <a:cubicBezTo>
                  <a:pt x="1602" y="256"/>
                  <a:pt x="1602" y="256"/>
                  <a:pt x="1602" y="256"/>
                </a:cubicBezTo>
                <a:cubicBezTo>
                  <a:pt x="1601" y="256"/>
                  <a:pt x="1601" y="256"/>
                  <a:pt x="1601" y="256"/>
                </a:cubicBezTo>
                <a:cubicBezTo>
                  <a:pt x="1601" y="254"/>
                  <a:pt x="1601" y="254"/>
                  <a:pt x="1601" y="254"/>
                </a:cubicBezTo>
                <a:cubicBezTo>
                  <a:pt x="1601" y="254"/>
                  <a:pt x="1601" y="254"/>
                  <a:pt x="1601" y="254"/>
                </a:cubicBezTo>
                <a:cubicBezTo>
                  <a:pt x="1600" y="253"/>
                  <a:pt x="1600" y="252"/>
                  <a:pt x="1598" y="252"/>
                </a:cubicBezTo>
                <a:cubicBezTo>
                  <a:pt x="1598" y="251"/>
                  <a:pt x="1598" y="251"/>
                  <a:pt x="1598" y="251"/>
                </a:cubicBezTo>
                <a:cubicBezTo>
                  <a:pt x="1597" y="251"/>
                  <a:pt x="1597" y="251"/>
                  <a:pt x="1597" y="251"/>
                </a:cubicBezTo>
                <a:cubicBezTo>
                  <a:pt x="1597" y="252"/>
                  <a:pt x="1598" y="253"/>
                  <a:pt x="1599" y="254"/>
                </a:cubicBezTo>
                <a:cubicBezTo>
                  <a:pt x="1599" y="255"/>
                  <a:pt x="1599" y="255"/>
                  <a:pt x="1598" y="255"/>
                </a:cubicBezTo>
                <a:cubicBezTo>
                  <a:pt x="1598" y="256"/>
                  <a:pt x="1598" y="256"/>
                  <a:pt x="1598" y="256"/>
                </a:cubicBezTo>
                <a:cubicBezTo>
                  <a:pt x="1597" y="255"/>
                  <a:pt x="1597" y="255"/>
                  <a:pt x="1595" y="255"/>
                </a:cubicBezTo>
                <a:cubicBezTo>
                  <a:pt x="1595" y="254"/>
                  <a:pt x="1595" y="255"/>
                  <a:pt x="1595" y="254"/>
                </a:cubicBezTo>
                <a:cubicBezTo>
                  <a:pt x="1595" y="253"/>
                  <a:pt x="1595" y="253"/>
                  <a:pt x="1595" y="253"/>
                </a:cubicBezTo>
                <a:cubicBezTo>
                  <a:pt x="1594" y="253"/>
                  <a:pt x="1594" y="253"/>
                  <a:pt x="1594" y="253"/>
                </a:cubicBezTo>
                <a:cubicBezTo>
                  <a:pt x="1594" y="255"/>
                  <a:pt x="1593" y="256"/>
                  <a:pt x="1593" y="258"/>
                </a:cubicBezTo>
                <a:cubicBezTo>
                  <a:pt x="1591" y="258"/>
                  <a:pt x="1591" y="258"/>
                  <a:pt x="1591" y="258"/>
                </a:cubicBezTo>
                <a:cubicBezTo>
                  <a:pt x="1591" y="259"/>
                  <a:pt x="1591" y="260"/>
                  <a:pt x="1591" y="261"/>
                </a:cubicBezTo>
                <a:cubicBezTo>
                  <a:pt x="1590" y="261"/>
                  <a:pt x="1590" y="261"/>
                  <a:pt x="1590" y="261"/>
                </a:cubicBezTo>
                <a:cubicBezTo>
                  <a:pt x="1590" y="264"/>
                  <a:pt x="1590" y="264"/>
                  <a:pt x="1590" y="264"/>
                </a:cubicBezTo>
                <a:cubicBezTo>
                  <a:pt x="1590" y="264"/>
                  <a:pt x="1589" y="264"/>
                  <a:pt x="1589" y="264"/>
                </a:cubicBezTo>
                <a:cubicBezTo>
                  <a:pt x="1588" y="265"/>
                  <a:pt x="1589" y="266"/>
                  <a:pt x="1589" y="266"/>
                </a:cubicBezTo>
                <a:cubicBezTo>
                  <a:pt x="1589" y="267"/>
                  <a:pt x="1589" y="268"/>
                  <a:pt x="1589" y="269"/>
                </a:cubicBezTo>
                <a:cubicBezTo>
                  <a:pt x="1587" y="269"/>
                  <a:pt x="1587" y="269"/>
                  <a:pt x="1586" y="270"/>
                </a:cubicBezTo>
                <a:cubicBezTo>
                  <a:pt x="1586" y="270"/>
                  <a:pt x="1586" y="270"/>
                  <a:pt x="1586" y="270"/>
                </a:cubicBezTo>
                <a:cubicBezTo>
                  <a:pt x="1585" y="270"/>
                  <a:pt x="1585" y="270"/>
                  <a:pt x="1585" y="270"/>
                </a:cubicBezTo>
                <a:cubicBezTo>
                  <a:pt x="1585" y="271"/>
                  <a:pt x="1585" y="271"/>
                  <a:pt x="1585" y="271"/>
                </a:cubicBezTo>
                <a:cubicBezTo>
                  <a:pt x="1581" y="271"/>
                  <a:pt x="1581" y="271"/>
                  <a:pt x="1581" y="271"/>
                </a:cubicBezTo>
                <a:cubicBezTo>
                  <a:pt x="1581" y="272"/>
                  <a:pt x="1581" y="272"/>
                  <a:pt x="1581" y="273"/>
                </a:cubicBezTo>
                <a:cubicBezTo>
                  <a:pt x="1580" y="273"/>
                  <a:pt x="1580" y="273"/>
                  <a:pt x="1580" y="273"/>
                </a:cubicBezTo>
                <a:cubicBezTo>
                  <a:pt x="1580" y="275"/>
                  <a:pt x="1580" y="275"/>
                  <a:pt x="1580" y="275"/>
                </a:cubicBezTo>
                <a:cubicBezTo>
                  <a:pt x="1583" y="275"/>
                  <a:pt x="1585" y="275"/>
                  <a:pt x="1586" y="273"/>
                </a:cubicBezTo>
                <a:cubicBezTo>
                  <a:pt x="1588" y="273"/>
                  <a:pt x="1588" y="273"/>
                  <a:pt x="1589" y="274"/>
                </a:cubicBezTo>
                <a:cubicBezTo>
                  <a:pt x="1588" y="274"/>
                  <a:pt x="1588" y="274"/>
                  <a:pt x="1588" y="275"/>
                </a:cubicBezTo>
                <a:cubicBezTo>
                  <a:pt x="1582" y="277"/>
                  <a:pt x="1583" y="274"/>
                  <a:pt x="1583" y="282"/>
                </a:cubicBezTo>
                <a:cubicBezTo>
                  <a:pt x="1582" y="282"/>
                  <a:pt x="1582" y="282"/>
                  <a:pt x="1582" y="282"/>
                </a:cubicBezTo>
                <a:cubicBezTo>
                  <a:pt x="1582" y="280"/>
                  <a:pt x="1580" y="279"/>
                  <a:pt x="1580" y="277"/>
                </a:cubicBezTo>
                <a:cubicBezTo>
                  <a:pt x="1576" y="277"/>
                  <a:pt x="1575" y="277"/>
                  <a:pt x="1574" y="279"/>
                </a:cubicBezTo>
                <a:cubicBezTo>
                  <a:pt x="1575" y="279"/>
                  <a:pt x="1576" y="279"/>
                  <a:pt x="1576" y="279"/>
                </a:cubicBezTo>
                <a:cubicBezTo>
                  <a:pt x="1576" y="279"/>
                  <a:pt x="1576" y="279"/>
                  <a:pt x="1576" y="279"/>
                </a:cubicBezTo>
                <a:cubicBezTo>
                  <a:pt x="1578" y="279"/>
                  <a:pt x="1578" y="279"/>
                  <a:pt x="1578" y="279"/>
                </a:cubicBezTo>
                <a:cubicBezTo>
                  <a:pt x="1578" y="281"/>
                  <a:pt x="1578" y="281"/>
                  <a:pt x="1578" y="281"/>
                </a:cubicBezTo>
                <a:cubicBezTo>
                  <a:pt x="1576" y="281"/>
                  <a:pt x="1576" y="281"/>
                  <a:pt x="1576" y="281"/>
                </a:cubicBezTo>
                <a:cubicBezTo>
                  <a:pt x="1576" y="283"/>
                  <a:pt x="1576" y="283"/>
                  <a:pt x="1576" y="283"/>
                </a:cubicBezTo>
                <a:cubicBezTo>
                  <a:pt x="1577" y="283"/>
                  <a:pt x="1578" y="282"/>
                  <a:pt x="1579" y="282"/>
                </a:cubicBezTo>
                <a:cubicBezTo>
                  <a:pt x="1579" y="285"/>
                  <a:pt x="1578" y="284"/>
                  <a:pt x="1578" y="286"/>
                </a:cubicBezTo>
                <a:cubicBezTo>
                  <a:pt x="1580" y="286"/>
                  <a:pt x="1580" y="286"/>
                  <a:pt x="1580" y="286"/>
                </a:cubicBezTo>
                <a:cubicBezTo>
                  <a:pt x="1580" y="288"/>
                  <a:pt x="1580" y="288"/>
                  <a:pt x="1580" y="288"/>
                </a:cubicBezTo>
                <a:cubicBezTo>
                  <a:pt x="1574" y="288"/>
                  <a:pt x="1574" y="288"/>
                  <a:pt x="1574" y="288"/>
                </a:cubicBezTo>
                <a:cubicBezTo>
                  <a:pt x="1573" y="290"/>
                  <a:pt x="1574" y="290"/>
                  <a:pt x="1572" y="291"/>
                </a:cubicBezTo>
                <a:cubicBezTo>
                  <a:pt x="1573" y="292"/>
                  <a:pt x="1573" y="292"/>
                  <a:pt x="1574" y="293"/>
                </a:cubicBezTo>
                <a:cubicBezTo>
                  <a:pt x="1573" y="295"/>
                  <a:pt x="1573" y="293"/>
                  <a:pt x="1571" y="294"/>
                </a:cubicBezTo>
                <a:cubicBezTo>
                  <a:pt x="1570" y="294"/>
                  <a:pt x="1570" y="296"/>
                  <a:pt x="1569" y="297"/>
                </a:cubicBezTo>
                <a:cubicBezTo>
                  <a:pt x="1569" y="297"/>
                  <a:pt x="1569" y="297"/>
                  <a:pt x="1569" y="297"/>
                </a:cubicBezTo>
                <a:cubicBezTo>
                  <a:pt x="1568" y="297"/>
                  <a:pt x="1568" y="297"/>
                  <a:pt x="1567" y="297"/>
                </a:cubicBezTo>
                <a:cubicBezTo>
                  <a:pt x="1567" y="297"/>
                  <a:pt x="1567" y="297"/>
                  <a:pt x="1567" y="297"/>
                </a:cubicBezTo>
                <a:cubicBezTo>
                  <a:pt x="1564" y="297"/>
                  <a:pt x="1564" y="297"/>
                  <a:pt x="1564" y="297"/>
                </a:cubicBezTo>
                <a:cubicBezTo>
                  <a:pt x="1564" y="299"/>
                  <a:pt x="1564" y="299"/>
                  <a:pt x="1564" y="299"/>
                </a:cubicBezTo>
                <a:cubicBezTo>
                  <a:pt x="1564" y="299"/>
                  <a:pt x="1564" y="299"/>
                  <a:pt x="1564" y="299"/>
                </a:cubicBezTo>
                <a:cubicBezTo>
                  <a:pt x="1564" y="300"/>
                  <a:pt x="1564" y="300"/>
                  <a:pt x="1564" y="300"/>
                </a:cubicBezTo>
                <a:cubicBezTo>
                  <a:pt x="1562" y="300"/>
                  <a:pt x="1562" y="300"/>
                  <a:pt x="1562" y="300"/>
                </a:cubicBezTo>
                <a:cubicBezTo>
                  <a:pt x="1562" y="300"/>
                  <a:pt x="1562" y="301"/>
                  <a:pt x="1562" y="301"/>
                </a:cubicBezTo>
                <a:cubicBezTo>
                  <a:pt x="1559" y="301"/>
                  <a:pt x="1559" y="301"/>
                  <a:pt x="1559" y="301"/>
                </a:cubicBezTo>
                <a:cubicBezTo>
                  <a:pt x="1559" y="301"/>
                  <a:pt x="1558" y="302"/>
                  <a:pt x="1558" y="302"/>
                </a:cubicBezTo>
                <a:cubicBezTo>
                  <a:pt x="1558" y="304"/>
                  <a:pt x="1558" y="304"/>
                  <a:pt x="1558" y="304"/>
                </a:cubicBezTo>
                <a:cubicBezTo>
                  <a:pt x="1560" y="304"/>
                  <a:pt x="1560" y="304"/>
                  <a:pt x="1560" y="304"/>
                </a:cubicBezTo>
                <a:cubicBezTo>
                  <a:pt x="1560" y="306"/>
                  <a:pt x="1560" y="306"/>
                  <a:pt x="1560" y="306"/>
                </a:cubicBezTo>
                <a:cubicBezTo>
                  <a:pt x="1558" y="306"/>
                  <a:pt x="1558" y="306"/>
                  <a:pt x="1558" y="306"/>
                </a:cubicBezTo>
                <a:cubicBezTo>
                  <a:pt x="1558" y="308"/>
                  <a:pt x="1558" y="308"/>
                  <a:pt x="1558" y="308"/>
                </a:cubicBezTo>
                <a:cubicBezTo>
                  <a:pt x="1559" y="308"/>
                  <a:pt x="1559" y="308"/>
                  <a:pt x="1559" y="308"/>
                </a:cubicBezTo>
                <a:cubicBezTo>
                  <a:pt x="1559" y="310"/>
                  <a:pt x="1558" y="308"/>
                  <a:pt x="1559" y="310"/>
                </a:cubicBezTo>
                <a:cubicBezTo>
                  <a:pt x="1558" y="311"/>
                  <a:pt x="1558" y="311"/>
                  <a:pt x="1557" y="312"/>
                </a:cubicBezTo>
                <a:cubicBezTo>
                  <a:pt x="1557" y="312"/>
                  <a:pt x="1557" y="312"/>
                  <a:pt x="1557" y="312"/>
                </a:cubicBezTo>
                <a:cubicBezTo>
                  <a:pt x="1555" y="314"/>
                  <a:pt x="1555" y="312"/>
                  <a:pt x="1554" y="314"/>
                </a:cubicBezTo>
                <a:cubicBezTo>
                  <a:pt x="1551" y="314"/>
                  <a:pt x="1551" y="314"/>
                  <a:pt x="1551" y="314"/>
                </a:cubicBezTo>
                <a:cubicBezTo>
                  <a:pt x="1551" y="316"/>
                  <a:pt x="1551" y="316"/>
                  <a:pt x="1551" y="316"/>
                </a:cubicBezTo>
                <a:cubicBezTo>
                  <a:pt x="1548" y="316"/>
                  <a:pt x="1547" y="317"/>
                  <a:pt x="1545" y="318"/>
                </a:cubicBezTo>
                <a:cubicBezTo>
                  <a:pt x="1546" y="319"/>
                  <a:pt x="1546" y="321"/>
                  <a:pt x="1547" y="322"/>
                </a:cubicBezTo>
                <a:cubicBezTo>
                  <a:pt x="1547" y="323"/>
                  <a:pt x="1547" y="323"/>
                  <a:pt x="1546" y="324"/>
                </a:cubicBezTo>
                <a:cubicBezTo>
                  <a:pt x="1545" y="324"/>
                  <a:pt x="1543" y="323"/>
                  <a:pt x="1541" y="323"/>
                </a:cubicBezTo>
                <a:cubicBezTo>
                  <a:pt x="1540" y="324"/>
                  <a:pt x="1540" y="324"/>
                  <a:pt x="1539" y="324"/>
                </a:cubicBezTo>
                <a:cubicBezTo>
                  <a:pt x="1539" y="325"/>
                  <a:pt x="1539" y="325"/>
                  <a:pt x="1540" y="325"/>
                </a:cubicBezTo>
                <a:cubicBezTo>
                  <a:pt x="1540" y="326"/>
                  <a:pt x="1540" y="326"/>
                  <a:pt x="1540" y="326"/>
                </a:cubicBezTo>
                <a:cubicBezTo>
                  <a:pt x="1539" y="326"/>
                  <a:pt x="1538" y="327"/>
                  <a:pt x="1537" y="327"/>
                </a:cubicBezTo>
                <a:cubicBezTo>
                  <a:pt x="1537" y="329"/>
                  <a:pt x="1537" y="329"/>
                  <a:pt x="1537" y="329"/>
                </a:cubicBezTo>
                <a:cubicBezTo>
                  <a:pt x="1536" y="329"/>
                  <a:pt x="1535" y="328"/>
                  <a:pt x="1534" y="328"/>
                </a:cubicBezTo>
                <a:cubicBezTo>
                  <a:pt x="1534" y="329"/>
                  <a:pt x="1534" y="329"/>
                  <a:pt x="1534" y="329"/>
                </a:cubicBezTo>
                <a:cubicBezTo>
                  <a:pt x="1533" y="329"/>
                  <a:pt x="1533" y="329"/>
                  <a:pt x="1533" y="329"/>
                </a:cubicBezTo>
                <a:cubicBezTo>
                  <a:pt x="1533" y="331"/>
                  <a:pt x="1533" y="331"/>
                  <a:pt x="1533" y="331"/>
                </a:cubicBezTo>
                <a:cubicBezTo>
                  <a:pt x="1530" y="332"/>
                  <a:pt x="1530" y="335"/>
                  <a:pt x="1528" y="337"/>
                </a:cubicBezTo>
                <a:cubicBezTo>
                  <a:pt x="1528" y="338"/>
                  <a:pt x="1527" y="338"/>
                  <a:pt x="1527" y="339"/>
                </a:cubicBezTo>
                <a:cubicBezTo>
                  <a:pt x="1524" y="339"/>
                  <a:pt x="1524" y="339"/>
                  <a:pt x="1524" y="339"/>
                </a:cubicBezTo>
                <a:cubicBezTo>
                  <a:pt x="1524" y="340"/>
                  <a:pt x="1524" y="340"/>
                  <a:pt x="1524" y="340"/>
                </a:cubicBezTo>
                <a:cubicBezTo>
                  <a:pt x="1526" y="340"/>
                  <a:pt x="1526" y="340"/>
                  <a:pt x="1526" y="340"/>
                </a:cubicBezTo>
                <a:cubicBezTo>
                  <a:pt x="1526" y="341"/>
                  <a:pt x="1526" y="341"/>
                  <a:pt x="1526" y="341"/>
                </a:cubicBezTo>
                <a:cubicBezTo>
                  <a:pt x="1525" y="341"/>
                  <a:pt x="1525" y="341"/>
                  <a:pt x="1525" y="342"/>
                </a:cubicBezTo>
                <a:cubicBezTo>
                  <a:pt x="1526" y="342"/>
                  <a:pt x="1526" y="342"/>
                  <a:pt x="1526" y="342"/>
                </a:cubicBezTo>
                <a:cubicBezTo>
                  <a:pt x="1526" y="343"/>
                  <a:pt x="1526" y="342"/>
                  <a:pt x="1527" y="343"/>
                </a:cubicBezTo>
                <a:cubicBezTo>
                  <a:pt x="1528" y="341"/>
                  <a:pt x="1528" y="342"/>
                  <a:pt x="1530" y="341"/>
                </a:cubicBezTo>
                <a:cubicBezTo>
                  <a:pt x="1530" y="341"/>
                  <a:pt x="1530" y="341"/>
                  <a:pt x="1530" y="341"/>
                </a:cubicBezTo>
                <a:cubicBezTo>
                  <a:pt x="1531" y="341"/>
                  <a:pt x="1531" y="341"/>
                  <a:pt x="1531" y="341"/>
                </a:cubicBezTo>
                <a:cubicBezTo>
                  <a:pt x="1531" y="340"/>
                  <a:pt x="1531" y="340"/>
                  <a:pt x="1532" y="339"/>
                </a:cubicBezTo>
                <a:cubicBezTo>
                  <a:pt x="1532" y="339"/>
                  <a:pt x="1533" y="339"/>
                  <a:pt x="1533" y="339"/>
                </a:cubicBezTo>
                <a:cubicBezTo>
                  <a:pt x="1533" y="338"/>
                  <a:pt x="1533" y="338"/>
                  <a:pt x="1533" y="338"/>
                </a:cubicBezTo>
                <a:cubicBezTo>
                  <a:pt x="1535" y="337"/>
                  <a:pt x="1535" y="336"/>
                  <a:pt x="1537" y="336"/>
                </a:cubicBezTo>
                <a:cubicBezTo>
                  <a:pt x="1537" y="337"/>
                  <a:pt x="1537" y="337"/>
                  <a:pt x="1537" y="337"/>
                </a:cubicBezTo>
                <a:cubicBezTo>
                  <a:pt x="1536" y="338"/>
                  <a:pt x="1535" y="338"/>
                  <a:pt x="1535" y="339"/>
                </a:cubicBezTo>
                <a:cubicBezTo>
                  <a:pt x="1535" y="340"/>
                  <a:pt x="1535" y="340"/>
                  <a:pt x="1535" y="340"/>
                </a:cubicBezTo>
                <a:cubicBezTo>
                  <a:pt x="1534" y="340"/>
                  <a:pt x="1534" y="340"/>
                  <a:pt x="1533" y="341"/>
                </a:cubicBezTo>
                <a:cubicBezTo>
                  <a:pt x="1533" y="341"/>
                  <a:pt x="1533" y="341"/>
                  <a:pt x="1533" y="341"/>
                </a:cubicBezTo>
                <a:cubicBezTo>
                  <a:pt x="1533" y="342"/>
                  <a:pt x="1531" y="342"/>
                  <a:pt x="1530" y="343"/>
                </a:cubicBezTo>
                <a:cubicBezTo>
                  <a:pt x="1530" y="344"/>
                  <a:pt x="1530" y="345"/>
                  <a:pt x="1530" y="346"/>
                </a:cubicBezTo>
                <a:cubicBezTo>
                  <a:pt x="1527" y="346"/>
                  <a:pt x="1525" y="345"/>
                  <a:pt x="1523" y="345"/>
                </a:cubicBezTo>
                <a:cubicBezTo>
                  <a:pt x="1523" y="343"/>
                  <a:pt x="1523" y="342"/>
                  <a:pt x="1522" y="341"/>
                </a:cubicBezTo>
                <a:cubicBezTo>
                  <a:pt x="1522" y="341"/>
                  <a:pt x="1522" y="341"/>
                  <a:pt x="1522" y="341"/>
                </a:cubicBezTo>
                <a:cubicBezTo>
                  <a:pt x="1521" y="341"/>
                  <a:pt x="1521" y="341"/>
                  <a:pt x="1521" y="341"/>
                </a:cubicBezTo>
                <a:cubicBezTo>
                  <a:pt x="1520" y="342"/>
                  <a:pt x="1520" y="342"/>
                  <a:pt x="1520" y="343"/>
                </a:cubicBezTo>
                <a:cubicBezTo>
                  <a:pt x="1517" y="343"/>
                  <a:pt x="1517" y="342"/>
                  <a:pt x="1514" y="342"/>
                </a:cubicBezTo>
                <a:cubicBezTo>
                  <a:pt x="1514" y="343"/>
                  <a:pt x="1514" y="342"/>
                  <a:pt x="1514" y="343"/>
                </a:cubicBezTo>
                <a:cubicBezTo>
                  <a:pt x="1514" y="345"/>
                  <a:pt x="1514" y="345"/>
                  <a:pt x="1515" y="346"/>
                </a:cubicBezTo>
                <a:cubicBezTo>
                  <a:pt x="1514" y="349"/>
                  <a:pt x="1513" y="348"/>
                  <a:pt x="1510" y="348"/>
                </a:cubicBezTo>
                <a:cubicBezTo>
                  <a:pt x="1511" y="349"/>
                  <a:pt x="1511" y="350"/>
                  <a:pt x="1511" y="351"/>
                </a:cubicBezTo>
                <a:cubicBezTo>
                  <a:pt x="1513" y="351"/>
                  <a:pt x="1513" y="351"/>
                  <a:pt x="1513" y="351"/>
                </a:cubicBezTo>
                <a:cubicBezTo>
                  <a:pt x="1513" y="352"/>
                  <a:pt x="1513" y="352"/>
                  <a:pt x="1513" y="352"/>
                </a:cubicBezTo>
                <a:cubicBezTo>
                  <a:pt x="1511" y="352"/>
                  <a:pt x="1511" y="350"/>
                  <a:pt x="1508" y="350"/>
                </a:cubicBezTo>
                <a:cubicBezTo>
                  <a:pt x="1508" y="353"/>
                  <a:pt x="1508" y="353"/>
                  <a:pt x="1508" y="353"/>
                </a:cubicBezTo>
                <a:cubicBezTo>
                  <a:pt x="1508" y="353"/>
                  <a:pt x="1507" y="352"/>
                  <a:pt x="1507" y="352"/>
                </a:cubicBezTo>
                <a:cubicBezTo>
                  <a:pt x="1504" y="351"/>
                  <a:pt x="1503" y="354"/>
                  <a:pt x="1501" y="352"/>
                </a:cubicBezTo>
                <a:cubicBezTo>
                  <a:pt x="1499" y="352"/>
                  <a:pt x="1499" y="352"/>
                  <a:pt x="1499" y="352"/>
                </a:cubicBezTo>
                <a:cubicBezTo>
                  <a:pt x="1500" y="353"/>
                  <a:pt x="1500" y="353"/>
                  <a:pt x="1500" y="354"/>
                </a:cubicBezTo>
                <a:cubicBezTo>
                  <a:pt x="1502" y="354"/>
                  <a:pt x="1502" y="354"/>
                  <a:pt x="1502" y="354"/>
                </a:cubicBezTo>
                <a:cubicBezTo>
                  <a:pt x="1502" y="355"/>
                  <a:pt x="1502" y="355"/>
                  <a:pt x="1502" y="355"/>
                </a:cubicBezTo>
                <a:cubicBezTo>
                  <a:pt x="1503" y="355"/>
                  <a:pt x="1503" y="355"/>
                  <a:pt x="1503" y="355"/>
                </a:cubicBezTo>
                <a:cubicBezTo>
                  <a:pt x="1503" y="356"/>
                  <a:pt x="1503" y="356"/>
                  <a:pt x="1503" y="356"/>
                </a:cubicBezTo>
                <a:cubicBezTo>
                  <a:pt x="1501" y="358"/>
                  <a:pt x="1502" y="358"/>
                  <a:pt x="1500" y="358"/>
                </a:cubicBezTo>
                <a:cubicBezTo>
                  <a:pt x="1500" y="360"/>
                  <a:pt x="1500" y="360"/>
                  <a:pt x="1500" y="360"/>
                </a:cubicBezTo>
                <a:cubicBezTo>
                  <a:pt x="1498" y="359"/>
                  <a:pt x="1497" y="359"/>
                  <a:pt x="1493" y="359"/>
                </a:cubicBezTo>
                <a:cubicBezTo>
                  <a:pt x="1493" y="362"/>
                  <a:pt x="1493" y="362"/>
                  <a:pt x="1493" y="362"/>
                </a:cubicBezTo>
                <a:cubicBezTo>
                  <a:pt x="1493" y="362"/>
                  <a:pt x="1493" y="362"/>
                  <a:pt x="1493" y="362"/>
                </a:cubicBezTo>
                <a:cubicBezTo>
                  <a:pt x="1493" y="362"/>
                  <a:pt x="1493" y="362"/>
                  <a:pt x="1493" y="362"/>
                </a:cubicBezTo>
                <a:cubicBezTo>
                  <a:pt x="1497" y="362"/>
                  <a:pt x="1497" y="362"/>
                  <a:pt x="1497" y="362"/>
                </a:cubicBezTo>
                <a:cubicBezTo>
                  <a:pt x="1497" y="363"/>
                  <a:pt x="1497" y="363"/>
                  <a:pt x="1497" y="363"/>
                </a:cubicBezTo>
                <a:cubicBezTo>
                  <a:pt x="1499" y="364"/>
                  <a:pt x="1498" y="364"/>
                  <a:pt x="1500" y="365"/>
                </a:cubicBezTo>
                <a:cubicBezTo>
                  <a:pt x="1500" y="366"/>
                  <a:pt x="1500" y="366"/>
                  <a:pt x="1500" y="366"/>
                </a:cubicBezTo>
                <a:cubicBezTo>
                  <a:pt x="1499" y="366"/>
                  <a:pt x="1499" y="366"/>
                  <a:pt x="1499" y="366"/>
                </a:cubicBezTo>
                <a:cubicBezTo>
                  <a:pt x="1499" y="367"/>
                  <a:pt x="1499" y="366"/>
                  <a:pt x="1499" y="367"/>
                </a:cubicBezTo>
                <a:cubicBezTo>
                  <a:pt x="1499" y="368"/>
                  <a:pt x="1499" y="368"/>
                  <a:pt x="1499" y="368"/>
                </a:cubicBezTo>
                <a:cubicBezTo>
                  <a:pt x="1498" y="368"/>
                  <a:pt x="1498" y="368"/>
                  <a:pt x="1498" y="368"/>
                </a:cubicBezTo>
                <a:cubicBezTo>
                  <a:pt x="1498" y="364"/>
                  <a:pt x="1498" y="364"/>
                  <a:pt x="1498" y="364"/>
                </a:cubicBezTo>
                <a:cubicBezTo>
                  <a:pt x="1494" y="364"/>
                  <a:pt x="1496" y="365"/>
                  <a:pt x="1494" y="366"/>
                </a:cubicBezTo>
                <a:cubicBezTo>
                  <a:pt x="1494" y="366"/>
                  <a:pt x="1494" y="365"/>
                  <a:pt x="1493" y="364"/>
                </a:cubicBezTo>
                <a:cubicBezTo>
                  <a:pt x="1492" y="364"/>
                  <a:pt x="1492" y="364"/>
                  <a:pt x="1492" y="364"/>
                </a:cubicBezTo>
                <a:cubicBezTo>
                  <a:pt x="1492" y="367"/>
                  <a:pt x="1492" y="367"/>
                  <a:pt x="1492" y="367"/>
                </a:cubicBezTo>
                <a:cubicBezTo>
                  <a:pt x="1489" y="367"/>
                  <a:pt x="1489" y="367"/>
                  <a:pt x="1489" y="367"/>
                </a:cubicBezTo>
                <a:cubicBezTo>
                  <a:pt x="1489" y="366"/>
                  <a:pt x="1489" y="366"/>
                  <a:pt x="1489" y="366"/>
                </a:cubicBezTo>
                <a:cubicBezTo>
                  <a:pt x="1488" y="366"/>
                  <a:pt x="1487" y="366"/>
                  <a:pt x="1485" y="366"/>
                </a:cubicBezTo>
                <a:cubicBezTo>
                  <a:pt x="1485" y="366"/>
                  <a:pt x="1485" y="368"/>
                  <a:pt x="1484" y="368"/>
                </a:cubicBezTo>
                <a:cubicBezTo>
                  <a:pt x="1484" y="367"/>
                  <a:pt x="1484" y="367"/>
                  <a:pt x="1484" y="366"/>
                </a:cubicBezTo>
                <a:cubicBezTo>
                  <a:pt x="1483" y="366"/>
                  <a:pt x="1483" y="366"/>
                  <a:pt x="1483" y="366"/>
                </a:cubicBezTo>
                <a:cubicBezTo>
                  <a:pt x="1483" y="370"/>
                  <a:pt x="1483" y="370"/>
                  <a:pt x="1483" y="370"/>
                </a:cubicBezTo>
                <a:cubicBezTo>
                  <a:pt x="1485" y="370"/>
                  <a:pt x="1489" y="370"/>
                  <a:pt x="1490" y="371"/>
                </a:cubicBezTo>
                <a:cubicBezTo>
                  <a:pt x="1491" y="371"/>
                  <a:pt x="1491" y="371"/>
                  <a:pt x="1491" y="372"/>
                </a:cubicBezTo>
                <a:cubicBezTo>
                  <a:pt x="1489" y="372"/>
                  <a:pt x="1489" y="372"/>
                  <a:pt x="1486" y="372"/>
                </a:cubicBezTo>
                <a:cubicBezTo>
                  <a:pt x="1484" y="372"/>
                  <a:pt x="1482" y="372"/>
                  <a:pt x="1480" y="372"/>
                </a:cubicBezTo>
                <a:cubicBezTo>
                  <a:pt x="1480" y="375"/>
                  <a:pt x="1480" y="375"/>
                  <a:pt x="1480" y="375"/>
                </a:cubicBezTo>
                <a:cubicBezTo>
                  <a:pt x="1480" y="375"/>
                  <a:pt x="1480" y="375"/>
                  <a:pt x="1481" y="375"/>
                </a:cubicBezTo>
                <a:cubicBezTo>
                  <a:pt x="1481" y="376"/>
                  <a:pt x="1480" y="376"/>
                  <a:pt x="1480" y="377"/>
                </a:cubicBezTo>
                <a:cubicBezTo>
                  <a:pt x="1480" y="378"/>
                  <a:pt x="1480" y="379"/>
                  <a:pt x="1480" y="379"/>
                </a:cubicBezTo>
                <a:cubicBezTo>
                  <a:pt x="1482" y="379"/>
                  <a:pt x="1484" y="377"/>
                  <a:pt x="1485" y="377"/>
                </a:cubicBezTo>
                <a:cubicBezTo>
                  <a:pt x="1485" y="378"/>
                  <a:pt x="1486" y="379"/>
                  <a:pt x="1486" y="379"/>
                </a:cubicBezTo>
                <a:cubicBezTo>
                  <a:pt x="1487" y="379"/>
                  <a:pt x="1487" y="379"/>
                  <a:pt x="1487" y="379"/>
                </a:cubicBezTo>
                <a:cubicBezTo>
                  <a:pt x="1487" y="380"/>
                  <a:pt x="1487" y="380"/>
                  <a:pt x="1487" y="380"/>
                </a:cubicBezTo>
                <a:cubicBezTo>
                  <a:pt x="1489" y="380"/>
                  <a:pt x="1489" y="380"/>
                  <a:pt x="1490" y="379"/>
                </a:cubicBezTo>
                <a:cubicBezTo>
                  <a:pt x="1490" y="377"/>
                  <a:pt x="1490" y="377"/>
                  <a:pt x="1490" y="377"/>
                </a:cubicBezTo>
                <a:cubicBezTo>
                  <a:pt x="1491" y="377"/>
                  <a:pt x="1491" y="377"/>
                  <a:pt x="1491" y="377"/>
                </a:cubicBezTo>
                <a:cubicBezTo>
                  <a:pt x="1492" y="376"/>
                  <a:pt x="1491" y="377"/>
                  <a:pt x="1493" y="378"/>
                </a:cubicBezTo>
                <a:cubicBezTo>
                  <a:pt x="1493" y="379"/>
                  <a:pt x="1493" y="379"/>
                  <a:pt x="1493" y="379"/>
                </a:cubicBezTo>
                <a:cubicBezTo>
                  <a:pt x="1494" y="379"/>
                  <a:pt x="1494" y="378"/>
                  <a:pt x="1495" y="378"/>
                </a:cubicBezTo>
                <a:cubicBezTo>
                  <a:pt x="1496" y="379"/>
                  <a:pt x="1495" y="379"/>
                  <a:pt x="1496" y="379"/>
                </a:cubicBezTo>
                <a:cubicBezTo>
                  <a:pt x="1496" y="380"/>
                  <a:pt x="1496" y="380"/>
                  <a:pt x="1496" y="380"/>
                </a:cubicBezTo>
                <a:cubicBezTo>
                  <a:pt x="1497" y="380"/>
                  <a:pt x="1497" y="380"/>
                  <a:pt x="1497" y="380"/>
                </a:cubicBezTo>
                <a:cubicBezTo>
                  <a:pt x="1497" y="379"/>
                  <a:pt x="1497" y="379"/>
                  <a:pt x="1497" y="378"/>
                </a:cubicBezTo>
                <a:cubicBezTo>
                  <a:pt x="1499" y="378"/>
                  <a:pt x="1499" y="378"/>
                  <a:pt x="1499" y="378"/>
                </a:cubicBezTo>
                <a:cubicBezTo>
                  <a:pt x="1499" y="380"/>
                  <a:pt x="1499" y="380"/>
                  <a:pt x="1499" y="380"/>
                </a:cubicBezTo>
                <a:cubicBezTo>
                  <a:pt x="1498" y="380"/>
                  <a:pt x="1496" y="380"/>
                  <a:pt x="1495" y="381"/>
                </a:cubicBezTo>
                <a:cubicBezTo>
                  <a:pt x="1495" y="381"/>
                  <a:pt x="1495" y="382"/>
                  <a:pt x="1495" y="382"/>
                </a:cubicBezTo>
                <a:cubicBezTo>
                  <a:pt x="1493" y="383"/>
                  <a:pt x="1493" y="381"/>
                  <a:pt x="1491" y="381"/>
                </a:cubicBezTo>
                <a:cubicBezTo>
                  <a:pt x="1491" y="381"/>
                  <a:pt x="1491" y="381"/>
                  <a:pt x="1491" y="381"/>
                </a:cubicBezTo>
                <a:cubicBezTo>
                  <a:pt x="1489" y="381"/>
                  <a:pt x="1489" y="381"/>
                  <a:pt x="1489" y="381"/>
                </a:cubicBezTo>
                <a:cubicBezTo>
                  <a:pt x="1489" y="381"/>
                  <a:pt x="1489" y="381"/>
                  <a:pt x="1489" y="381"/>
                </a:cubicBezTo>
                <a:cubicBezTo>
                  <a:pt x="1483" y="381"/>
                  <a:pt x="1483" y="381"/>
                  <a:pt x="1483" y="381"/>
                </a:cubicBezTo>
                <a:cubicBezTo>
                  <a:pt x="1483" y="381"/>
                  <a:pt x="1483" y="381"/>
                  <a:pt x="1483" y="381"/>
                </a:cubicBezTo>
                <a:cubicBezTo>
                  <a:pt x="1482" y="381"/>
                  <a:pt x="1482" y="381"/>
                  <a:pt x="1482" y="381"/>
                </a:cubicBezTo>
                <a:cubicBezTo>
                  <a:pt x="1482" y="382"/>
                  <a:pt x="1482" y="382"/>
                  <a:pt x="1482" y="382"/>
                </a:cubicBezTo>
                <a:cubicBezTo>
                  <a:pt x="1481" y="382"/>
                  <a:pt x="1480" y="382"/>
                  <a:pt x="1480" y="381"/>
                </a:cubicBezTo>
                <a:cubicBezTo>
                  <a:pt x="1480" y="383"/>
                  <a:pt x="1480" y="383"/>
                  <a:pt x="1480" y="383"/>
                </a:cubicBezTo>
                <a:cubicBezTo>
                  <a:pt x="1481" y="383"/>
                  <a:pt x="1482" y="383"/>
                  <a:pt x="1484" y="383"/>
                </a:cubicBezTo>
                <a:cubicBezTo>
                  <a:pt x="1484" y="384"/>
                  <a:pt x="1484" y="384"/>
                  <a:pt x="1484" y="384"/>
                </a:cubicBezTo>
                <a:cubicBezTo>
                  <a:pt x="1484" y="384"/>
                  <a:pt x="1484" y="384"/>
                  <a:pt x="1484" y="384"/>
                </a:cubicBezTo>
                <a:cubicBezTo>
                  <a:pt x="1484" y="385"/>
                  <a:pt x="1484" y="385"/>
                  <a:pt x="1484" y="387"/>
                </a:cubicBezTo>
                <a:cubicBezTo>
                  <a:pt x="1481" y="387"/>
                  <a:pt x="1481" y="387"/>
                  <a:pt x="1481" y="387"/>
                </a:cubicBezTo>
                <a:cubicBezTo>
                  <a:pt x="1481" y="388"/>
                  <a:pt x="1481" y="387"/>
                  <a:pt x="1482" y="388"/>
                </a:cubicBezTo>
                <a:cubicBezTo>
                  <a:pt x="1482" y="389"/>
                  <a:pt x="1482" y="389"/>
                  <a:pt x="1482" y="389"/>
                </a:cubicBezTo>
                <a:cubicBezTo>
                  <a:pt x="1479" y="389"/>
                  <a:pt x="1479" y="389"/>
                  <a:pt x="1479" y="389"/>
                </a:cubicBezTo>
                <a:cubicBezTo>
                  <a:pt x="1479" y="389"/>
                  <a:pt x="1479" y="389"/>
                  <a:pt x="1480" y="390"/>
                </a:cubicBezTo>
                <a:cubicBezTo>
                  <a:pt x="1483" y="391"/>
                  <a:pt x="1482" y="390"/>
                  <a:pt x="1485" y="389"/>
                </a:cubicBezTo>
                <a:cubicBezTo>
                  <a:pt x="1486" y="390"/>
                  <a:pt x="1486" y="391"/>
                  <a:pt x="1486" y="391"/>
                </a:cubicBezTo>
                <a:cubicBezTo>
                  <a:pt x="1484" y="391"/>
                  <a:pt x="1484" y="391"/>
                  <a:pt x="1484" y="391"/>
                </a:cubicBezTo>
                <a:cubicBezTo>
                  <a:pt x="1484" y="392"/>
                  <a:pt x="1484" y="393"/>
                  <a:pt x="1484" y="393"/>
                </a:cubicBezTo>
                <a:cubicBezTo>
                  <a:pt x="1485" y="393"/>
                  <a:pt x="1486" y="393"/>
                  <a:pt x="1487" y="393"/>
                </a:cubicBezTo>
                <a:cubicBezTo>
                  <a:pt x="1487" y="395"/>
                  <a:pt x="1487" y="395"/>
                  <a:pt x="1487" y="395"/>
                </a:cubicBezTo>
                <a:cubicBezTo>
                  <a:pt x="1488" y="395"/>
                  <a:pt x="1489" y="395"/>
                  <a:pt x="1489" y="395"/>
                </a:cubicBezTo>
                <a:cubicBezTo>
                  <a:pt x="1490" y="393"/>
                  <a:pt x="1491" y="393"/>
                  <a:pt x="1491" y="391"/>
                </a:cubicBezTo>
                <a:cubicBezTo>
                  <a:pt x="1492" y="391"/>
                  <a:pt x="1493" y="391"/>
                  <a:pt x="1494" y="391"/>
                </a:cubicBezTo>
                <a:cubicBezTo>
                  <a:pt x="1494" y="390"/>
                  <a:pt x="1494" y="390"/>
                  <a:pt x="1494" y="390"/>
                </a:cubicBezTo>
                <a:cubicBezTo>
                  <a:pt x="1497" y="390"/>
                  <a:pt x="1497" y="390"/>
                  <a:pt x="1497" y="390"/>
                </a:cubicBezTo>
                <a:cubicBezTo>
                  <a:pt x="1497" y="389"/>
                  <a:pt x="1497" y="389"/>
                  <a:pt x="1497" y="389"/>
                </a:cubicBezTo>
                <a:cubicBezTo>
                  <a:pt x="1498" y="389"/>
                  <a:pt x="1498" y="389"/>
                  <a:pt x="1498" y="389"/>
                </a:cubicBezTo>
                <a:cubicBezTo>
                  <a:pt x="1498" y="390"/>
                  <a:pt x="1497" y="391"/>
                  <a:pt x="1495" y="392"/>
                </a:cubicBezTo>
                <a:cubicBezTo>
                  <a:pt x="1493" y="392"/>
                  <a:pt x="1493" y="392"/>
                  <a:pt x="1493" y="392"/>
                </a:cubicBezTo>
                <a:cubicBezTo>
                  <a:pt x="1493" y="392"/>
                  <a:pt x="1491" y="396"/>
                  <a:pt x="1491" y="396"/>
                </a:cubicBezTo>
                <a:cubicBezTo>
                  <a:pt x="1490" y="396"/>
                  <a:pt x="1490" y="396"/>
                  <a:pt x="1490" y="396"/>
                </a:cubicBezTo>
                <a:cubicBezTo>
                  <a:pt x="1490" y="399"/>
                  <a:pt x="1490" y="398"/>
                  <a:pt x="1490" y="400"/>
                </a:cubicBezTo>
                <a:cubicBezTo>
                  <a:pt x="1489" y="401"/>
                  <a:pt x="1489" y="401"/>
                  <a:pt x="1488" y="401"/>
                </a:cubicBezTo>
                <a:cubicBezTo>
                  <a:pt x="1488" y="402"/>
                  <a:pt x="1488" y="402"/>
                  <a:pt x="1488" y="402"/>
                </a:cubicBezTo>
                <a:cubicBezTo>
                  <a:pt x="1487" y="402"/>
                  <a:pt x="1485" y="402"/>
                  <a:pt x="1484" y="402"/>
                </a:cubicBezTo>
                <a:cubicBezTo>
                  <a:pt x="1484" y="403"/>
                  <a:pt x="1484" y="403"/>
                  <a:pt x="1484" y="403"/>
                </a:cubicBezTo>
                <a:cubicBezTo>
                  <a:pt x="1483" y="403"/>
                  <a:pt x="1483" y="404"/>
                  <a:pt x="1482" y="404"/>
                </a:cubicBezTo>
                <a:cubicBezTo>
                  <a:pt x="1482" y="406"/>
                  <a:pt x="1482" y="406"/>
                  <a:pt x="1482" y="406"/>
                </a:cubicBezTo>
                <a:cubicBezTo>
                  <a:pt x="1483" y="406"/>
                  <a:pt x="1484" y="406"/>
                  <a:pt x="1485" y="406"/>
                </a:cubicBezTo>
                <a:cubicBezTo>
                  <a:pt x="1485" y="408"/>
                  <a:pt x="1485" y="408"/>
                  <a:pt x="1485" y="408"/>
                </a:cubicBezTo>
                <a:cubicBezTo>
                  <a:pt x="1486" y="408"/>
                  <a:pt x="1486" y="408"/>
                  <a:pt x="1486" y="408"/>
                </a:cubicBezTo>
                <a:cubicBezTo>
                  <a:pt x="1486" y="408"/>
                  <a:pt x="1486" y="408"/>
                  <a:pt x="1486" y="408"/>
                </a:cubicBezTo>
                <a:cubicBezTo>
                  <a:pt x="1487" y="408"/>
                  <a:pt x="1487" y="408"/>
                  <a:pt x="1487" y="408"/>
                </a:cubicBezTo>
                <a:cubicBezTo>
                  <a:pt x="1487" y="406"/>
                  <a:pt x="1487" y="406"/>
                  <a:pt x="1487" y="406"/>
                </a:cubicBezTo>
                <a:cubicBezTo>
                  <a:pt x="1487" y="406"/>
                  <a:pt x="1487" y="406"/>
                  <a:pt x="1487" y="406"/>
                </a:cubicBezTo>
                <a:cubicBezTo>
                  <a:pt x="1487" y="405"/>
                  <a:pt x="1487" y="405"/>
                  <a:pt x="1487" y="405"/>
                </a:cubicBezTo>
                <a:cubicBezTo>
                  <a:pt x="1488" y="405"/>
                  <a:pt x="1489" y="406"/>
                  <a:pt x="1489" y="406"/>
                </a:cubicBezTo>
                <a:cubicBezTo>
                  <a:pt x="1489" y="406"/>
                  <a:pt x="1490" y="406"/>
                  <a:pt x="1491" y="406"/>
                </a:cubicBezTo>
                <a:cubicBezTo>
                  <a:pt x="1491" y="404"/>
                  <a:pt x="1491" y="405"/>
                  <a:pt x="1491" y="404"/>
                </a:cubicBezTo>
                <a:cubicBezTo>
                  <a:pt x="1491" y="404"/>
                  <a:pt x="1491" y="404"/>
                  <a:pt x="1491" y="404"/>
                </a:cubicBezTo>
                <a:cubicBezTo>
                  <a:pt x="1492" y="404"/>
                  <a:pt x="1492" y="404"/>
                  <a:pt x="1492" y="404"/>
                </a:cubicBezTo>
                <a:cubicBezTo>
                  <a:pt x="1492" y="405"/>
                  <a:pt x="1492" y="405"/>
                  <a:pt x="1491" y="406"/>
                </a:cubicBezTo>
                <a:cubicBezTo>
                  <a:pt x="1491" y="406"/>
                  <a:pt x="1491" y="406"/>
                  <a:pt x="1491" y="406"/>
                </a:cubicBezTo>
                <a:cubicBezTo>
                  <a:pt x="1491" y="408"/>
                  <a:pt x="1491" y="409"/>
                  <a:pt x="1491" y="410"/>
                </a:cubicBezTo>
                <a:cubicBezTo>
                  <a:pt x="1491" y="410"/>
                  <a:pt x="1491" y="410"/>
                  <a:pt x="1491" y="410"/>
                </a:cubicBezTo>
                <a:cubicBezTo>
                  <a:pt x="1491" y="413"/>
                  <a:pt x="1490" y="413"/>
                  <a:pt x="1489" y="415"/>
                </a:cubicBezTo>
                <a:cubicBezTo>
                  <a:pt x="1487" y="415"/>
                  <a:pt x="1487" y="415"/>
                  <a:pt x="1487" y="415"/>
                </a:cubicBezTo>
                <a:cubicBezTo>
                  <a:pt x="1487" y="421"/>
                  <a:pt x="1489" y="419"/>
                  <a:pt x="1490" y="423"/>
                </a:cubicBezTo>
                <a:cubicBezTo>
                  <a:pt x="1492" y="423"/>
                  <a:pt x="1494" y="423"/>
                  <a:pt x="1496" y="423"/>
                </a:cubicBezTo>
                <a:cubicBezTo>
                  <a:pt x="1496" y="422"/>
                  <a:pt x="1496" y="422"/>
                  <a:pt x="1496" y="422"/>
                </a:cubicBezTo>
                <a:cubicBezTo>
                  <a:pt x="1497" y="422"/>
                  <a:pt x="1497" y="422"/>
                  <a:pt x="1497" y="422"/>
                </a:cubicBezTo>
                <a:cubicBezTo>
                  <a:pt x="1497" y="423"/>
                  <a:pt x="1497" y="424"/>
                  <a:pt x="1497" y="425"/>
                </a:cubicBezTo>
                <a:cubicBezTo>
                  <a:pt x="1503" y="425"/>
                  <a:pt x="1503" y="425"/>
                  <a:pt x="1503" y="425"/>
                </a:cubicBezTo>
                <a:cubicBezTo>
                  <a:pt x="1504" y="425"/>
                  <a:pt x="1504" y="424"/>
                  <a:pt x="1505" y="423"/>
                </a:cubicBezTo>
                <a:cubicBezTo>
                  <a:pt x="1506" y="423"/>
                  <a:pt x="1506" y="423"/>
                  <a:pt x="1506" y="423"/>
                </a:cubicBezTo>
                <a:cubicBezTo>
                  <a:pt x="1506" y="423"/>
                  <a:pt x="1506" y="423"/>
                  <a:pt x="1506" y="423"/>
                </a:cubicBezTo>
                <a:cubicBezTo>
                  <a:pt x="1508" y="423"/>
                  <a:pt x="1508" y="423"/>
                  <a:pt x="1508" y="423"/>
                </a:cubicBezTo>
                <a:cubicBezTo>
                  <a:pt x="1509" y="422"/>
                  <a:pt x="1509" y="422"/>
                  <a:pt x="1509" y="421"/>
                </a:cubicBezTo>
                <a:cubicBezTo>
                  <a:pt x="1510" y="421"/>
                  <a:pt x="1510" y="421"/>
                  <a:pt x="1511" y="421"/>
                </a:cubicBezTo>
                <a:cubicBezTo>
                  <a:pt x="1511" y="420"/>
                  <a:pt x="1511" y="420"/>
                  <a:pt x="1511" y="420"/>
                </a:cubicBezTo>
                <a:cubicBezTo>
                  <a:pt x="1513" y="420"/>
                  <a:pt x="1513" y="420"/>
                  <a:pt x="1513" y="420"/>
                </a:cubicBezTo>
                <a:cubicBezTo>
                  <a:pt x="1513" y="420"/>
                  <a:pt x="1514" y="419"/>
                  <a:pt x="1514" y="419"/>
                </a:cubicBezTo>
                <a:cubicBezTo>
                  <a:pt x="1516" y="419"/>
                  <a:pt x="1516" y="419"/>
                  <a:pt x="1516" y="419"/>
                </a:cubicBezTo>
                <a:cubicBezTo>
                  <a:pt x="1516" y="418"/>
                  <a:pt x="1517" y="418"/>
                  <a:pt x="1517" y="417"/>
                </a:cubicBezTo>
                <a:cubicBezTo>
                  <a:pt x="1518" y="417"/>
                  <a:pt x="1518" y="417"/>
                  <a:pt x="1518" y="417"/>
                </a:cubicBezTo>
                <a:cubicBezTo>
                  <a:pt x="1519" y="417"/>
                  <a:pt x="1519" y="416"/>
                  <a:pt x="1520" y="416"/>
                </a:cubicBezTo>
                <a:cubicBezTo>
                  <a:pt x="1520" y="415"/>
                  <a:pt x="1520" y="415"/>
                  <a:pt x="1520" y="415"/>
                </a:cubicBezTo>
                <a:cubicBezTo>
                  <a:pt x="1524" y="415"/>
                  <a:pt x="1524" y="415"/>
                  <a:pt x="1524" y="415"/>
                </a:cubicBezTo>
                <a:cubicBezTo>
                  <a:pt x="1524" y="414"/>
                  <a:pt x="1524" y="414"/>
                  <a:pt x="1524" y="414"/>
                </a:cubicBezTo>
                <a:cubicBezTo>
                  <a:pt x="1524" y="414"/>
                  <a:pt x="1525" y="414"/>
                  <a:pt x="1526" y="414"/>
                </a:cubicBezTo>
                <a:cubicBezTo>
                  <a:pt x="1526" y="413"/>
                  <a:pt x="1526" y="413"/>
                  <a:pt x="1526" y="413"/>
                </a:cubicBezTo>
                <a:cubicBezTo>
                  <a:pt x="1528" y="413"/>
                  <a:pt x="1528" y="413"/>
                  <a:pt x="1528" y="413"/>
                </a:cubicBezTo>
                <a:cubicBezTo>
                  <a:pt x="1528" y="412"/>
                  <a:pt x="1528" y="412"/>
                  <a:pt x="1528" y="412"/>
                </a:cubicBezTo>
                <a:cubicBezTo>
                  <a:pt x="1530" y="412"/>
                  <a:pt x="1530" y="412"/>
                  <a:pt x="1530" y="412"/>
                </a:cubicBezTo>
                <a:cubicBezTo>
                  <a:pt x="1530" y="411"/>
                  <a:pt x="1530" y="411"/>
                  <a:pt x="1530" y="410"/>
                </a:cubicBezTo>
                <a:cubicBezTo>
                  <a:pt x="1532" y="410"/>
                  <a:pt x="1532" y="410"/>
                  <a:pt x="1532" y="410"/>
                </a:cubicBezTo>
                <a:cubicBezTo>
                  <a:pt x="1532" y="410"/>
                  <a:pt x="1532" y="410"/>
                  <a:pt x="1532" y="410"/>
                </a:cubicBezTo>
                <a:cubicBezTo>
                  <a:pt x="1532" y="409"/>
                  <a:pt x="1533" y="409"/>
                  <a:pt x="1534" y="409"/>
                </a:cubicBezTo>
                <a:cubicBezTo>
                  <a:pt x="1534" y="413"/>
                  <a:pt x="1534" y="413"/>
                  <a:pt x="1534" y="413"/>
                </a:cubicBezTo>
                <a:cubicBezTo>
                  <a:pt x="1533" y="413"/>
                  <a:pt x="1533" y="413"/>
                  <a:pt x="1533" y="413"/>
                </a:cubicBezTo>
                <a:cubicBezTo>
                  <a:pt x="1533" y="418"/>
                  <a:pt x="1533" y="418"/>
                  <a:pt x="1533" y="418"/>
                </a:cubicBezTo>
                <a:cubicBezTo>
                  <a:pt x="1534" y="418"/>
                  <a:pt x="1534" y="418"/>
                  <a:pt x="1534" y="418"/>
                </a:cubicBezTo>
                <a:cubicBezTo>
                  <a:pt x="1534" y="418"/>
                  <a:pt x="1534" y="418"/>
                  <a:pt x="1534" y="418"/>
                </a:cubicBezTo>
                <a:cubicBezTo>
                  <a:pt x="1536" y="418"/>
                  <a:pt x="1536" y="418"/>
                  <a:pt x="1536" y="418"/>
                </a:cubicBezTo>
                <a:cubicBezTo>
                  <a:pt x="1537" y="420"/>
                  <a:pt x="1537" y="421"/>
                  <a:pt x="1539" y="422"/>
                </a:cubicBezTo>
                <a:cubicBezTo>
                  <a:pt x="1538" y="423"/>
                  <a:pt x="1537" y="423"/>
                  <a:pt x="1537" y="423"/>
                </a:cubicBezTo>
                <a:cubicBezTo>
                  <a:pt x="1536" y="426"/>
                  <a:pt x="1538" y="425"/>
                  <a:pt x="1536" y="427"/>
                </a:cubicBezTo>
                <a:cubicBezTo>
                  <a:pt x="1537" y="429"/>
                  <a:pt x="1538" y="428"/>
                  <a:pt x="1538" y="431"/>
                </a:cubicBezTo>
                <a:cubicBezTo>
                  <a:pt x="1541" y="431"/>
                  <a:pt x="1541" y="431"/>
                  <a:pt x="1541" y="431"/>
                </a:cubicBezTo>
                <a:cubicBezTo>
                  <a:pt x="1541" y="436"/>
                  <a:pt x="1546" y="437"/>
                  <a:pt x="1547" y="442"/>
                </a:cubicBezTo>
                <a:cubicBezTo>
                  <a:pt x="1548" y="442"/>
                  <a:pt x="1548" y="442"/>
                  <a:pt x="1549" y="443"/>
                </a:cubicBezTo>
                <a:cubicBezTo>
                  <a:pt x="1549" y="444"/>
                  <a:pt x="1549" y="443"/>
                  <a:pt x="1549" y="444"/>
                </a:cubicBezTo>
                <a:cubicBezTo>
                  <a:pt x="1549" y="444"/>
                  <a:pt x="1549" y="444"/>
                  <a:pt x="1549" y="444"/>
                </a:cubicBezTo>
                <a:cubicBezTo>
                  <a:pt x="1547" y="444"/>
                  <a:pt x="1547" y="444"/>
                  <a:pt x="1547" y="444"/>
                </a:cubicBezTo>
                <a:cubicBezTo>
                  <a:pt x="1547" y="447"/>
                  <a:pt x="1547" y="447"/>
                  <a:pt x="1547" y="447"/>
                </a:cubicBezTo>
                <a:cubicBezTo>
                  <a:pt x="1547" y="448"/>
                  <a:pt x="1547" y="448"/>
                  <a:pt x="1547" y="448"/>
                </a:cubicBezTo>
                <a:cubicBezTo>
                  <a:pt x="1547" y="448"/>
                  <a:pt x="1546" y="449"/>
                  <a:pt x="1545" y="449"/>
                </a:cubicBezTo>
                <a:cubicBezTo>
                  <a:pt x="1545" y="454"/>
                  <a:pt x="1545" y="454"/>
                  <a:pt x="1545" y="454"/>
                </a:cubicBezTo>
                <a:cubicBezTo>
                  <a:pt x="1546" y="454"/>
                  <a:pt x="1546" y="454"/>
                  <a:pt x="1547" y="454"/>
                </a:cubicBezTo>
                <a:cubicBezTo>
                  <a:pt x="1546" y="456"/>
                  <a:pt x="1546" y="457"/>
                  <a:pt x="1546" y="459"/>
                </a:cubicBezTo>
                <a:cubicBezTo>
                  <a:pt x="1547" y="459"/>
                  <a:pt x="1547" y="459"/>
                  <a:pt x="1547" y="459"/>
                </a:cubicBezTo>
                <a:cubicBezTo>
                  <a:pt x="1547" y="460"/>
                  <a:pt x="1547" y="460"/>
                  <a:pt x="1547" y="460"/>
                </a:cubicBezTo>
                <a:cubicBezTo>
                  <a:pt x="1549" y="460"/>
                  <a:pt x="1549" y="460"/>
                  <a:pt x="1549" y="460"/>
                </a:cubicBezTo>
                <a:cubicBezTo>
                  <a:pt x="1549" y="460"/>
                  <a:pt x="1549" y="460"/>
                  <a:pt x="1549" y="460"/>
                </a:cubicBezTo>
                <a:cubicBezTo>
                  <a:pt x="1549" y="460"/>
                  <a:pt x="1549" y="460"/>
                  <a:pt x="1549" y="460"/>
                </a:cubicBezTo>
                <a:cubicBezTo>
                  <a:pt x="1549" y="460"/>
                  <a:pt x="1549" y="460"/>
                  <a:pt x="1549" y="460"/>
                </a:cubicBezTo>
                <a:cubicBezTo>
                  <a:pt x="1553" y="459"/>
                  <a:pt x="1555" y="460"/>
                  <a:pt x="1557" y="458"/>
                </a:cubicBezTo>
                <a:cubicBezTo>
                  <a:pt x="1562" y="457"/>
                  <a:pt x="1558" y="455"/>
                  <a:pt x="1558" y="453"/>
                </a:cubicBezTo>
                <a:cubicBezTo>
                  <a:pt x="1559" y="453"/>
                  <a:pt x="1559" y="453"/>
                  <a:pt x="1559" y="453"/>
                </a:cubicBezTo>
                <a:cubicBezTo>
                  <a:pt x="1559" y="452"/>
                  <a:pt x="1560" y="451"/>
                  <a:pt x="1560" y="450"/>
                </a:cubicBezTo>
                <a:cubicBezTo>
                  <a:pt x="1562" y="450"/>
                  <a:pt x="1562" y="450"/>
                  <a:pt x="1562" y="450"/>
                </a:cubicBezTo>
                <a:cubicBezTo>
                  <a:pt x="1562" y="448"/>
                  <a:pt x="1562" y="448"/>
                  <a:pt x="1562" y="448"/>
                </a:cubicBezTo>
                <a:cubicBezTo>
                  <a:pt x="1564" y="448"/>
                  <a:pt x="1565" y="447"/>
                  <a:pt x="1566" y="447"/>
                </a:cubicBezTo>
                <a:cubicBezTo>
                  <a:pt x="1566" y="448"/>
                  <a:pt x="1566" y="448"/>
                  <a:pt x="1566" y="448"/>
                </a:cubicBezTo>
                <a:cubicBezTo>
                  <a:pt x="1571" y="448"/>
                  <a:pt x="1573" y="448"/>
                  <a:pt x="1576" y="446"/>
                </a:cubicBezTo>
                <a:cubicBezTo>
                  <a:pt x="1576" y="445"/>
                  <a:pt x="1576" y="445"/>
                  <a:pt x="1576" y="445"/>
                </a:cubicBezTo>
                <a:cubicBezTo>
                  <a:pt x="1576" y="445"/>
                  <a:pt x="1576" y="445"/>
                  <a:pt x="1576" y="445"/>
                </a:cubicBezTo>
                <a:cubicBezTo>
                  <a:pt x="1576" y="446"/>
                  <a:pt x="1576" y="446"/>
                  <a:pt x="1576" y="446"/>
                </a:cubicBezTo>
                <a:cubicBezTo>
                  <a:pt x="1577" y="447"/>
                  <a:pt x="1578" y="447"/>
                  <a:pt x="1578" y="447"/>
                </a:cubicBezTo>
                <a:cubicBezTo>
                  <a:pt x="1579" y="445"/>
                  <a:pt x="1580" y="443"/>
                  <a:pt x="1581" y="441"/>
                </a:cubicBezTo>
                <a:cubicBezTo>
                  <a:pt x="1581" y="439"/>
                  <a:pt x="1581" y="439"/>
                  <a:pt x="1581" y="439"/>
                </a:cubicBezTo>
                <a:cubicBezTo>
                  <a:pt x="1579" y="440"/>
                  <a:pt x="1579" y="441"/>
                  <a:pt x="1578" y="443"/>
                </a:cubicBezTo>
                <a:cubicBezTo>
                  <a:pt x="1578" y="443"/>
                  <a:pt x="1578" y="443"/>
                  <a:pt x="1578" y="443"/>
                </a:cubicBezTo>
                <a:cubicBezTo>
                  <a:pt x="1577" y="443"/>
                  <a:pt x="1577" y="443"/>
                  <a:pt x="1577" y="443"/>
                </a:cubicBezTo>
                <a:cubicBezTo>
                  <a:pt x="1577" y="442"/>
                  <a:pt x="1577" y="440"/>
                  <a:pt x="1578" y="439"/>
                </a:cubicBezTo>
                <a:cubicBezTo>
                  <a:pt x="1578" y="439"/>
                  <a:pt x="1578" y="439"/>
                  <a:pt x="1578" y="439"/>
                </a:cubicBezTo>
                <a:cubicBezTo>
                  <a:pt x="1578" y="434"/>
                  <a:pt x="1578" y="434"/>
                  <a:pt x="1578" y="434"/>
                </a:cubicBezTo>
                <a:cubicBezTo>
                  <a:pt x="1579" y="434"/>
                  <a:pt x="1579" y="434"/>
                  <a:pt x="1579" y="434"/>
                </a:cubicBezTo>
                <a:cubicBezTo>
                  <a:pt x="1579" y="433"/>
                  <a:pt x="1579" y="432"/>
                  <a:pt x="1580" y="431"/>
                </a:cubicBezTo>
                <a:cubicBezTo>
                  <a:pt x="1580" y="431"/>
                  <a:pt x="1580" y="431"/>
                  <a:pt x="1580" y="431"/>
                </a:cubicBezTo>
                <a:cubicBezTo>
                  <a:pt x="1580" y="430"/>
                  <a:pt x="1580" y="429"/>
                  <a:pt x="1580" y="428"/>
                </a:cubicBezTo>
                <a:cubicBezTo>
                  <a:pt x="1580" y="428"/>
                  <a:pt x="1580" y="428"/>
                  <a:pt x="1581" y="427"/>
                </a:cubicBezTo>
                <a:cubicBezTo>
                  <a:pt x="1581" y="423"/>
                  <a:pt x="1581" y="423"/>
                  <a:pt x="1581" y="423"/>
                </a:cubicBezTo>
                <a:cubicBezTo>
                  <a:pt x="1582" y="420"/>
                  <a:pt x="1581" y="420"/>
                  <a:pt x="1580" y="417"/>
                </a:cubicBezTo>
                <a:cubicBezTo>
                  <a:pt x="1581" y="416"/>
                  <a:pt x="1581" y="416"/>
                  <a:pt x="1583" y="416"/>
                </a:cubicBezTo>
                <a:cubicBezTo>
                  <a:pt x="1583" y="416"/>
                  <a:pt x="1583" y="416"/>
                  <a:pt x="1583" y="416"/>
                </a:cubicBezTo>
                <a:cubicBezTo>
                  <a:pt x="1582" y="416"/>
                  <a:pt x="1582" y="416"/>
                  <a:pt x="1582" y="416"/>
                </a:cubicBezTo>
                <a:cubicBezTo>
                  <a:pt x="1581" y="413"/>
                  <a:pt x="1581" y="415"/>
                  <a:pt x="1579" y="414"/>
                </a:cubicBezTo>
                <a:cubicBezTo>
                  <a:pt x="1579" y="414"/>
                  <a:pt x="1579" y="414"/>
                  <a:pt x="1579" y="414"/>
                </a:cubicBezTo>
                <a:cubicBezTo>
                  <a:pt x="1578" y="414"/>
                  <a:pt x="1578" y="414"/>
                  <a:pt x="1578" y="414"/>
                </a:cubicBezTo>
                <a:cubicBezTo>
                  <a:pt x="1578" y="413"/>
                  <a:pt x="1578" y="413"/>
                  <a:pt x="1578" y="413"/>
                </a:cubicBezTo>
                <a:cubicBezTo>
                  <a:pt x="1580" y="413"/>
                  <a:pt x="1582" y="414"/>
                  <a:pt x="1584" y="413"/>
                </a:cubicBezTo>
                <a:cubicBezTo>
                  <a:pt x="1584" y="412"/>
                  <a:pt x="1585" y="412"/>
                  <a:pt x="1585" y="412"/>
                </a:cubicBezTo>
                <a:cubicBezTo>
                  <a:pt x="1589" y="412"/>
                  <a:pt x="1589" y="412"/>
                  <a:pt x="1589" y="412"/>
                </a:cubicBezTo>
                <a:cubicBezTo>
                  <a:pt x="1589" y="411"/>
                  <a:pt x="1589" y="411"/>
                  <a:pt x="1589" y="411"/>
                </a:cubicBezTo>
                <a:cubicBezTo>
                  <a:pt x="1589" y="411"/>
                  <a:pt x="1589" y="411"/>
                  <a:pt x="1589" y="411"/>
                </a:cubicBezTo>
                <a:cubicBezTo>
                  <a:pt x="1590" y="413"/>
                  <a:pt x="1590" y="413"/>
                  <a:pt x="1590" y="413"/>
                </a:cubicBezTo>
                <a:cubicBezTo>
                  <a:pt x="1591" y="413"/>
                  <a:pt x="1591" y="413"/>
                  <a:pt x="1591" y="413"/>
                </a:cubicBezTo>
                <a:cubicBezTo>
                  <a:pt x="1591" y="412"/>
                  <a:pt x="1592" y="412"/>
                  <a:pt x="1592" y="410"/>
                </a:cubicBezTo>
                <a:cubicBezTo>
                  <a:pt x="1593" y="410"/>
                  <a:pt x="1595" y="410"/>
                  <a:pt x="1596" y="410"/>
                </a:cubicBezTo>
                <a:cubicBezTo>
                  <a:pt x="1596" y="409"/>
                  <a:pt x="1596" y="409"/>
                  <a:pt x="1596" y="409"/>
                </a:cubicBezTo>
                <a:cubicBezTo>
                  <a:pt x="1597" y="409"/>
                  <a:pt x="1597" y="409"/>
                  <a:pt x="1597" y="409"/>
                </a:cubicBezTo>
                <a:cubicBezTo>
                  <a:pt x="1597" y="407"/>
                  <a:pt x="1597" y="407"/>
                  <a:pt x="1597" y="407"/>
                </a:cubicBezTo>
                <a:cubicBezTo>
                  <a:pt x="1597" y="407"/>
                  <a:pt x="1597" y="407"/>
                  <a:pt x="1597" y="407"/>
                </a:cubicBezTo>
                <a:cubicBezTo>
                  <a:pt x="1597" y="406"/>
                  <a:pt x="1597" y="406"/>
                  <a:pt x="1597" y="406"/>
                </a:cubicBezTo>
                <a:cubicBezTo>
                  <a:pt x="1599" y="406"/>
                  <a:pt x="1599" y="406"/>
                  <a:pt x="1599" y="406"/>
                </a:cubicBezTo>
                <a:cubicBezTo>
                  <a:pt x="1599" y="405"/>
                  <a:pt x="1599" y="406"/>
                  <a:pt x="1599" y="405"/>
                </a:cubicBezTo>
                <a:cubicBezTo>
                  <a:pt x="1599" y="404"/>
                  <a:pt x="1599" y="404"/>
                  <a:pt x="1599" y="404"/>
                </a:cubicBezTo>
                <a:cubicBezTo>
                  <a:pt x="1595" y="404"/>
                  <a:pt x="1595" y="404"/>
                  <a:pt x="1595" y="404"/>
                </a:cubicBezTo>
                <a:cubicBezTo>
                  <a:pt x="1595" y="404"/>
                  <a:pt x="1595" y="404"/>
                  <a:pt x="1595" y="404"/>
                </a:cubicBezTo>
                <a:cubicBezTo>
                  <a:pt x="1597" y="403"/>
                  <a:pt x="1599" y="402"/>
                  <a:pt x="1601" y="401"/>
                </a:cubicBezTo>
                <a:cubicBezTo>
                  <a:pt x="1601" y="400"/>
                  <a:pt x="1601" y="399"/>
                  <a:pt x="1601" y="398"/>
                </a:cubicBezTo>
                <a:cubicBezTo>
                  <a:pt x="1601" y="398"/>
                  <a:pt x="1600" y="397"/>
                  <a:pt x="1600" y="397"/>
                </a:cubicBezTo>
                <a:cubicBezTo>
                  <a:pt x="1600" y="394"/>
                  <a:pt x="1600" y="394"/>
                  <a:pt x="1600" y="394"/>
                </a:cubicBezTo>
                <a:cubicBezTo>
                  <a:pt x="1599" y="393"/>
                  <a:pt x="1598" y="393"/>
                  <a:pt x="1597" y="393"/>
                </a:cubicBezTo>
                <a:cubicBezTo>
                  <a:pt x="1596" y="392"/>
                  <a:pt x="1596" y="391"/>
                  <a:pt x="1596" y="391"/>
                </a:cubicBezTo>
                <a:cubicBezTo>
                  <a:pt x="1597" y="390"/>
                  <a:pt x="1597" y="390"/>
                  <a:pt x="1597" y="390"/>
                </a:cubicBezTo>
                <a:cubicBezTo>
                  <a:pt x="1596" y="390"/>
                  <a:pt x="1595" y="389"/>
                  <a:pt x="1595" y="389"/>
                </a:cubicBezTo>
                <a:cubicBezTo>
                  <a:pt x="1594" y="390"/>
                  <a:pt x="1594" y="390"/>
                  <a:pt x="1594" y="390"/>
                </a:cubicBezTo>
                <a:cubicBezTo>
                  <a:pt x="1594" y="389"/>
                  <a:pt x="1594" y="389"/>
                  <a:pt x="1594" y="389"/>
                </a:cubicBezTo>
                <a:cubicBezTo>
                  <a:pt x="1592" y="388"/>
                  <a:pt x="1594" y="387"/>
                  <a:pt x="1591" y="386"/>
                </a:cubicBezTo>
                <a:cubicBezTo>
                  <a:pt x="1590" y="387"/>
                  <a:pt x="1591" y="387"/>
                  <a:pt x="1590" y="387"/>
                </a:cubicBezTo>
                <a:cubicBezTo>
                  <a:pt x="1590" y="388"/>
                  <a:pt x="1590" y="388"/>
                  <a:pt x="1590" y="388"/>
                </a:cubicBezTo>
                <a:cubicBezTo>
                  <a:pt x="1589" y="388"/>
                  <a:pt x="1588" y="388"/>
                  <a:pt x="1587" y="387"/>
                </a:cubicBezTo>
                <a:cubicBezTo>
                  <a:pt x="1587" y="387"/>
                  <a:pt x="1587" y="387"/>
                  <a:pt x="1587" y="387"/>
                </a:cubicBezTo>
                <a:cubicBezTo>
                  <a:pt x="1586" y="387"/>
                  <a:pt x="1586" y="387"/>
                  <a:pt x="1586" y="387"/>
                </a:cubicBezTo>
                <a:cubicBezTo>
                  <a:pt x="1586" y="386"/>
                  <a:pt x="1586" y="384"/>
                  <a:pt x="1585" y="383"/>
                </a:cubicBezTo>
                <a:cubicBezTo>
                  <a:pt x="1586" y="383"/>
                  <a:pt x="1586" y="383"/>
                  <a:pt x="1586" y="383"/>
                </a:cubicBezTo>
                <a:cubicBezTo>
                  <a:pt x="1586" y="383"/>
                  <a:pt x="1587" y="382"/>
                  <a:pt x="1587" y="381"/>
                </a:cubicBezTo>
                <a:cubicBezTo>
                  <a:pt x="1586" y="381"/>
                  <a:pt x="1586" y="381"/>
                  <a:pt x="1585" y="381"/>
                </a:cubicBezTo>
                <a:cubicBezTo>
                  <a:pt x="1586" y="379"/>
                  <a:pt x="1586" y="378"/>
                  <a:pt x="1586" y="377"/>
                </a:cubicBezTo>
                <a:cubicBezTo>
                  <a:pt x="1585" y="376"/>
                  <a:pt x="1585" y="376"/>
                  <a:pt x="1585" y="376"/>
                </a:cubicBezTo>
                <a:cubicBezTo>
                  <a:pt x="1584" y="375"/>
                  <a:pt x="1585" y="374"/>
                  <a:pt x="1585" y="374"/>
                </a:cubicBezTo>
                <a:cubicBezTo>
                  <a:pt x="1585" y="373"/>
                  <a:pt x="1585" y="373"/>
                  <a:pt x="1585" y="373"/>
                </a:cubicBezTo>
                <a:cubicBezTo>
                  <a:pt x="1585" y="373"/>
                  <a:pt x="1585" y="373"/>
                  <a:pt x="1585" y="373"/>
                </a:cubicBezTo>
                <a:cubicBezTo>
                  <a:pt x="1585" y="371"/>
                  <a:pt x="1585" y="371"/>
                  <a:pt x="1585" y="371"/>
                </a:cubicBezTo>
                <a:cubicBezTo>
                  <a:pt x="1586" y="370"/>
                  <a:pt x="1585" y="371"/>
                  <a:pt x="1586" y="370"/>
                </a:cubicBezTo>
                <a:cubicBezTo>
                  <a:pt x="1587" y="370"/>
                  <a:pt x="1587" y="370"/>
                  <a:pt x="1587" y="370"/>
                </a:cubicBezTo>
                <a:cubicBezTo>
                  <a:pt x="1587" y="369"/>
                  <a:pt x="1585" y="367"/>
                  <a:pt x="1586" y="366"/>
                </a:cubicBezTo>
                <a:cubicBezTo>
                  <a:pt x="1587" y="366"/>
                  <a:pt x="1587" y="366"/>
                  <a:pt x="1587" y="366"/>
                </a:cubicBezTo>
                <a:cubicBezTo>
                  <a:pt x="1587" y="364"/>
                  <a:pt x="1587" y="364"/>
                  <a:pt x="1587" y="364"/>
                </a:cubicBezTo>
                <a:cubicBezTo>
                  <a:pt x="1587" y="364"/>
                  <a:pt x="1587" y="364"/>
                  <a:pt x="1587" y="364"/>
                </a:cubicBezTo>
                <a:cubicBezTo>
                  <a:pt x="1588" y="362"/>
                  <a:pt x="1587" y="359"/>
                  <a:pt x="1586" y="358"/>
                </a:cubicBezTo>
                <a:cubicBezTo>
                  <a:pt x="1586" y="356"/>
                  <a:pt x="1586" y="356"/>
                  <a:pt x="1586" y="356"/>
                </a:cubicBezTo>
                <a:cubicBezTo>
                  <a:pt x="1587" y="356"/>
                  <a:pt x="1587" y="356"/>
                  <a:pt x="1587" y="356"/>
                </a:cubicBezTo>
                <a:cubicBezTo>
                  <a:pt x="1587" y="356"/>
                  <a:pt x="1588" y="358"/>
                  <a:pt x="1589" y="357"/>
                </a:cubicBezTo>
                <a:cubicBezTo>
                  <a:pt x="1589" y="356"/>
                  <a:pt x="1589" y="356"/>
                  <a:pt x="1589" y="356"/>
                </a:cubicBezTo>
                <a:cubicBezTo>
                  <a:pt x="1590" y="356"/>
                  <a:pt x="1591" y="355"/>
                  <a:pt x="1592" y="355"/>
                </a:cubicBezTo>
                <a:cubicBezTo>
                  <a:pt x="1592" y="353"/>
                  <a:pt x="1593" y="354"/>
                  <a:pt x="1593" y="352"/>
                </a:cubicBezTo>
                <a:cubicBezTo>
                  <a:pt x="1592" y="352"/>
                  <a:pt x="1592" y="352"/>
                  <a:pt x="1592" y="352"/>
                </a:cubicBezTo>
                <a:cubicBezTo>
                  <a:pt x="1592" y="350"/>
                  <a:pt x="1592" y="350"/>
                  <a:pt x="1592" y="350"/>
                </a:cubicBezTo>
                <a:cubicBezTo>
                  <a:pt x="1595" y="350"/>
                  <a:pt x="1595" y="350"/>
                  <a:pt x="1597" y="349"/>
                </a:cubicBezTo>
                <a:cubicBezTo>
                  <a:pt x="1597" y="348"/>
                  <a:pt x="1597" y="348"/>
                  <a:pt x="1597" y="348"/>
                </a:cubicBezTo>
                <a:cubicBezTo>
                  <a:pt x="1598" y="348"/>
                  <a:pt x="1598" y="348"/>
                  <a:pt x="1598" y="348"/>
                </a:cubicBezTo>
                <a:cubicBezTo>
                  <a:pt x="1598" y="347"/>
                  <a:pt x="1598" y="347"/>
                  <a:pt x="1598" y="347"/>
                </a:cubicBezTo>
                <a:cubicBezTo>
                  <a:pt x="1597" y="347"/>
                  <a:pt x="1597" y="347"/>
                  <a:pt x="1597" y="347"/>
                </a:cubicBezTo>
                <a:cubicBezTo>
                  <a:pt x="1597" y="347"/>
                  <a:pt x="1597" y="346"/>
                  <a:pt x="1597" y="346"/>
                </a:cubicBezTo>
                <a:cubicBezTo>
                  <a:pt x="1597" y="346"/>
                  <a:pt x="1597" y="346"/>
                  <a:pt x="1597" y="346"/>
                </a:cubicBezTo>
                <a:cubicBezTo>
                  <a:pt x="1598" y="344"/>
                  <a:pt x="1599" y="344"/>
                  <a:pt x="1599" y="343"/>
                </a:cubicBezTo>
                <a:cubicBezTo>
                  <a:pt x="1600" y="343"/>
                  <a:pt x="1602" y="343"/>
                  <a:pt x="1602" y="343"/>
                </a:cubicBezTo>
                <a:cubicBezTo>
                  <a:pt x="1602" y="343"/>
                  <a:pt x="1602" y="343"/>
                  <a:pt x="1602" y="343"/>
                </a:cubicBezTo>
                <a:cubicBezTo>
                  <a:pt x="1603" y="342"/>
                  <a:pt x="1604" y="342"/>
                  <a:pt x="1604" y="342"/>
                </a:cubicBezTo>
                <a:cubicBezTo>
                  <a:pt x="1604" y="341"/>
                  <a:pt x="1604" y="341"/>
                  <a:pt x="1604" y="341"/>
                </a:cubicBezTo>
                <a:cubicBezTo>
                  <a:pt x="1606" y="342"/>
                  <a:pt x="1606" y="342"/>
                  <a:pt x="1606" y="342"/>
                </a:cubicBezTo>
                <a:cubicBezTo>
                  <a:pt x="1606" y="341"/>
                  <a:pt x="1607" y="340"/>
                  <a:pt x="1608" y="339"/>
                </a:cubicBezTo>
                <a:cubicBezTo>
                  <a:pt x="1609" y="339"/>
                  <a:pt x="1610" y="339"/>
                  <a:pt x="1611" y="339"/>
                </a:cubicBezTo>
                <a:cubicBezTo>
                  <a:pt x="1611" y="339"/>
                  <a:pt x="1611" y="339"/>
                  <a:pt x="1611" y="339"/>
                </a:cubicBezTo>
                <a:cubicBezTo>
                  <a:pt x="1612" y="339"/>
                  <a:pt x="1612" y="339"/>
                  <a:pt x="1612" y="339"/>
                </a:cubicBezTo>
                <a:cubicBezTo>
                  <a:pt x="1612" y="339"/>
                  <a:pt x="1612" y="338"/>
                  <a:pt x="1612" y="338"/>
                </a:cubicBezTo>
                <a:cubicBezTo>
                  <a:pt x="1614" y="338"/>
                  <a:pt x="1614" y="338"/>
                  <a:pt x="1614" y="338"/>
                </a:cubicBezTo>
                <a:cubicBezTo>
                  <a:pt x="1617" y="336"/>
                  <a:pt x="1615" y="333"/>
                  <a:pt x="1620" y="331"/>
                </a:cubicBezTo>
                <a:cubicBezTo>
                  <a:pt x="1620" y="331"/>
                  <a:pt x="1620" y="330"/>
                  <a:pt x="1620" y="329"/>
                </a:cubicBezTo>
                <a:cubicBezTo>
                  <a:pt x="1619" y="328"/>
                  <a:pt x="1620" y="329"/>
                  <a:pt x="1619" y="328"/>
                </a:cubicBezTo>
                <a:cubicBezTo>
                  <a:pt x="1618" y="328"/>
                  <a:pt x="1618" y="328"/>
                  <a:pt x="1618" y="328"/>
                </a:cubicBezTo>
                <a:cubicBezTo>
                  <a:pt x="1619" y="327"/>
                  <a:pt x="1619" y="326"/>
                  <a:pt x="1619" y="325"/>
                </a:cubicBezTo>
                <a:cubicBezTo>
                  <a:pt x="1618" y="325"/>
                  <a:pt x="1618" y="325"/>
                  <a:pt x="1618" y="325"/>
                </a:cubicBezTo>
                <a:cubicBezTo>
                  <a:pt x="1618" y="324"/>
                  <a:pt x="1618" y="324"/>
                  <a:pt x="1618" y="324"/>
                </a:cubicBezTo>
                <a:cubicBezTo>
                  <a:pt x="1618" y="323"/>
                  <a:pt x="1618" y="322"/>
                  <a:pt x="1618" y="320"/>
                </a:cubicBezTo>
                <a:cubicBezTo>
                  <a:pt x="1620" y="320"/>
                  <a:pt x="1620" y="319"/>
                  <a:pt x="1620" y="318"/>
                </a:cubicBezTo>
                <a:cubicBezTo>
                  <a:pt x="1621" y="318"/>
                  <a:pt x="1621" y="318"/>
                  <a:pt x="1621" y="318"/>
                </a:cubicBezTo>
                <a:cubicBezTo>
                  <a:pt x="1621" y="317"/>
                  <a:pt x="1620" y="316"/>
                  <a:pt x="1620" y="315"/>
                </a:cubicBezTo>
                <a:cubicBezTo>
                  <a:pt x="1622" y="315"/>
                  <a:pt x="1621" y="315"/>
                  <a:pt x="1622" y="314"/>
                </a:cubicBezTo>
                <a:cubicBezTo>
                  <a:pt x="1622" y="314"/>
                  <a:pt x="1622" y="314"/>
                  <a:pt x="1622" y="314"/>
                </a:cubicBezTo>
                <a:cubicBezTo>
                  <a:pt x="1622" y="314"/>
                  <a:pt x="1622" y="313"/>
                  <a:pt x="1622" y="312"/>
                </a:cubicBezTo>
                <a:cubicBezTo>
                  <a:pt x="1622" y="312"/>
                  <a:pt x="1623" y="312"/>
                  <a:pt x="1624" y="312"/>
                </a:cubicBezTo>
                <a:cubicBezTo>
                  <a:pt x="1624" y="312"/>
                  <a:pt x="1624" y="313"/>
                  <a:pt x="1625" y="312"/>
                </a:cubicBezTo>
                <a:cubicBezTo>
                  <a:pt x="1625" y="312"/>
                  <a:pt x="1625" y="312"/>
                  <a:pt x="1625" y="312"/>
                </a:cubicBezTo>
                <a:cubicBezTo>
                  <a:pt x="1626" y="311"/>
                  <a:pt x="1627" y="311"/>
                  <a:pt x="1628" y="310"/>
                </a:cubicBezTo>
                <a:cubicBezTo>
                  <a:pt x="1628" y="310"/>
                  <a:pt x="1628" y="310"/>
                  <a:pt x="1628" y="310"/>
                </a:cubicBezTo>
                <a:cubicBezTo>
                  <a:pt x="1628" y="309"/>
                  <a:pt x="1628" y="308"/>
                  <a:pt x="1628" y="307"/>
                </a:cubicBezTo>
                <a:cubicBezTo>
                  <a:pt x="1628" y="307"/>
                  <a:pt x="1628" y="307"/>
                  <a:pt x="1628" y="307"/>
                </a:cubicBezTo>
                <a:cubicBezTo>
                  <a:pt x="1629" y="306"/>
                  <a:pt x="1629" y="306"/>
                  <a:pt x="1629" y="304"/>
                </a:cubicBezTo>
                <a:cubicBezTo>
                  <a:pt x="1630" y="305"/>
                  <a:pt x="1630" y="307"/>
                  <a:pt x="1631" y="306"/>
                </a:cubicBezTo>
                <a:cubicBezTo>
                  <a:pt x="1632" y="306"/>
                  <a:pt x="1631" y="305"/>
                  <a:pt x="1633" y="305"/>
                </a:cubicBezTo>
                <a:cubicBezTo>
                  <a:pt x="1633" y="306"/>
                  <a:pt x="1633" y="306"/>
                  <a:pt x="1633" y="306"/>
                </a:cubicBezTo>
                <a:cubicBezTo>
                  <a:pt x="1633" y="306"/>
                  <a:pt x="1634" y="306"/>
                  <a:pt x="1634" y="306"/>
                </a:cubicBezTo>
                <a:cubicBezTo>
                  <a:pt x="1634" y="308"/>
                  <a:pt x="1634" y="308"/>
                  <a:pt x="1634" y="308"/>
                </a:cubicBezTo>
                <a:cubicBezTo>
                  <a:pt x="1635" y="308"/>
                  <a:pt x="1635" y="308"/>
                  <a:pt x="1635" y="308"/>
                </a:cubicBezTo>
                <a:cubicBezTo>
                  <a:pt x="1635" y="307"/>
                  <a:pt x="1635" y="306"/>
                  <a:pt x="1635" y="306"/>
                </a:cubicBezTo>
                <a:cubicBezTo>
                  <a:pt x="1640" y="306"/>
                  <a:pt x="1642" y="307"/>
                  <a:pt x="1647" y="306"/>
                </a:cubicBezTo>
                <a:cubicBezTo>
                  <a:pt x="1647" y="307"/>
                  <a:pt x="1647" y="307"/>
                  <a:pt x="1648" y="308"/>
                </a:cubicBezTo>
                <a:cubicBezTo>
                  <a:pt x="1648" y="309"/>
                  <a:pt x="1648" y="309"/>
                  <a:pt x="1648" y="309"/>
                </a:cubicBezTo>
                <a:cubicBezTo>
                  <a:pt x="1649" y="309"/>
                  <a:pt x="1650" y="309"/>
                  <a:pt x="1651" y="308"/>
                </a:cubicBezTo>
                <a:cubicBezTo>
                  <a:pt x="1651" y="309"/>
                  <a:pt x="1651" y="310"/>
                  <a:pt x="1651" y="310"/>
                </a:cubicBezTo>
                <a:cubicBezTo>
                  <a:pt x="1652" y="310"/>
                  <a:pt x="1652" y="310"/>
                  <a:pt x="1652" y="310"/>
                </a:cubicBezTo>
                <a:cubicBezTo>
                  <a:pt x="1651" y="311"/>
                  <a:pt x="1651" y="312"/>
                  <a:pt x="1651" y="313"/>
                </a:cubicBezTo>
                <a:cubicBezTo>
                  <a:pt x="1651" y="313"/>
                  <a:pt x="1651" y="313"/>
                  <a:pt x="1651" y="313"/>
                </a:cubicBezTo>
                <a:cubicBezTo>
                  <a:pt x="1651" y="314"/>
                  <a:pt x="1650" y="315"/>
                  <a:pt x="1651" y="316"/>
                </a:cubicBezTo>
                <a:cubicBezTo>
                  <a:pt x="1651" y="316"/>
                  <a:pt x="1652" y="316"/>
                  <a:pt x="1652" y="317"/>
                </a:cubicBezTo>
                <a:cubicBezTo>
                  <a:pt x="1652" y="318"/>
                  <a:pt x="1652" y="318"/>
                  <a:pt x="1652" y="318"/>
                </a:cubicBezTo>
                <a:cubicBezTo>
                  <a:pt x="1652" y="318"/>
                  <a:pt x="1652" y="319"/>
                  <a:pt x="1652" y="320"/>
                </a:cubicBezTo>
                <a:cubicBezTo>
                  <a:pt x="1651" y="320"/>
                  <a:pt x="1651" y="320"/>
                  <a:pt x="1651" y="320"/>
                </a:cubicBezTo>
                <a:cubicBezTo>
                  <a:pt x="1651" y="320"/>
                  <a:pt x="1652" y="320"/>
                  <a:pt x="1652" y="321"/>
                </a:cubicBezTo>
                <a:cubicBezTo>
                  <a:pt x="1651" y="321"/>
                  <a:pt x="1651" y="321"/>
                  <a:pt x="1651" y="321"/>
                </a:cubicBezTo>
                <a:cubicBezTo>
                  <a:pt x="1651" y="322"/>
                  <a:pt x="1651" y="322"/>
                  <a:pt x="1651" y="322"/>
                </a:cubicBezTo>
                <a:cubicBezTo>
                  <a:pt x="1651" y="322"/>
                  <a:pt x="1651" y="322"/>
                  <a:pt x="1651" y="322"/>
                </a:cubicBezTo>
                <a:cubicBezTo>
                  <a:pt x="1651" y="322"/>
                  <a:pt x="1651" y="322"/>
                  <a:pt x="1651" y="322"/>
                </a:cubicBezTo>
                <a:cubicBezTo>
                  <a:pt x="1648" y="322"/>
                  <a:pt x="1649" y="322"/>
                  <a:pt x="1647" y="323"/>
                </a:cubicBezTo>
                <a:cubicBezTo>
                  <a:pt x="1646" y="325"/>
                  <a:pt x="1645" y="328"/>
                  <a:pt x="1644" y="330"/>
                </a:cubicBezTo>
                <a:cubicBezTo>
                  <a:pt x="1641" y="331"/>
                  <a:pt x="1643" y="331"/>
                  <a:pt x="1642" y="333"/>
                </a:cubicBezTo>
                <a:cubicBezTo>
                  <a:pt x="1641" y="333"/>
                  <a:pt x="1641" y="333"/>
                  <a:pt x="1641" y="333"/>
                </a:cubicBezTo>
                <a:cubicBezTo>
                  <a:pt x="1641" y="335"/>
                  <a:pt x="1641" y="335"/>
                  <a:pt x="1641" y="335"/>
                </a:cubicBezTo>
                <a:cubicBezTo>
                  <a:pt x="1640" y="335"/>
                  <a:pt x="1640" y="335"/>
                  <a:pt x="1640" y="335"/>
                </a:cubicBezTo>
                <a:cubicBezTo>
                  <a:pt x="1640" y="337"/>
                  <a:pt x="1640" y="337"/>
                  <a:pt x="1640" y="337"/>
                </a:cubicBezTo>
                <a:cubicBezTo>
                  <a:pt x="1640" y="337"/>
                  <a:pt x="1639" y="337"/>
                  <a:pt x="1639" y="337"/>
                </a:cubicBezTo>
                <a:cubicBezTo>
                  <a:pt x="1639" y="338"/>
                  <a:pt x="1639" y="338"/>
                  <a:pt x="1639" y="338"/>
                </a:cubicBezTo>
                <a:cubicBezTo>
                  <a:pt x="1637" y="338"/>
                  <a:pt x="1637" y="338"/>
                  <a:pt x="1637" y="338"/>
                </a:cubicBezTo>
                <a:cubicBezTo>
                  <a:pt x="1637" y="338"/>
                  <a:pt x="1637" y="339"/>
                  <a:pt x="1637" y="339"/>
                </a:cubicBezTo>
                <a:cubicBezTo>
                  <a:pt x="1635" y="339"/>
                  <a:pt x="1635" y="339"/>
                  <a:pt x="1635" y="339"/>
                </a:cubicBezTo>
                <a:cubicBezTo>
                  <a:pt x="1634" y="341"/>
                  <a:pt x="1633" y="342"/>
                  <a:pt x="1631" y="343"/>
                </a:cubicBezTo>
                <a:cubicBezTo>
                  <a:pt x="1630" y="343"/>
                  <a:pt x="1630" y="343"/>
                  <a:pt x="1630" y="343"/>
                </a:cubicBezTo>
                <a:cubicBezTo>
                  <a:pt x="1630" y="346"/>
                  <a:pt x="1630" y="346"/>
                  <a:pt x="1630" y="346"/>
                </a:cubicBezTo>
                <a:cubicBezTo>
                  <a:pt x="1627" y="346"/>
                  <a:pt x="1626" y="346"/>
                  <a:pt x="1626" y="348"/>
                </a:cubicBezTo>
                <a:cubicBezTo>
                  <a:pt x="1626" y="350"/>
                  <a:pt x="1626" y="350"/>
                  <a:pt x="1626" y="350"/>
                </a:cubicBezTo>
                <a:cubicBezTo>
                  <a:pt x="1625" y="350"/>
                  <a:pt x="1622" y="352"/>
                  <a:pt x="1622" y="352"/>
                </a:cubicBezTo>
                <a:cubicBezTo>
                  <a:pt x="1622" y="354"/>
                  <a:pt x="1621" y="356"/>
                  <a:pt x="1622" y="356"/>
                </a:cubicBezTo>
                <a:cubicBezTo>
                  <a:pt x="1623" y="357"/>
                  <a:pt x="1624" y="357"/>
                  <a:pt x="1624" y="357"/>
                </a:cubicBezTo>
                <a:cubicBezTo>
                  <a:pt x="1624" y="358"/>
                  <a:pt x="1624" y="359"/>
                  <a:pt x="1624" y="360"/>
                </a:cubicBezTo>
                <a:cubicBezTo>
                  <a:pt x="1624" y="361"/>
                  <a:pt x="1624" y="361"/>
                  <a:pt x="1625" y="361"/>
                </a:cubicBezTo>
                <a:cubicBezTo>
                  <a:pt x="1625" y="362"/>
                  <a:pt x="1625" y="364"/>
                  <a:pt x="1626" y="365"/>
                </a:cubicBezTo>
                <a:cubicBezTo>
                  <a:pt x="1626" y="365"/>
                  <a:pt x="1626" y="365"/>
                  <a:pt x="1626" y="365"/>
                </a:cubicBezTo>
                <a:cubicBezTo>
                  <a:pt x="1627" y="367"/>
                  <a:pt x="1625" y="368"/>
                  <a:pt x="1625" y="369"/>
                </a:cubicBezTo>
                <a:cubicBezTo>
                  <a:pt x="1624" y="369"/>
                  <a:pt x="1624" y="369"/>
                  <a:pt x="1624" y="369"/>
                </a:cubicBezTo>
                <a:cubicBezTo>
                  <a:pt x="1625" y="372"/>
                  <a:pt x="1625" y="372"/>
                  <a:pt x="1625" y="372"/>
                </a:cubicBezTo>
                <a:cubicBezTo>
                  <a:pt x="1624" y="372"/>
                  <a:pt x="1624" y="372"/>
                  <a:pt x="1624" y="372"/>
                </a:cubicBezTo>
                <a:cubicBezTo>
                  <a:pt x="1624" y="375"/>
                  <a:pt x="1624" y="375"/>
                  <a:pt x="1624" y="375"/>
                </a:cubicBezTo>
                <a:cubicBezTo>
                  <a:pt x="1624" y="375"/>
                  <a:pt x="1624" y="375"/>
                  <a:pt x="1624" y="375"/>
                </a:cubicBezTo>
                <a:cubicBezTo>
                  <a:pt x="1624" y="376"/>
                  <a:pt x="1624" y="376"/>
                  <a:pt x="1624" y="376"/>
                </a:cubicBezTo>
                <a:cubicBezTo>
                  <a:pt x="1624" y="376"/>
                  <a:pt x="1624" y="376"/>
                  <a:pt x="1624" y="376"/>
                </a:cubicBezTo>
                <a:cubicBezTo>
                  <a:pt x="1625" y="379"/>
                  <a:pt x="1625" y="379"/>
                  <a:pt x="1625" y="379"/>
                </a:cubicBezTo>
                <a:cubicBezTo>
                  <a:pt x="1628" y="378"/>
                  <a:pt x="1628" y="378"/>
                  <a:pt x="1628" y="378"/>
                </a:cubicBezTo>
                <a:cubicBezTo>
                  <a:pt x="1628" y="381"/>
                  <a:pt x="1628" y="382"/>
                  <a:pt x="1628" y="384"/>
                </a:cubicBezTo>
                <a:cubicBezTo>
                  <a:pt x="1630" y="384"/>
                  <a:pt x="1630" y="384"/>
                  <a:pt x="1630" y="384"/>
                </a:cubicBezTo>
                <a:cubicBezTo>
                  <a:pt x="1630" y="382"/>
                  <a:pt x="1630" y="383"/>
                  <a:pt x="1629" y="382"/>
                </a:cubicBezTo>
                <a:cubicBezTo>
                  <a:pt x="1629" y="380"/>
                  <a:pt x="1629" y="380"/>
                  <a:pt x="1629" y="380"/>
                </a:cubicBezTo>
                <a:cubicBezTo>
                  <a:pt x="1635" y="383"/>
                  <a:pt x="1635" y="383"/>
                  <a:pt x="1635" y="383"/>
                </a:cubicBezTo>
                <a:cubicBezTo>
                  <a:pt x="1635" y="385"/>
                  <a:pt x="1635" y="385"/>
                  <a:pt x="1635" y="385"/>
                </a:cubicBezTo>
                <a:cubicBezTo>
                  <a:pt x="1636" y="385"/>
                  <a:pt x="1637" y="385"/>
                  <a:pt x="1638" y="385"/>
                </a:cubicBezTo>
                <a:cubicBezTo>
                  <a:pt x="1638" y="387"/>
                  <a:pt x="1638" y="387"/>
                  <a:pt x="1638" y="387"/>
                </a:cubicBezTo>
                <a:cubicBezTo>
                  <a:pt x="1636" y="388"/>
                  <a:pt x="1634" y="388"/>
                  <a:pt x="1632" y="388"/>
                </a:cubicBezTo>
                <a:cubicBezTo>
                  <a:pt x="1632" y="389"/>
                  <a:pt x="1632" y="389"/>
                  <a:pt x="1632" y="389"/>
                </a:cubicBezTo>
                <a:cubicBezTo>
                  <a:pt x="1631" y="389"/>
                  <a:pt x="1631" y="389"/>
                  <a:pt x="1631" y="389"/>
                </a:cubicBezTo>
                <a:cubicBezTo>
                  <a:pt x="1632" y="389"/>
                  <a:pt x="1632" y="390"/>
                  <a:pt x="1632" y="391"/>
                </a:cubicBezTo>
                <a:cubicBezTo>
                  <a:pt x="1631" y="391"/>
                  <a:pt x="1631" y="391"/>
                  <a:pt x="1631" y="391"/>
                </a:cubicBezTo>
                <a:cubicBezTo>
                  <a:pt x="1631" y="393"/>
                  <a:pt x="1631" y="393"/>
                  <a:pt x="1631" y="393"/>
                </a:cubicBezTo>
                <a:cubicBezTo>
                  <a:pt x="1632" y="393"/>
                  <a:pt x="1632" y="393"/>
                  <a:pt x="1632" y="393"/>
                </a:cubicBezTo>
                <a:cubicBezTo>
                  <a:pt x="1632" y="393"/>
                  <a:pt x="1632" y="393"/>
                  <a:pt x="1632" y="393"/>
                </a:cubicBezTo>
                <a:cubicBezTo>
                  <a:pt x="1633" y="393"/>
                  <a:pt x="1634" y="393"/>
                  <a:pt x="1635" y="393"/>
                </a:cubicBezTo>
                <a:cubicBezTo>
                  <a:pt x="1635" y="392"/>
                  <a:pt x="1635" y="392"/>
                  <a:pt x="1635" y="392"/>
                </a:cubicBezTo>
                <a:cubicBezTo>
                  <a:pt x="1636" y="392"/>
                  <a:pt x="1636" y="392"/>
                  <a:pt x="1636" y="392"/>
                </a:cubicBezTo>
                <a:cubicBezTo>
                  <a:pt x="1636" y="389"/>
                  <a:pt x="1636" y="389"/>
                  <a:pt x="1636" y="389"/>
                </a:cubicBezTo>
                <a:cubicBezTo>
                  <a:pt x="1637" y="389"/>
                  <a:pt x="1637" y="389"/>
                  <a:pt x="1637" y="389"/>
                </a:cubicBezTo>
                <a:cubicBezTo>
                  <a:pt x="1637" y="389"/>
                  <a:pt x="1637" y="389"/>
                  <a:pt x="1637" y="389"/>
                </a:cubicBezTo>
                <a:cubicBezTo>
                  <a:pt x="1637" y="389"/>
                  <a:pt x="1637" y="389"/>
                  <a:pt x="1637" y="389"/>
                </a:cubicBezTo>
                <a:cubicBezTo>
                  <a:pt x="1637" y="390"/>
                  <a:pt x="1637" y="390"/>
                  <a:pt x="1637" y="390"/>
                </a:cubicBezTo>
                <a:cubicBezTo>
                  <a:pt x="1638" y="390"/>
                  <a:pt x="1639" y="390"/>
                  <a:pt x="1639" y="391"/>
                </a:cubicBezTo>
                <a:cubicBezTo>
                  <a:pt x="1639" y="391"/>
                  <a:pt x="1639" y="392"/>
                  <a:pt x="1639" y="393"/>
                </a:cubicBezTo>
                <a:cubicBezTo>
                  <a:pt x="1641" y="393"/>
                  <a:pt x="1641" y="393"/>
                  <a:pt x="1641" y="393"/>
                </a:cubicBezTo>
                <a:cubicBezTo>
                  <a:pt x="1641" y="395"/>
                  <a:pt x="1641" y="395"/>
                  <a:pt x="1641" y="395"/>
                </a:cubicBezTo>
                <a:cubicBezTo>
                  <a:pt x="1642" y="395"/>
                  <a:pt x="1643" y="395"/>
                  <a:pt x="1645" y="395"/>
                </a:cubicBezTo>
                <a:cubicBezTo>
                  <a:pt x="1645" y="394"/>
                  <a:pt x="1645" y="394"/>
                  <a:pt x="1645" y="394"/>
                </a:cubicBezTo>
                <a:cubicBezTo>
                  <a:pt x="1648" y="394"/>
                  <a:pt x="1648" y="394"/>
                  <a:pt x="1648" y="394"/>
                </a:cubicBezTo>
                <a:cubicBezTo>
                  <a:pt x="1648" y="393"/>
                  <a:pt x="1648" y="393"/>
                  <a:pt x="1649" y="392"/>
                </a:cubicBezTo>
                <a:cubicBezTo>
                  <a:pt x="1649" y="392"/>
                  <a:pt x="1650" y="391"/>
                  <a:pt x="1651" y="391"/>
                </a:cubicBezTo>
                <a:cubicBezTo>
                  <a:pt x="1651" y="390"/>
                  <a:pt x="1652" y="389"/>
                  <a:pt x="1653" y="388"/>
                </a:cubicBezTo>
                <a:cubicBezTo>
                  <a:pt x="1655" y="388"/>
                  <a:pt x="1657" y="388"/>
                  <a:pt x="1658" y="387"/>
                </a:cubicBezTo>
                <a:cubicBezTo>
                  <a:pt x="1658" y="385"/>
                  <a:pt x="1658" y="385"/>
                  <a:pt x="1658" y="385"/>
                </a:cubicBezTo>
                <a:cubicBezTo>
                  <a:pt x="1662" y="386"/>
                  <a:pt x="1661" y="384"/>
                  <a:pt x="1664" y="384"/>
                </a:cubicBezTo>
                <a:cubicBezTo>
                  <a:pt x="1664" y="385"/>
                  <a:pt x="1664" y="385"/>
                  <a:pt x="1664" y="385"/>
                </a:cubicBezTo>
                <a:cubicBezTo>
                  <a:pt x="1665" y="385"/>
                  <a:pt x="1666" y="385"/>
                  <a:pt x="1667" y="385"/>
                </a:cubicBezTo>
                <a:cubicBezTo>
                  <a:pt x="1667" y="383"/>
                  <a:pt x="1667" y="383"/>
                  <a:pt x="1667" y="383"/>
                </a:cubicBezTo>
                <a:cubicBezTo>
                  <a:pt x="1668" y="383"/>
                  <a:pt x="1669" y="382"/>
                  <a:pt x="1670" y="382"/>
                </a:cubicBezTo>
                <a:cubicBezTo>
                  <a:pt x="1670" y="383"/>
                  <a:pt x="1670" y="383"/>
                  <a:pt x="1670" y="383"/>
                </a:cubicBezTo>
                <a:cubicBezTo>
                  <a:pt x="1676" y="383"/>
                  <a:pt x="1675" y="381"/>
                  <a:pt x="1679" y="380"/>
                </a:cubicBezTo>
                <a:cubicBezTo>
                  <a:pt x="1679" y="383"/>
                  <a:pt x="1679" y="383"/>
                  <a:pt x="1679" y="383"/>
                </a:cubicBezTo>
                <a:cubicBezTo>
                  <a:pt x="1677" y="383"/>
                  <a:pt x="1677" y="383"/>
                  <a:pt x="1677" y="383"/>
                </a:cubicBezTo>
                <a:cubicBezTo>
                  <a:pt x="1679" y="386"/>
                  <a:pt x="1683" y="387"/>
                  <a:pt x="1685" y="390"/>
                </a:cubicBezTo>
                <a:cubicBezTo>
                  <a:pt x="1689" y="390"/>
                  <a:pt x="1688" y="389"/>
                  <a:pt x="1691" y="389"/>
                </a:cubicBezTo>
                <a:cubicBezTo>
                  <a:pt x="1691" y="389"/>
                  <a:pt x="1691" y="389"/>
                  <a:pt x="1691" y="389"/>
                </a:cubicBezTo>
                <a:cubicBezTo>
                  <a:pt x="1693" y="389"/>
                  <a:pt x="1693" y="389"/>
                  <a:pt x="1693" y="389"/>
                </a:cubicBezTo>
                <a:cubicBezTo>
                  <a:pt x="1694" y="391"/>
                  <a:pt x="1695" y="392"/>
                  <a:pt x="1696" y="393"/>
                </a:cubicBezTo>
                <a:cubicBezTo>
                  <a:pt x="1698" y="393"/>
                  <a:pt x="1698" y="393"/>
                  <a:pt x="1698" y="393"/>
                </a:cubicBezTo>
                <a:cubicBezTo>
                  <a:pt x="1698" y="394"/>
                  <a:pt x="1698" y="394"/>
                  <a:pt x="1698" y="394"/>
                </a:cubicBezTo>
                <a:cubicBezTo>
                  <a:pt x="1699" y="394"/>
                  <a:pt x="1699" y="394"/>
                  <a:pt x="1699" y="394"/>
                </a:cubicBezTo>
                <a:cubicBezTo>
                  <a:pt x="1698" y="394"/>
                  <a:pt x="1698" y="395"/>
                  <a:pt x="1698" y="395"/>
                </a:cubicBezTo>
                <a:cubicBezTo>
                  <a:pt x="1695" y="395"/>
                  <a:pt x="1693" y="394"/>
                  <a:pt x="1690" y="394"/>
                </a:cubicBezTo>
                <a:cubicBezTo>
                  <a:pt x="1690" y="395"/>
                  <a:pt x="1690" y="395"/>
                  <a:pt x="1690" y="395"/>
                </a:cubicBezTo>
                <a:cubicBezTo>
                  <a:pt x="1689" y="395"/>
                  <a:pt x="1689" y="395"/>
                  <a:pt x="1689" y="395"/>
                </a:cubicBezTo>
                <a:cubicBezTo>
                  <a:pt x="1688" y="395"/>
                  <a:pt x="1688" y="396"/>
                  <a:pt x="1687" y="396"/>
                </a:cubicBezTo>
                <a:cubicBezTo>
                  <a:pt x="1686" y="396"/>
                  <a:pt x="1686" y="396"/>
                  <a:pt x="1686" y="396"/>
                </a:cubicBezTo>
                <a:cubicBezTo>
                  <a:pt x="1686" y="397"/>
                  <a:pt x="1686" y="397"/>
                  <a:pt x="1686" y="397"/>
                </a:cubicBezTo>
                <a:cubicBezTo>
                  <a:pt x="1684" y="397"/>
                  <a:pt x="1683" y="397"/>
                  <a:pt x="1681" y="396"/>
                </a:cubicBezTo>
                <a:cubicBezTo>
                  <a:pt x="1681" y="396"/>
                  <a:pt x="1680" y="398"/>
                  <a:pt x="1680" y="398"/>
                </a:cubicBezTo>
                <a:cubicBezTo>
                  <a:pt x="1680" y="397"/>
                  <a:pt x="1679" y="396"/>
                  <a:pt x="1679" y="396"/>
                </a:cubicBezTo>
                <a:cubicBezTo>
                  <a:pt x="1678" y="398"/>
                  <a:pt x="1677" y="400"/>
                  <a:pt x="1677" y="402"/>
                </a:cubicBezTo>
                <a:cubicBezTo>
                  <a:pt x="1674" y="402"/>
                  <a:pt x="1673" y="401"/>
                  <a:pt x="1671" y="401"/>
                </a:cubicBezTo>
                <a:cubicBezTo>
                  <a:pt x="1671" y="400"/>
                  <a:pt x="1671" y="400"/>
                  <a:pt x="1671" y="400"/>
                </a:cubicBezTo>
                <a:cubicBezTo>
                  <a:pt x="1670" y="399"/>
                  <a:pt x="1670" y="400"/>
                  <a:pt x="1670" y="399"/>
                </a:cubicBezTo>
                <a:cubicBezTo>
                  <a:pt x="1668" y="399"/>
                  <a:pt x="1668" y="399"/>
                  <a:pt x="1668" y="399"/>
                </a:cubicBezTo>
                <a:cubicBezTo>
                  <a:pt x="1668" y="400"/>
                  <a:pt x="1668" y="400"/>
                  <a:pt x="1668" y="400"/>
                </a:cubicBezTo>
                <a:cubicBezTo>
                  <a:pt x="1667" y="400"/>
                  <a:pt x="1667" y="400"/>
                  <a:pt x="1667" y="400"/>
                </a:cubicBezTo>
                <a:cubicBezTo>
                  <a:pt x="1667" y="402"/>
                  <a:pt x="1667" y="402"/>
                  <a:pt x="1667" y="402"/>
                </a:cubicBezTo>
                <a:cubicBezTo>
                  <a:pt x="1660" y="402"/>
                  <a:pt x="1660" y="402"/>
                  <a:pt x="1660" y="402"/>
                </a:cubicBezTo>
                <a:cubicBezTo>
                  <a:pt x="1660" y="402"/>
                  <a:pt x="1660" y="403"/>
                  <a:pt x="1659" y="402"/>
                </a:cubicBezTo>
                <a:cubicBezTo>
                  <a:pt x="1659" y="402"/>
                  <a:pt x="1659" y="402"/>
                  <a:pt x="1659" y="402"/>
                </a:cubicBezTo>
                <a:cubicBezTo>
                  <a:pt x="1658" y="402"/>
                  <a:pt x="1658" y="402"/>
                  <a:pt x="1658" y="402"/>
                </a:cubicBezTo>
                <a:cubicBezTo>
                  <a:pt x="1658" y="400"/>
                  <a:pt x="1658" y="400"/>
                  <a:pt x="1658" y="400"/>
                </a:cubicBezTo>
                <a:cubicBezTo>
                  <a:pt x="1657" y="401"/>
                  <a:pt x="1656" y="401"/>
                  <a:pt x="1655" y="401"/>
                </a:cubicBezTo>
                <a:cubicBezTo>
                  <a:pt x="1655" y="403"/>
                  <a:pt x="1655" y="403"/>
                  <a:pt x="1655" y="403"/>
                </a:cubicBezTo>
                <a:cubicBezTo>
                  <a:pt x="1651" y="403"/>
                  <a:pt x="1651" y="403"/>
                  <a:pt x="1651" y="403"/>
                </a:cubicBezTo>
                <a:cubicBezTo>
                  <a:pt x="1651" y="402"/>
                  <a:pt x="1651" y="402"/>
                  <a:pt x="1651" y="402"/>
                </a:cubicBezTo>
                <a:cubicBezTo>
                  <a:pt x="1650" y="402"/>
                  <a:pt x="1650" y="402"/>
                  <a:pt x="1650" y="402"/>
                </a:cubicBezTo>
                <a:cubicBezTo>
                  <a:pt x="1650" y="403"/>
                  <a:pt x="1649" y="403"/>
                  <a:pt x="1649" y="404"/>
                </a:cubicBezTo>
                <a:cubicBezTo>
                  <a:pt x="1648" y="404"/>
                  <a:pt x="1648" y="404"/>
                  <a:pt x="1648" y="404"/>
                </a:cubicBezTo>
                <a:cubicBezTo>
                  <a:pt x="1648" y="404"/>
                  <a:pt x="1648" y="404"/>
                  <a:pt x="1648" y="404"/>
                </a:cubicBezTo>
                <a:cubicBezTo>
                  <a:pt x="1645" y="404"/>
                  <a:pt x="1645" y="404"/>
                  <a:pt x="1645" y="404"/>
                </a:cubicBezTo>
                <a:cubicBezTo>
                  <a:pt x="1644" y="405"/>
                  <a:pt x="1644" y="405"/>
                  <a:pt x="1644" y="406"/>
                </a:cubicBezTo>
                <a:cubicBezTo>
                  <a:pt x="1643" y="405"/>
                  <a:pt x="1643" y="405"/>
                  <a:pt x="1642" y="405"/>
                </a:cubicBezTo>
                <a:cubicBezTo>
                  <a:pt x="1642" y="406"/>
                  <a:pt x="1642" y="406"/>
                  <a:pt x="1642" y="406"/>
                </a:cubicBezTo>
                <a:cubicBezTo>
                  <a:pt x="1641" y="406"/>
                  <a:pt x="1641" y="406"/>
                  <a:pt x="1640" y="406"/>
                </a:cubicBezTo>
                <a:cubicBezTo>
                  <a:pt x="1640" y="408"/>
                  <a:pt x="1640" y="409"/>
                  <a:pt x="1641" y="411"/>
                </a:cubicBezTo>
                <a:cubicBezTo>
                  <a:pt x="1640" y="411"/>
                  <a:pt x="1640" y="411"/>
                  <a:pt x="1640" y="411"/>
                </a:cubicBezTo>
                <a:cubicBezTo>
                  <a:pt x="1640" y="412"/>
                  <a:pt x="1640" y="412"/>
                  <a:pt x="1640" y="412"/>
                </a:cubicBezTo>
                <a:cubicBezTo>
                  <a:pt x="1639" y="412"/>
                  <a:pt x="1639" y="412"/>
                  <a:pt x="1639" y="412"/>
                </a:cubicBezTo>
                <a:cubicBezTo>
                  <a:pt x="1640" y="414"/>
                  <a:pt x="1640" y="416"/>
                  <a:pt x="1640" y="418"/>
                </a:cubicBezTo>
                <a:cubicBezTo>
                  <a:pt x="1641" y="418"/>
                  <a:pt x="1641" y="419"/>
                  <a:pt x="1642" y="419"/>
                </a:cubicBezTo>
                <a:cubicBezTo>
                  <a:pt x="1642" y="418"/>
                  <a:pt x="1642" y="418"/>
                  <a:pt x="1642" y="418"/>
                </a:cubicBezTo>
                <a:cubicBezTo>
                  <a:pt x="1643" y="418"/>
                  <a:pt x="1643" y="418"/>
                  <a:pt x="1643" y="418"/>
                </a:cubicBezTo>
                <a:cubicBezTo>
                  <a:pt x="1643" y="420"/>
                  <a:pt x="1643" y="423"/>
                  <a:pt x="1643" y="425"/>
                </a:cubicBezTo>
                <a:cubicBezTo>
                  <a:pt x="1642" y="425"/>
                  <a:pt x="1642" y="425"/>
                  <a:pt x="1642" y="425"/>
                </a:cubicBezTo>
                <a:cubicBezTo>
                  <a:pt x="1641" y="427"/>
                  <a:pt x="1641" y="431"/>
                  <a:pt x="1643" y="432"/>
                </a:cubicBezTo>
                <a:cubicBezTo>
                  <a:pt x="1643" y="434"/>
                  <a:pt x="1642" y="435"/>
                  <a:pt x="1642" y="437"/>
                </a:cubicBezTo>
                <a:cubicBezTo>
                  <a:pt x="1640" y="437"/>
                  <a:pt x="1638" y="438"/>
                  <a:pt x="1637" y="437"/>
                </a:cubicBezTo>
                <a:cubicBezTo>
                  <a:pt x="1631" y="437"/>
                  <a:pt x="1634" y="437"/>
                  <a:pt x="1631" y="434"/>
                </a:cubicBezTo>
                <a:cubicBezTo>
                  <a:pt x="1631" y="434"/>
                  <a:pt x="1631" y="434"/>
                  <a:pt x="1631" y="434"/>
                </a:cubicBezTo>
                <a:cubicBezTo>
                  <a:pt x="1630" y="433"/>
                  <a:pt x="1629" y="432"/>
                  <a:pt x="1629" y="431"/>
                </a:cubicBezTo>
                <a:cubicBezTo>
                  <a:pt x="1628" y="431"/>
                  <a:pt x="1628" y="431"/>
                  <a:pt x="1628" y="431"/>
                </a:cubicBezTo>
                <a:cubicBezTo>
                  <a:pt x="1628" y="430"/>
                  <a:pt x="1629" y="429"/>
                  <a:pt x="1629" y="427"/>
                </a:cubicBezTo>
                <a:cubicBezTo>
                  <a:pt x="1627" y="428"/>
                  <a:pt x="1625" y="429"/>
                  <a:pt x="1623" y="429"/>
                </a:cubicBezTo>
                <a:cubicBezTo>
                  <a:pt x="1623" y="430"/>
                  <a:pt x="1622" y="431"/>
                  <a:pt x="1622" y="431"/>
                </a:cubicBezTo>
                <a:cubicBezTo>
                  <a:pt x="1622" y="431"/>
                  <a:pt x="1622" y="431"/>
                  <a:pt x="1622" y="431"/>
                </a:cubicBezTo>
                <a:cubicBezTo>
                  <a:pt x="1622" y="433"/>
                  <a:pt x="1622" y="433"/>
                  <a:pt x="1622" y="433"/>
                </a:cubicBezTo>
                <a:cubicBezTo>
                  <a:pt x="1621" y="433"/>
                  <a:pt x="1621" y="433"/>
                  <a:pt x="1621" y="433"/>
                </a:cubicBezTo>
                <a:cubicBezTo>
                  <a:pt x="1621" y="434"/>
                  <a:pt x="1621" y="434"/>
                  <a:pt x="1621" y="434"/>
                </a:cubicBezTo>
                <a:cubicBezTo>
                  <a:pt x="1620" y="434"/>
                  <a:pt x="1620" y="434"/>
                  <a:pt x="1620" y="435"/>
                </a:cubicBezTo>
                <a:cubicBezTo>
                  <a:pt x="1620" y="436"/>
                  <a:pt x="1620" y="436"/>
                  <a:pt x="1620" y="436"/>
                </a:cubicBezTo>
                <a:cubicBezTo>
                  <a:pt x="1619" y="436"/>
                  <a:pt x="1619" y="436"/>
                  <a:pt x="1619" y="436"/>
                </a:cubicBezTo>
                <a:cubicBezTo>
                  <a:pt x="1619" y="437"/>
                  <a:pt x="1618" y="439"/>
                  <a:pt x="1618" y="440"/>
                </a:cubicBezTo>
                <a:cubicBezTo>
                  <a:pt x="1617" y="440"/>
                  <a:pt x="1617" y="440"/>
                  <a:pt x="1617" y="440"/>
                </a:cubicBezTo>
                <a:cubicBezTo>
                  <a:pt x="1617" y="441"/>
                  <a:pt x="1617" y="443"/>
                  <a:pt x="1616" y="444"/>
                </a:cubicBezTo>
                <a:cubicBezTo>
                  <a:pt x="1616" y="444"/>
                  <a:pt x="1616" y="444"/>
                  <a:pt x="1616" y="444"/>
                </a:cubicBezTo>
                <a:cubicBezTo>
                  <a:pt x="1616" y="448"/>
                  <a:pt x="1616" y="448"/>
                  <a:pt x="1616" y="448"/>
                </a:cubicBezTo>
                <a:cubicBezTo>
                  <a:pt x="1615" y="449"/>
                  <a:pt x="1614" y="453"/>
                  <a:pt x="1615" y="456"/>
                </a:cubicBezTo>
                <a:cubicBezTo>
                  <a:pt x="1616" y="456"/>
                  <a:pt x="1616" y="456"/>
                  <a:pt x="1616" y="456"/>
                </a:cubicBezTo>
                <a:cubicBezTo>
                  <a:pt x="1616" y="457"/>
                  <a:pt x="1616" y="457"/>
                  <a:pt x="1616" y="457"/>
                </a:cubicBezTo>
                <a:cubicBezTo>
                  <a:pt x="1616" y="457"/>
                  <a:pt x="1616" y="457"/>
                  <a:pt x="1616" y="457"/>
                </a:cubicBezTo>
                <a:cubicBezTo>
                  <a:pt x="1617" y="458"/>
                  <a:pt x="1616" y="457"/>
                  <a:pt x="1616" y="458"/>
                </a:cubicBezTo>
                <a:cubicBezTo>
                  <a:pt x="1616" y="458"/>
                  <a:pt x="1616" y="458"/>
                  <a:pt x="1616" y="458"/>
                </a:cubicBezTo>
                <a:cubicBezTo>
                  <a:pt x="1616" y="458"/>
                  <a:pt x="1616" y="458"/>
                  <a:pt x="1616" y="458"/>
                </a:cubicBezTo>
                <a:cubicBezTo>
                  <a:pt x="1616" y="462"/>
                  <a:pt x="1616" y="462"/>
                  <a:pt x="1616" y="462"/>
                </a:cubicBezTo>
                <a:cubicBezTo>
                  <a:pt x="1615" y="462"/>
                  <a:pt x="1615" y="462"/>
                  <a:pt x="1615" y="462"/>
                </a:cubicBezTo>
                <a:cubicBezTo>
                  <a:pt x="1617" y="463"/>
                  <a:pt x="1613" y="463"/>
                  <a:pt x="1612" y="465"/>
                </a:cubicBezTo>
                <a:cubicBezTo>
                  <a:pt x="1611" y="465"/>
                  <a:pt x="1611" y="465"/>
                  <a:pt x="1611" y="465"/>
                </a:cubicBezTo>
                <a:cubicBezTo>
                  <a:pt x="1611" y="464"/>
                  <a:pt x="1612" y="463"/>
                  <a:pt x="1612" y="463"/>
                </a:cubicBezTo>
                <a:cubicBezTo>
                  <a:pt x="1612" y="460"/>
                  <a:pt x="1612" y="460"/>
                  <a:pt x="1612" y="460"/>
                </a:cubicBezTo>
                <a:cubicBezTo>
                  <a:pt x="1610" y="462"/>
                  <a:pt x="1609" y="463"/>
                  <a:pt x="1606" y="464"/>
                </a:cubicBezTo>
                <a:cubicBezTo>
                  <a:pt x="1606" y="466"/>
                  <a:pt x="1606" y="467"/>
                  <a:pt x="1606" y="468"/>
                </a:cubicBezTo>
                <a:cubicBezTo>
                  <a:pt x="1608" y="468"/>
                  <a:pt x="1608" y="468"/>
                  <a:pt x="1608" y="468"/>
                </a:cubicBezTo>
                <a:cubicBezTo>
                  <a:pt x="1608" y="469"/>
                  <a:pt x="1608" y="469"/>
                  <a:pt x="1608" y="469"/>
                </a:cubicBezTo>
                <a:cubicBezTo>
                  <a:pt x="1607" y="469"/>
                  <a:pt x="1606" y="469"/>
                  <a:pt x="1606" y="469"/>
                </a:cubicBezTo>
                <a:cubicBezTo>
                  <a:pt x="1606" y="473"/>
                  <a:pt x="1604" y="473"/>
                  <a:pt x="1603" y="476"/>
                </a:cubicBezTo>
                <a:cubicBezTo>
                  <a:pt x="1602" y="476"/>
                  <a:pt x="1603" y="476"/>
                  <a:pt x="1602" y="475"/>
                </a:cubicBezTo>
                <a:cubicBezTo>
                  <a:pt x="1601" y="475"/>
                  <a:pt x="1601" y="475"/>
                  <a:pt x="1601" y="475"/>
                </a:cubicBezTo>
                <a:cubicBezTo>
                  <a:pt x="1602" y="475"/>
                  <a:pt x="1602" y="475"/>
                  <a:pt x="1603" y="474"/>
                </a:cubicBezTo>
                <a:cubicBezTo>
                  <a:pt x="1603" y="473"/>
                  <a:pt x="1603" y="473"/>
                  <a:pt x="1603" y="473"/>
                </a:cubicBezTo>
                <a:cubicBezTo>
                  <a:pt x="1599" y="474"/>
                  <a:pt x="1598" y="476"/>
                  <a:pt x="1594" y="476"/>
                </a:cubicBezTo>
                <a:cubicBezTo>
                  <a:pt x="1594" y="475"/>
                  <a:pt x="1594" y="474"/>
                  <a:pt x="1593" y="473"/>
                </a:cubicBezTo>
                <a:cubicBezTo>
                  <a:pt x="1595" y="473"/>
                  <a:pt x="1595" y="473"/>
                  <a:pt x="1595" y="473"/>
                </a:cubicBezTo>
                <a:cubicBezTo>
                  <a:pt x="1595" y="473"/>
                  <a:pt x="1595" y="473"/>
                  <a:pt x="1595" y="473"/>
                </a:cubicBezTo>
                <a:cubicBezTo>
                  <a:pt x="1596" y="474"/>
                  <a:pt x="1596" y="473"/>
                  <a:pt x="1596" y="473"/>
                </a:cubicBezTo>
                <a:cubicBezTo>
                  <a:pt x="1597" y="473"/>
                  <a:pt x="1597" y="473"/>
                  <a:pt x="1597" y="473"/>
                </a:cubicBezTo>
                <a:cubicBezTo>
                  <a:pt x="1597" y="472"/>
                  <a:pt x="1597" y="472"/>
                  <a:pt x="1597" y="472"/>
                </a:cubicBezTo>
                <a:cubicBezTo>
                  <a:pt x="1595" y="472"/>
                  <a:pt x="1595" y="471"/>
                  <a:pt x="1593" y="471"/>
                </a:cubicBezTo>
                <a:cubicBezTo>
                  <a:pt x="1593" y="470"/>
                  <a:pt x="1593" y="470"/>
                  <a:pt x="1592" y="470"/>
                </a:cubicBezTo>
                <a:cubicBezTo>
                  <a:pt x="1592" y="471"/>
                  <a:pt x="1592" y="471"/>
                  <a:pt x="1592" y="471"/>
                </a:cubicBezTo>
                <a:cubicBezTo>
                  <a:pt x="1590" y="471"/>
                  <a:pt x="1589" y="471"/>
                  <a:pt x="1587" y="471"/>
                </a:cubicBezTo>
                <a:cubicBezTo>
                  <a:pt x="1587" y="472"/>
                  <a:pt x="1587" y="472"/>
                  <a:pt x="1587" y="472"/>
                </a:cubicBezTo>
                <a:cubicBezTo>
                  <a:pt x="1585" y="472"/>
                  <a:pt x="1585" y="472"/>
                  <a:pt x="1585" y="472"/>
                </a:cubicBezTo>
                <a:cubicBezTo>
                  <a:pt x="1585" y="473"/>
                  <a:pt x="1584" y="473"/>
                  <a:pt x="1584" y="473"/>
                </a:cubicBezTo>
                <a:cubicBezTo>
                  <a:pt x="1583" y="473"/>
                  <a:pt x="1583" y="473"/>
                  <a:pt x="1583" y="473"/>
                </a:cubicBezTo>
                <a:cubicBezTo>
                  <a:pt x="1583" y="474"/>
                  <a:pt x="1583" y="474"/>
                  <a:pt x="1583" y="474"/>
                </a:cubicBezTo>
                <a:cubicBezTo>
                  <a:pt x="1581" y="474"/>
                  <a:pt x="1581" y="474"/>
                  <a:pt x="1581" y="474"/>
                </a:cubicBezTo>
                <a:cubicBezTo>
                  <a:pt x="1581" y="475"/>
                  <a:pt x="1581" y="475"/>
                  <a:pt x="1581" y="475"/>
                </a:cubicBezTo>
                <a:cubicBezTo>
                  <a:pt x="1578" y="475"/>
                  <a:pt x="1578" y="475"/>
                  <a:pt x="1578" y="475"/>
                </a:cubicBezTo>
                <a:cubicBezTo>
                  <a:pt x="1578" y="476"/>
                  <a:pt x="1577" y="476"/>
                  <a:pt x="1576" y="477"/>
                </a:cubicBezTo>
                <a:cubicBezTo>
                  <a:pt x="1575" y="477"/>
                  <a:pt x="1575" y="477"/>
                  <a:pt x="1575" y="477"/>
                </a:cubicBezTo>
                <a:cubicBezTo>
                  <a:pt x="1575" y="478"/>
                  <a:pt x="1575" y="478"/>
                  <a:pt x="1575" y="478"/>
                </a:cubicBezTo>
                <a:cubicBezTo>
                  <a:pt x="1574" y="478"/>
                  <a:pt x="1573" y="478"/>
                  <a:pt x="1572" y="477"/>
                </a:cubicBezTo>
                <a:cubicBezTo>
                  <a:pt x="1572" y="478"/>
                  <a:pt x="1572" y="478"/>
                  <a:pt x="1572" y="478"/>
                </a:cubicBezTo>
                <a:cubicBezTo>
                  <a:pt x="1570" y="478"/>
                  <a:pt x="1570" y="478"/>
                  <a:pt x="1570" y="478"/>
                </a:cubicBezTo>
                <a:cubicBezTo>
                  <a:pt x="1570" y="479"/>
                  <a:pt x="1570" y="479"/>
                  <a:pt x="1570" y="479"/>
                </a:cubicBezTo>
                <a:cubicBezTo>
                  <a:pt x="1566" y="479"/>
                  <a:pt x="1562" y="480"/>
                  <a:pt x="1558" y="481"/>
                </a:cubicBezTo>
                <a:cubicBezTo>
                  <a:pt x="1558" y="480"/>
                  <a:pt x="1558" y="480"/>
                  <a:pt x="1558" y="480"/>
                </a:cubicBezTo>
                <a:cubicBezTo>
                  <a:pt x="1557" y="480"/>
                  <a:pt x="1557" y="480"/>
                  <a:pt x="1557" y="480"/>
                </a:cubicBezTo>
                <a:cubicBezTo>
                  <a:pt x="1557" y="479"/>
                  <a:pt x="1557" y="479"/>
                  <a:pt x="1557" y="479"/>
                </a:cubicBezTo>
                <a:cubicBezTo>
                  <a:pt x="1555" y="479"/>
                  <a:pt x="1555" y="479"/>
                  <a:pt x="1555" y="479"/>
                </a:cubicBezTo>
                <a:cubicBezTo>
                  <a:pt x="1555" y="479"/>
                  <a:pt x="1555" y="478"/>
                  <a:pt x="1555" y="478"/>
                </a:cubicBezTo>
                <a:cubicBezTo>
                  <a:pt x="1553" y="478"/>
                  <a:pt x="1553" y="478"/>
                  <a:pt x="1553" y="478"/>
                </a:cubicBezTo>
                <a:cubicBezTo>
                  <a:pt x="1553" y="477"/>
                  <a:pt x="1553" y="477"/>
                  <a:pt x="1553" y="477"/>
                </a:cubicBezTo>
                <a:cubicBezTo>
                  <a:pt x="1551" y="478"/>
                  <a:pt x="1551" y="478"/>
                  <a:pt x="1551" y="478"/>
                </a:cubicBezTo>
                <a:cubicBezTo>
                  <a:pt x="1551" y="477"/>
                  <a:pt x="1551" y="477"/>
                  <a:pt x="1551" y="477"/>
                </a:cubicBezTo>
                <a:cubicBezTo>
                  <a:pt x="1549" y="477"/>
                  <a:pt x="1547" y="476"/>
                  <a:pt x="1545" y="476"/>
                </a:cubicBezTo>
                <a:cubicBezTo>
                  <a:pt x="1545" y="475"/>
                  <a:pt x="1545" y="475"/>
                  <a:pt x="1545" y="475"/>
                </a:cubicBezTo>
                <a:cubicBezTo>
                  <a:pt x="1540" y="475"/>
                  <a:pt x="1542" y="477"/>
                  <a:pt x="1539" y="479"/>
                </a:cubicBezTo>
                <a:cubicBezTo>
                  <a:pt x="1539" y="480"/>
                  <a:pt x="1539" y="480"/>
                  <a:pt x="1539" y="480"/>
                </a:cubicBezTo>
                <a:cubicBezTo>
                  <a:pt x="1539" y="480"/>
                  <a:pt x="1539" y="480"/>
                  <a:pt x="1538" y="479"/>
                </a:cubicBezTo>
                <a:cubicBezTo>
                  <a:pt x="1538" y="480"/>
                  <a:pt x="1538" y="480"/>
                  <a:pt x="1538" y="480"/>
                </a:cubicBezTo>
                <a:cubicBezTo>
                  <a:pt x="1536" y="480"/>
                  <a:pt x="1536" y="480"/>
                  <a:pt x="1536" y="480"/>
                </a:cubicBezTo>
                <a:cubicBezTo>
                  <a:pt x="1536" y="481"/>
                  <a:pt x="1536" y="481"/>
                  <a:pt x="1536" y="481"/>
                </a:cubicBezTo>
                <a:cubicBezTo>
                  <a:pt x="1535" y="481"/>
                  <a:pt x="1535" y="481"/>
                  <a:pt x="1535" y="481"/>
                </a:cubicBezTo>
                <a:cubicBezTo>
                  <a:pt x="1536" y="482"/>
                  <a:pt x="1536" y="482"/>
                  <a:pt x="1536" y="483"/>
                </a:cubicBezTo>
                <a:cubicBezTo>
                  <a:pt x="1533" y="483"/>
                  <a:pt x="1534" y="482"/>
                  <a:pt x="1531" y="481"/>
                </a:cubicBezTo>
                <a:cubicBezTo>
                  <a:pt x="1531" y="479"/>
                  <a:pt x="1531" y="479"/>
                  <a:pt x="1531" y="479"/>
                </a:cubicBezTo>
                <a:cubicBezTo>
                  <a:pt x="1530" y="479"/>
                  <a:pt x="1530" y="479"/>
                  <a:pt x="1530" y="479"/>
                </a:cubicBezTo>
                <a:cubicBezTo>
                  <a:pt x="1530" y="478"/>
                  <a:pt x="1530" y="478"/>
                  <a:pt x="1530" y="478"/>
                </a:cubicBezTo>
                <a:cubicBezTo>
                  <a:pt x="1529" y="478"/>
                  <a:pt x="1527" y="479"/>
                  <a:pt x="1526" y="479"/>
                </a:cubicBezTo>
                <a:cubicBezTo>
                  <a:pt x="1526" y="479"/>
                  <a:pt x="1526" y="479"/>
                  <a:pt x="1526" y="479"/>
                </a:cubicBezTo>
                <a:cubicBezTo>
                  <a:pt x="1525" y="478"/>
                  <a:pt x="1525" y="478"/>
                  <a:pt x="1524" y="478"/>
                </a:cubicBezTo>
                <a:cubicBezTo>
                  <a:pt x="1524" y="475"/>
                  <a:pt x="1524" y="475"/>
                  <a:pt x="1524" y="475"/>
                </a:cubicBezTo>
                <a:cubicBezTo>
                  <a:pt x="1524" y="475"/>
                  <a:pt x="1524" y="475"/>
                  <a:pt x="1524" y="475"/>
                </a:cubicBezTo>
                <a:cubicBezTo>
                  <a:pt x="1524" y="474"/>
                  <a:pt x="1524" y="474"/>
                  <a:pt x="1524" y="474"/>
                </a:cubicBezTo>
                <a:cubicBezTo>
                  <a:pt x="1523" y="474"/>
                  <a:pt x="1523" y="474"/>
                  <a:pt x="1523" y="474"/>
                </a:cubicBezTo>
                <a:cubicBezTo>
                  <a:pt x="1522" y="472"/>
                  <a:pt x="1524" y="473"/>
                  <a:pt x="1522" y="471"/>
                </a:cubicBezTo>
                <a:cubicBezTo>
                  <a:pt x="1522" y="470"/>
                  <a:pt x="1522" y="470"/>
                  <a:pt x="1522" y="470"/>
                </a:cubicBezTo>
                <a:cubicBezTo>
                  <a:pt x="1520" y="470"/>
                  <a:pt x="1520" y="470"/>
                  <a:pt x="1520" y="470"/>
                </a:cubicBezTo>
                <a:cubicBezTo>
                  <a:pt x="1520" y="469"/>
                  <a:pt x="1520" y="469"/>
                  <a:pt x="1520" y="469"/>
                </a:cubicBezTo>
                <a:cubicBezTo>
                  <a:pt x="1522" y="469"/>
                  <a:pt x="1522" y="469"/>
                  <a:pt x="1522" y="469"/>
                </a:cubicBezTo>
                <a:cubicBezTo>
                  <a:pt x="1523" y="468"/>
                  <a:pt x="1524" y="467"/>
                  <a:pt x="1524" y="466"/>
                </a:cubicBezTo>
                <a:cubicBezTo>
                  <a:pt x="1524" y="466"/>
                  <a:pt x="1524" y="466"/>
                  <a:pt x="1524" y="466"/>
                </a:cubicBezTo>
                <a:cubicBezTo>
                  <a:pt x="1523" y="466"/>
                  <a:pt x="1523" y="466"/>
                  <a:pt x="1523" y="466"/>
                </a:cubicBezTo>
                <a:cubicBezTo>
                  <a:pt x="1523" y="467"/>
                  <a:pt x="1523" y="467"/>
                  <a:pt x="1523" y="467"/>
                </a:cubicBezTo>
                <a:cubicBezTo>
                  <a:pt x="1522" y="468"/>
                  <a:pt x="1521" y="467"/>
                  <a:pt x="1520" y="468"/>
                </a:cubicBezTo>
                <a:cubicBezTo>
                  <a:pt x="1520" y="466"/>
                  <a:pt x="1520" y="465"/>
                  <a:pt x="1520" y="464"/>
                </a:cubicBezTo>
                <a:cubicBezTo>
                  <a:pt x="1521" y="464"/>
                  <a:pt x="1521" y="464"/>
                  <a:pt x="1521" y="464"/>
                </a:cubicBezTo>
                <a:cubicBezTo>
                  <a:pt x="1521" y="463"/>
                  <a:pt x="1521" y="462"/>
                  <a:pt x="1520" y="461"/>
                </a:cubicBezTo>
                <a:cubicBezTo>
                  <a:pt x="1521" y="461"/>
                  <a:pt x="1521" y="460"/>
                  <a:pt x="1522" y="460"/>
                </a:cubicBezTo>
                <a:cubicBezTo>
                  <a:pt x="1522" y="459"/>
                  <a:pt x="1522" y="459"/>
                  <a:pt x="1522" y="459"/>
                </a:cubicBezTo>
                <a:cubicBezTo>
                  <a:pt x="1522" y="459"/>
                  <a:pt x="1522" y="459"/>
                  <a:pt x="1522" y="459"/>
                </a:cubicBezTo>
                <a:cubicBezTo>
                  <a:pt x="1523" y="458"/>
                  <a:pt x="1523" y="457"/>
                  <a:pt x="1523" y="456"/>
                </a:cubicBezTo>
                <a:cubicBezTo>
                  <a:pt x="1524" y="456"/>
                  <a:pt x="1524" y="456"/>
                  <a:pt x="1524" y="456"/>
                </a:cubicBezTo>
                <a:cubicBezTo>
                  <a:pt x="1525" y="453"/>
                  <a:pt x="1526" y="452"/>
                  <a:pt x="1526" y="448"/>
                </a:cubicBezTo>
                <a:cubicBezTo>
                  <a:pt x="1527" y="449"/>
                  <a:pt x="1527" y="449"/>
                  <a:pt x="1528" y="450"/>
                </a:cubicBezTo>
                <a:cubicBezTo>
                  <a:pt x="1530" y="450"/>
                  <a:pt x="1530" y="450"/>
                  <a:pt x="1530" y="450"/>
                </a:cubicBezTo>
                <a:cubicBezTo>
                  <a:pt x="1530" y="448"/>
                  <a:pt x="1530" y="448"/>
                  <a:pt x="1531" y="446"/>
                </a:cubicBezTo>
                <a:cubicBezTo>
                  <a:pt x="1529" y="446"/>
                  <a:pt x="1528" y="446"/>
                  <a:pt x="1526" y="445"/>
                </a:cubicBezTo>
                <a:cubicBezTo>
                  <a:pt x="1526" y="443"/>
                  <a:pt x="1526" y="440"/>
                  <a:pt x="1526" y="437"/>
                </a:cubicBezTo>
                <a:cubicBezTo>
                  <a:pt x="1524" y="437"/>
                  <a:pt x="1523" y="436"/>
                  <a:pt x="1523" y="436"/>
                </a:cubicBezTo>
                <a:cubicBezTo>
                  <a:pt x="1523" y="437"/>
                  <a:pt x="1523" y="437"/>
                  <a:pt x="1523" y="437"/>
                </a:cubicBezTo>
                <a:cubicBezTo>
                  <a:pt x="1522" y="437"/>
                  <a:pt x="1522" y="437"/>
                  <a:pt x="1522" y="437"/>
                </a:cubicBezTo>
                <a:cubicBezTo>
                  <a:pt x="1522" y="436"/>
                  <a:pt x="1522" y="436"/>
                  <a:pt x="1522" y="436"/>
                </a:cubicBezTo>
                <a:cubicBezTo>
                  <a:pt x="1522" y="435"/>
                  <a:pt x="1522" y="435"/>
                  <a:pt x="1522" y="435"/>
                </a:cubicBezTo>
                <a:cubicBezTo>
                  <a:pt x="1526" y="435"/>
                  <a:pt x="1526" y="435"/>
                  <a:pt x="1526" y="435"/>
                </a:cubicBezTo>
                <a:cubicBezTo>
                  <a:pt x="1526" y="435"/>
                  <a:pt x="1526" y="435"/>
                  <a:pt x="1526" y="435"/>
                </a:cubicBezTo>
                <a:cubicBezTo>
                  <a:pt x="1526" y="434"/>
                  <a:pt x="1527" y="433"/>
                  <a:pt x="1528" y="433"/>
                </a:cubicBezTo>
                <a:cubicBezTo>
                  <a:pt x="1528" y="430"/>
                  <a:pt x="1527" y="428"/>
                  <a:pt x="1528" y="427"/>
                </a:cubicBezTo>
                <a:cubicBezTo>
                  <a:pt x="1528" y="425"/>
                  <a:pt x="1528" y="425"/>
                  <a:pt x="1528" y="425"/>
                </a:cubicBezTo>
                <a:cubicBezTo>
                  <a:pt x="1527" y="425"/>
                  <a:pt x="1527" y="426"/>
                  <a:pt x="1527" y="426"/>
                </a:cubicBezTo>
                <a:cubicBezTo>
                  <a:pt x="1526" y="426"/>
                  <a:pt x="1526" y="426"/>
                  <a:pt x="1526" y="426"/>
                </a:cubicBezTo>
                <a:cubicBezTo>
                  <a:pt x="1526" y="427"/>
                  <a:pt x="1526" y="427"/>
                  <a:pt x="1526" y="427"/>
                </a:cubicBezTo>
                <a:cubicBezTo>
                  <a:pt x="1524" y="427"/>
                  <a:pt x="1523" y="427"/>
                  <a:pt x="1522" y="428"/>
                </a:cubicBezTo>
                <a:cubicBezTo>
                  <a:pt x="1522" y="429"/>
                  <a:pt x="1522" y="429"/>
                  <a:pt x="1522" y="429"/>
                </a:cubicBezTo>
                <a:cubicBezTo>
                  <a:pt x="1521" y="430"/>
                  <a:pt x="1519" y="433"/>
                  <a:pt x="1519" y="433"/>
                </a:cubicBezTo>
                <a:cubicBezTo>
                  <a:pt x="1517" y="434"/>
                  <a:pt x="1515" y="434"/>
                  <a:pt x="1513" y="434"/>
                </a:cubicBezTo>
                <a:cubicBezTo>
                  <a:pt x="1513" y="433"/>
                  <a:pt x="1513" y="433"/>
                  <a:pt x="1513" y="433"/>
                </a:cubicBezTo>
                <a:cubicBezTo>
                  <a:pt x="1512" y="433"/>
                  <a:pt x="1512" y="433"/>
                  <a:pt x="1512" y="433"/>
                </a:cubicBezTo>
                <a:cubicBezTo>
                  <a:pt x="1512" y="434"/>
                  <a:pt x="1512" y="434"/>
                  <a:pt x="1512" y="434"/>
                </a:cubicBezTo>
                <a:cubicBezTo>
                  <a:pt x="1510" y="435"/>
                  <a:pt x="1509" y="437"/>
                  <a:pt x="1507" y="438"/>
                </a:cubicBezTo>
                <a:cubicBezTo>
                  <a:pt x="1507" y="439"/>
                  <a:pt x="1507" y="440"/>
                  <a:pt x="1507" y="441"/>
                </a:cubicBezTo>
                <a:cubicBezTo>
                  <a:pt x="1508" y="441"/>
                  <a:pt x="1508" y="441"/>
                  <a:pt x="1509" y="441"/>
                </a:cubicBezTo>
                <a:cubicBezTo>
                  <a:pt x="1510" y="439"/>
                  <a:pt x="1511" y="437"/>
                  <a:pt x="1514" y="437"/>
                </a:cubicBezTo>
                <a:cubicBezTo>
                  <a:pt x="1514" y="436"/>
                  <a:pt x="1514" y="436"/>
                  <a:pt x="1514" y="436"/>
                </a:cubicBezTo>
                <a:cubicBezTo>
                  <a:pt x="1515" y="437"/>
                  <a:pt x="1516" y="437"/>
                  <a:pt x="1518" y="437"/>
                </a:cubicBezTo>
                <a:cubicBezTo>
                  <a:pt x="1518" y="438"/>
                  <a:pt x="1518" y="440"/>
                  <a:pt x="1519" y="441"/>
                </a:cubicBezTo>
                <a:cubicBezTo>
                  <a:pt x="1519" y="443"/>
                  <a:pt x="1519" y="443"/>
                  <a:pt x="1519" y="443"/>
                </a:cubicBezTo>
                <a:cubicBezTo>
                  <a:pt x="1518" y="443"/>
                  <a:pt x="1518" y="443"/>
                  <a:pt x="1518" y="443"/>
                </a:cubicBezTo>
                <a:cubicBezTo>
                  <a:pt x="1518" y="443"/>
                  <a:pt x="1518" y="443"/>
                  <a:pt x="1518" y="443"/>
                </a:cubicBezTo>
                <a:cubicBezTo>
                  <a:pt x="1517" y="442"/>
                  <a:pt x="1517" y="442"/>
                  <a:pt x="1517" y="441"/>
                </a:cubicBezTo>
                <a:cubicBezTo>
                  <a:pt x="1515" y="441"/>
                  <a:pt x="1515" y="441"/>
                  <a:pt x="1515" y="441"/>
                </a:cubicBezTo>
                <a:cubicBezTo>
                  <a:pt x="1514" y="443"/>
                  <a:pt x="1513" y="443"/>
                  <a:pt x="1512" y="445"/>
                </a:cubicBezTo>
                <a:cubicBezTo>
                  <a:pt x="1510" y="445"/>
                  <a:pt x="1508" y="444"/>
                  <a:pt x="1507" y="444"/>
                </a:cubicBezTo>
                <a:cubicBezTo>
                  <a:pt x="1506" y="446"/>
                  <a:pt x="1506" y="449"/>
                  <a:pt x="1506" y="452"/>
                </a:cubicBezTo>
                <a:cubicBezTo>
                  <a:pt x="1508" y="452"/>
                  <a:pt x="1508" y="452"/>
                  <a:pt x="1508" y="452"/>
                </a:cubicBezTo>
                <a:cubicBezTo>
                  <a:pt x="1508" y="452"/>
                  <a:pt x="1508" y="453"/>
                  <a:pt x="1508" y="454"/>
                </a:cubicBezTo>
                <a:cubicBezTo>
                  <a:pt x="1509" y="454"/>
                  <a:pt x="1509" y="454"/>
                  <a:pt x="1509" y="454"/>
                </a:cubicBezTo>
                <a:cubicBezTo>
                  <a:pt x="1509" y="455"/>
                  <a:pt x="1509" y="455"/>
                  <a:pt x="1507" y="456"/>
                </a:cubicBezTo>
                <a:cubicBezTo>
                  <a:pt x="1507" y="460"/>
                  <a:pt x="1508" y="460"/>
                  <a:pt x="1509" y="463"/>
                </a:cubicBezTo>
                <a:cubicBezTo>
                  <a:pt x="1511" y="463"/>
                  <a:pt x="1511" y="463"/>
                  <a:pt x="1511" y="463"/>
                </a:cubicBezTo>
                <a:cubicBezTo>
                  <a:pt x="1511" y="464"/>
                  <a:pt x="1512" y="466"/>
                  <a:pt x="1512" y="468"/>
                </a:cubicBezTo>
                <a:cubicBezTo>
                  <a:pt x="1511" y="468"/>
                  <a:pt x="1511" y="468"/>
                  <a:pt x="1511" y="468"/>
                </a:cubicBezTo>
                <a:cubicBezTo>
                  <a:pt x="1511" y="468"/>
                  <a:pt x="1511" y="469"/>
                  <a:pt x="1510" y="470"/>
                </a:cubicBezTo>
                <a:cubicBezTo>
                  <a:pt x="1512" y="470"/>
                  <a:pt x="1512" y="470"/>
                  <a:pt x="1512" y="470"/>
                </a:cubicBezTo>
                <a:cubicBezTo>
                  <a:pt x="1512" y="471"/>
                  <a:pt x="1512" y="472"/>
                  <a:pt x="1512" y="473"/>
                </a:cubicBezTo>
                <a:cubicBezTo>
                  <a:pt x="1513" y="473"/>
                  <a:pt x="1513" y="473"/>
                  <a:pt x="1513" y="473"/>
                </a:cubicBezTo>
                <a:cubicBezTo>
                  <a:pt x="1513" y="477"/>
                  <a:pt x="1513" y="477"/>
                  <a:pt x="1513" y="477"/>
                </a:cubicBezTo>
                <a:cubicBezTo>
                  <a:pt x="1512" y="477"/>
                  <a:pt x="1512" y="477"/>
                  <a:pt x="1512" y="477"/>
                </a:cubicBezTo>
                <a:cubicBezTo>
                  <a:pt x="1512" y="481"/>
                  <a:pt x="1514" y="483"/>
                  <a:pt x="1515" y="484"/>
                </a:cubicBezTo>
                <a:cubicBezTo>
                  <a:pt x="1515" y="485"/>
                  <a:pt x="1515" y="485"/>
                  <a:pt x="1515" y="485"/>
                </a:cubicBezTo>
                <a:cubicBezTo>
                  <a:pt x="1514" y="484"/>
                  <a:pt x="1512" y="484"/>
                  <a:pt x="1511" y="484"/>
                </a:cubicBezTo>
                <a:cubicBezTo>
                  <a:pt x="1511" y="488"/>
                  <a:pt x="1511" y="488"/>
                  <a:pt x="1511" y="488"/>
                </a:cubicBezTo>
                <a:cubicBezTo>
                  <a:pt x="1510" y="489"/>
                  <a:pt x="1510" y="489"/>
                  <a:pt x="1509" y="490"/>
                </a:cubicBezTo>
                <a:cubicBezTo>
                  <a:pt x="1509" y="491"/>
                  <a:pt x="1509" y="491"/>
                  <a:pt x="1509" y="491"/>
                </a:cubicBezTo>
                <a:cubicBezTo>
                  <a:pt x="1508" y="491"/>
                  <a:pt x="1508" y="491"/>
                  <a:pt x="1508" y="491"/>
                </a:cubicBezTo>
                <a:cubicBezTo>
                  <a:pt x="1508" y="489"/>
                  <a:pt x="1508" y="489"/>
                  <a:pt x="1508" y="489"/>
                </a:cubicBezTo>
                <a:cubicBezTo>
                  <a:pt x="1508" y="488"/>
                  <a:pt x="1508" y="488"/>
                  <a:pt x="1507" y="487"/>
                </a:cubicBezTo>
                <a:cubicBezTo>
                  <a:pt x="1504" y="488"/>
                  <a:pt x="1502" y="489"/>
                  <a:pt x="1500" y="491"/>
                </a:cubicBezTo>
                <a:cubicBezTo>
                  <a:pt x="1500" y="493"/>
                  <a:pt x="1501" y="494"/>
                  <a:pt x="1503" y="494"/>
                </a:cubicBezTo>
                <a:cubicBezTo>
                  <a:pt x="1503" y="496"/>
                  <a:pt x="1503" y="496"/>
                  <a:pt x="1503" y="496"/>
                </a:cubicBezTo>
                <a:cubicBezTo>
                  <a:pt x="1501" y="495"/>
                  <a:pt x="1500" y="494"/>
                  <a:pt x="1499" y="494"/>
                </a:cubicBezTo>
                <a:cubicBezTo>
                  <a:pt x="1499" y="491"/>
                  <a:pt x="1499" y="491"/>
                  <a:pt x="1499" y="491"/>
                </a:cubicBezTo>
                <a:cubicBezTo>
                  <a:pt x="1498" y="491"/>
                  <a:pt x="1496" y="490"/>
                  <a:pt x="1494" y="491"/>
                </a:cubicBezTo>
                <a:cubicBezTo>
                  <a:pt x="1494" y="491"/>
                  <a:pt x="1493" y="492"/>
                  <a:pt x="1492" y="491"/>
                </a:cubicBezTo>
                <a:cubicBezTo>
                  <a:pt x="1492" y="491"/>
                  <a:pt x="1492" y="491"/>
                  <a:pt x="1492" y="491"/>
                </a:cubicBezTo>
                <a:cubicBezTo>
                  <a:pt x="1491" y="491"/>
                  <a:pt x="1491" y="491"/>
                  <a:pt x="1491" y="491"/>
                </a:cubicBezTo>
                <a:cubicBezTo>
                  <a:pt x="1491" y="490"/>
                  <a:pt x="1491" y="490"/>
                  <a:pt x="1491" y="490"/>
                </a:cubicBezTo>
                <a:cubicBezTo>
                  <a:pt x="1489" y="490"/>
                  <a:pt x="1487" y="490"/>
                  <a:pt x="1486" y="491"/>
                </a:cubicBezTo>
                <a:cubicBezTo>
                  <a:pt x="1486" y="491"/>
                  <a:pt x="1486" y="492"/>
                  <a:pt x="1485" y="492"/>
                </a:cubicBezTo>
                <a:cubicBezTo>
                  <a:pt x="1485" y="492"/>
                  <a:pt x="1485" y="492"/>
                  <a:pt x="1485" y="492"/>
                </a:cubicBezTo>
                <a:cubicBezTo>
                  <a:pt x="1483" y="494"/>
                  <a:pt x="1483" y="495"/>
                  <a:pt x="1479" y="495"/>
                </a:cubicBezTo>
                <a:cubicBezTo>
                  <a:pt x="1479" y="496"/>
                  <a:pt x="1478" y="496"/>
                  <a:pt x="1478" y="497"/>
                </a:cubicBezTo>
                <a:cubicBezTo>
                  <a:pt x="1478" y="497"/>
                  <a:pt x="1478" y="497"/>
                  <a:pt x="1478" y="497"/>
                </a:cubicBezTo>
                <a:cubicBezTo>
                  <a:pt x="1478" y="498"/>
                  <a:pt x="1478" y="498"/>
                  <a:pt x="1478" y="498"/>
                </a:cubicBezTo>
                <a:cubicBezTo>
                  <a:pt x="1477" y="498"/>
                  <a:pt x="1477" y="498"/>
                  <a:pt x="1477" y="498"/>
                </a:cubicBezTo>
                <a:cubicBezTo>
                  <a:pt x="1476" y="501"/>
                  <a:pt x="1477" y="503"/>
                  <a:pt x="1474" y="504"/>
                </a:cubicBezTo>
                <a:cubicBezTo>
                  <a:pt x="1475" y="506"/>
                  <a:pt x="1474" y="506"/>
                  <a:pt x="1476" y="506"/>
                </a:cubicBezTo>
                <a:cubicBezTo>
                  <a:pt x="1475" y="507"/>
                  <a:pt x="1473" y="509"/>
                  <a:pt x="1473" y="509"/>
                </a:cubicBezTo>
                <a:cubicBezTo>
                  <a:pt x="1472" y="511"/>
                  <a:pt x="1476" y="511"/>
                  <a:pt x="1472" y="513"/>
                </a:cubicBezTo>
                <a:cubicBezTo>
                  <a:pt x="1472" y="514"/>
                  <a:pt x="1472" y="514"/>
                  <a:pt x="1472" y="514"/>
                </a:cubicBezTo>
                <a:cubicBezTo>
                  <a:pt x="1471" y="513"/>
                  <a:pt x="1471" y="513"/>
                  <a:pt x="1469" y="513"/>
                </a:cubicBezTo>
                <a:cubicBezTo>
                  <a:pt x="1469" y="513"/>
                  <a:pt x="1469" y="514"/>
                  <a:pt x="1468" y="514"/>
                </a:cubicBezTo>
                <a:cubicBezTo>
                  <a:pt x="1467" y="513"/>
                  <a:pt x="1467" y="511"/>
                  <a:pt x="1464" y="512"/>
                </a:cubicBezTo>
                <a:cubicBezTo>
                  <a:pt x="1464" y="513"/>
                  <a:pt x="1464" y="513"/>
                  <a:pt x="1464" y="513"/>
                </a:cubicBezTo>
                <a:cubicBezTo>
                  <a:pt x="1463" y="513"/>
                  <a:pt x="1462" y="513"/>
                  <a:pt x="1460" y="514"/>
                </a:cubicBezTo>
                <a:cubicBezTo>
                  <a:pt x="1460" y="514"/>
                  <a:pt x="1460" y="514"/>
                  <a:pt x="1460" y="514"/>
                </a:cubicBezTo>
                <a:cubicBezTo>
                  <a:pt x="1458" y="514"/>
                  <a:pt x="1458" y="514"/>
                  <a:pt x="1458" y="514"/>
                </a:cubicBezTo>
                <a:cubicBezTo>
                  <a:pt x="1458" y="515"/>
                  <a:pt x="1458" y="515"/>
                  <a:pt x="1458" y="515"/>
                </a:cubicBezTo>
                <a:cubicBezTo>
                  <a:pt x="1455" y="515"/>
                  <a:pt x="1455" y="515"/>
                  <a:pt x="1455" y="515"/>
                </a:cubicBezTo>
                <a:cubicBezTo>
                  <a:pt x="1455" y="515"/>
                  <a:pt x="1455" y="516"/>
                  <a:pt x="1455" y="516"/>
                </a:cubicBezTo>
                <a:cubicBezTo>
                  <a:pt x="1453" y="516"/>
                  <a:pt x="1452" y="517"/>
                  <a:pt x="1450" y="517"/>
                </a:cubicBezTo>
                <a:cubicBezTo>
                  <a:pt x="1450" y="517"/>
                  <a:pt x="1450" y="517"/>
                  <a:pt x="1450" y="517"/>
                </a:cubicBezTo>
                <a:cubicBezTo>
                  <a:pt x="1449" y="518"/>
                  <a:pt x="1449" y="518"/>
                  <a:pt x="1448" y="518"/>
                </a:cubicBezTo>
                <a:cubicBezTo>
                  <a:pt x="1448" y="520"/>
                  <a:pt x="1448" y="523"/>
                  <a:pt x="1449" y="525"/>
                </a:cubicBezTo>
                <a:cubicBezTo>
                  <a:pt x="1449" y="525"/>
                  <a:pt x="1447" y="526"/>
                  <a:pt x="1448" y="527"/>
                </a:cubicBezTo>
                <a:cubicBezTo>
                  <a:pt x="1449" y="527"/>
                  <a:pt x="1449" y="527"/>
                  <a:pt x="1449" y="527"/>
                </a:cubicBezTo>
                <a:cubicBezTo>
                  <a:pt x="1449" y="529"/>
                  <a:pt x="1449" y="529"/>
                  <a:pt x="1449" y="529"/>
                </a:cubicBezTo>
                <a:cubicBezTo>
                  <a:pt x="1448" y="527"/>
                  <a:pt x="1440" y="532"/>
                  <a:pt x="1439" y="533"/>
                </a:cubicBezTo>
                <a:cubicBezTo>
                  <a:pt x="1438" y="535"/>
                  <a:pt x="1438" y="534"/>
                  <a:pt x="1439" y="536"/>
                </a:cubicBezTo>
                <a:cubicBezTo>
                  <a:pt x="1438" y="536"/>
                  <a:pt x="1438" y="536"/>
                  <a:pt x="1438" y="536"/>
                </a:cubicBezTo>
                <a:cubicBezTo>
                  <a:pt x="1438" y="537"/>
                  <a:pt x="1438" y="537"/>
                  <a:pt x="1438" y="537"/>
                </a:cubicBezTo>
                <a:cubicBezTo>
                  <a:pt x="1435" y="537"/>
                  <a:pt x="1435" y="537"/>
                  <a:pt x="1435" y="537"/>
                </a:cubicBezTo>
                <a:cubicBezTo>
                  <a:pt x="1435" y="537"/>
                  <a:pt x="1435" y="537"/>
                  <a:pt x="1435" y="538"/>
                </a:cubicBezTo>
                <a:cubicBezTo>
                  <a:pt x="1427" y="538"/>
                  <a:pt x="1427" y="538"/>
                  <a:pt x="1427" y="538"/>
                </a:cubicBezTo>
                <a:cubicBezTo>
                  <a:pt x="1427" y="538"/>
                  <a:pt x="1427" y="538"/>
                  <a:pt x="1426" y="539"/>
                </a:cubicBezTo>
                <a:cubicBezTo>
                  <a:pt x="1425" y="537"/>
                  <a:pt x="1425" y="535"/>
                  <a:pt x="1425" y="533"/>
                </a:cubicBezTo>
                <a:cubicBezTo>
                  <a:pt x="1423" y="533"/>
                  <a:pt x="1421" y="534"/>
                  <a:pt x="1420" y="534"/>
                </a:cubicBezTo>
                <a:cubicBezTo>
                  <a:pt x="1420" y="536"/>
                  <a:pt x="1421" y="535"/>
                  <a:pt x="1421" y="536"/>
                </a:cubicBezTo>
                <a:cubicBezTo>
                  <a:pt x="1421" y="539"/>
                  <a:pt x="1421" y="539"/>
                  <a:pt x="1421" y="539"/>
                </a:cubicBezTo>
                <a:cubicBezTo>
                  <a:pt x="1422" y="539"/>
                  <a:pt x="1422" y="539"/>
                  <a:pt x="1422" y="539"/>
                </a:cubicBezTo>
                <a:cubicBezTo>
                  <a:pt x="1422" y="540"/>
                  <a:pt x="1422" y="540"/>
                  <a:pt x="1422" y="540"/>
                </a:cubicBezTo>
                <a:cubicBezTo>
                  <a:pt x="1422" y="540"/>
                  <a:pt x="1422" y="540"/>
                  <a:pt x="1422" y="540"/>
                </a:cubicBezTo>
                <a:cubicBezTo>
                  <a:pt x="1424" y="544"/>
                  <a:pt x="1421" y="545"/>
                  <a:pt x="1424" y="547"/>
                </a:cubicBezTo>
                <a:cubicBezTo>
                  <a:pt x="1424" y="548"/>
                  <a:pt x="1424" y="548"/>
                  <a:pt x="1424" y="548"/>
                </a:cubicBezTo>
                <a:cubicBezTo>
                  <a:pt x="1419" y="548"/>
                  <a:pt x="1419" y="548"/>
                  <a:pt x="1419" y="548"/>
                </a:cubicBezTo>
                <a:cubicBezTo>
                  <a:pt x="1419" y="547"/>
                  <a:pt x="1419" y="547"/>
                  <a:pt x="1419" y="547"/>
                </a:cubicBezTo>
                <a:cubicBezTo>
                  <a:pt x="1418" y="546"/>
                  <a:pt x="1418" y="548"/>
                  <a:pt x="1418" y="548"/>
                </a:cubicBezTo>
                <a:cubicBezTo>
                  <a:pt x="1416" y="548"/>
                  <a:pt x="1416" y="548"/>
                  <a:pt x="1416" y="548"/>
                </a:cubicBezTo>
                <a:cubicBezTo>
                  <a:pt x="1416" y="548"/>
                  <a:pt x="1416" y="549"/>
                  <a:pt x="1416" y="549"/>
                </a:cubicBezTo>
                <a:cubicBezTo>
                  <a:pt x="1415" y="549"/>
                  <a:pt x="1414" y="549"/>
                  <a:pt x="1412" y="548"/>
                </a:cubicBezTo>
                <a:cubicBezTo>
                  <a:pt x="1412" y="550"/>
                  <a:pt x="1412" y="550"/>
                  <a:pt x="1411" y="551"/>
                </a:cubicBezTo>
                <a:cubicBezTo>
                  <a:pt x="1410" y="551"/>
                  <a:pt x="1410" y="551"/>
                  <a:pt x="1410" y="551"/>
                </a:cubicBezTo>
                <a:cubicBezTo>
                  <a:pt x="1409" y="550"/>
                  <a:pt x="1409" y="548"/>
                  <a:pt x="1408" y="547"/>
                </a:cubicBezTo>
                <a:cubicBezTo>
                  <a:pt x="1406" y="547"/>
                  <a:pt x="1404" y="547"/>
                  <a:pt x="1403" y="548"/>
                </a:cubicBezTo>
                <a:cubicBezTo>
                  <a:pt x="1403" y="549"/>
                  <a:pt x="1403" y="549"/>
                  <a:pt x="1403" y="549"/>
                </a:cubicBezTo>
                <a:cubicBezTo>
                  <a:pt x="1401" y="549"/>
                  <a:pt x="1402" y="549"/>
                  <a:pt x="1401" y="548"/>
                </a:cubicBezTo>
                <a:cubicBezTo>
                  <a:pt x="1399" y="548"/>
                  <a:pt x="1397" y="549"/>
                  <a:pt x="1396" y="550"/>
                </a:cubicBezTo>
                <a:cubicBezTo>
                  <a:pt x="1395" y="550"/>
                  <a:pt x="1395" y="550"/>
                  <a:pt x="1395" y="552"/>
                </a:cubicBezTo>
                <a:cubicBezTo>
                  <a:pt x="1397" y="552"/>
                  <a:pt x="1397" y="553"/>
                  <a:pt x="1399" y="554"/>
                </a:cubicBezTo>
                <a:cubicBezTo>
                  <a:pt x="1399" y="554"/>
                  <a:pt x="1399" y="554"/>
                  <a:pt x="1399" y="554"/>
                </a:cubicBezTo>
                <a:cubicBezTo>
                  <a:pt x="1398" y="554"/>
                  <a:pt x="1398" y="554"/>
                  <a:pt x="1398" y="554"/>
                </a:cubicBezTo>
                <a:cubicBezTo>
                  <a:pt x="1398" y="555"/>
                  <a:pt x="1398" y="555"/>
                  <a:pt x="1398" y="555"/>
                </a:cubicBezTo>
                <a:cubicBezTo>
                  <a:pt x="1397" y="555"/>
                  <a:pt x="1397" y="554"/>
                  <a:pt x="1395" y="554"/>
                </a:cubicBezTo>
                <a:cubicBezTo>
                  <a:pt x="1396" y="557"/>
                  <a:pt x="1397" y="557"/>
                  <a:pt x="1394" y="558"/>
                </a:cubicBezTo>
                <a:cubicBezTo>
                  <a:pt x="1394" y="558"/>
                  <a:pt x="1395" y="558"/>
                  <a:pt x="1395" y="559"/>
                </a:cubicBezTo>
                <a:cubicBezTo>
                  <a:pt x="1397" y="558"/>
                  <a:pt x="1399" y="558"/>
                  <a:pt x="1401" y="558"/>
                </a:cubicBezTo>
                <a:cubicBezTo>
                  <a:pt x="1401" y="558"/>
                  <a:pt x="1402" y="559"/>
                  <a:pt x="1402" y="560"/>
                </a:cubicBezTo>
                <a:cubicBezTo>
                  <a:pt x="1402" y="560"/>
                  <a:pt x="1403" y="560"/>
                  <a:pt x="1403" y="560"/>
                </a:cubicBezTo>
                <a:cubicBezTo>
                  <a:pt x="1404" y="560"/>
                  <a:pt x="1404" y="560"/>
                  <a:pt x="1404" y="561"/>
                </a:cubicBezTo>
                <a:cubicBezTo>
                  <a:pt x="1406" y="562"/>
                  <a:pt x="1407" y="562"/>
                  <a:pt x="1407" y="565"/>
                </a:cubicBezTo>
                <a:cubicBezTo>
                  <a:pt x="1408" y="565"/>
                  <a:pt x="1408" y="565"/>
                  <a:pt x="1408" y="565"/>
                </a:cubicBezTo>
                <a:cubicBezTo>
                  <a:pt x="1408" y="564"/>
                  <a:pt x="1408" y="564"/>
                  <a:pt x="1409" y="563"/>
                </a:cubicBezTo>
                <a:cubicBezTo>
                  <a:pt x="1410" y="563"/>
                  <a:pt x="1410" y="563"/>
                  <a:pt x="1410" y="563"/>
                </a:cubicBezTo>
                <a:cubicBezTo>
                  <a:pt x="1410" y="563"/>
                  <a:pt x="1410" y="561"/>
                  <a:pt x="1411" y="562"/>
                </a:cubicBezTo>
                <a:cubicBezTo>
                  <a:pt x="1411" y="562"/>
                  <a:pt x="1411" y="562"/>
                  <a:pt x="1411" y="562"/>
                </a:cubicBezTo>
                <a:cubicBezTo>
                  <a:pt x="1412" y="563"/>
                  <a:pt x="1412" y="562"/>
                  <a:pt x="1412" y="563"/>
                </a:cubicBezTo>
                <a:cubicBezTo>
                  <a:pt x="1411" y="563"/>
                  <a:pt x="1411" y="564"/>
                  <a:pt x="1410" y="564"/>
                </a:cubicBezTo>
                <a:cubicBezTo>
                  <a:pt x="1410" y="565"/>
                  <a:pt x="1410" y="565"/>
                  <a:pt x="1410" y="565"/>
                </a:cubicBezTo>
                <a:cubicBezTo>
                  <a:pt x="1413" y="565"/>
                  <a:pt x="1413" y="565"/>
                  <a:pt x="1413" y="565"/>
                </a:cubicBezTo>
                <a:cubicBezTo>
                  <a:pt x="1413" y="567"/>
                  <a:pt x="1413" y="567"/>
                  <a:pt x="1412" y="568"/>
                </a:cubicBezTo>
                <a:cubicBezTo>
                  <a:pt x="1413" y="568"/>
                  <a:pt x="1413" y="568"/>
                  <a:pt x="1413" y="568"/>
                </a:cubicBezTo>
                <a:cubicBezTo>
                  <a:pt x="1413" y="569"/>
                  <a:pt x="1413" y="569"/>
                  <a:pt x="1413" y="569"/>
                </a:cubicBezTo>
                <a:cubicBezTo>
                  <a:pt x="1416" y="569"/>
                  <a:pt x="1416" y="569"/>
                  <a:pt x="1416" y="569"/>
                </a:cubicBezTo>
                <a:cubicBezTo>
                  <a:pt x="1416" y="570"/>
                  <a:pt x="1416" y="570"/>
                  <a:pt x="1415" y="571"/>
                </a:cubicBezTo>
                <a:cubicBezTo>
                  <a:pt x="1416" y="571"/>
                  <a:pt x="1415" y="571"/>
                  <a:pt x="1416" y="571"/>
                </a:cubicBezTo>
                <a:cubicBezTo>
                  <a:pt x="1416" y="575"/>
                  <a:pt x="1416" y="575"/>
                  <a:pt x="1416" y="575"/>
                </a:cubicBezTo>
                <a:cubicBezTo>
                  <a:pt x="1417" y="576"/>
                  <a:pt x="1417" y="576"/>
                  <a:pt x="1418" y="576"/>
                </a:cubicBezTo>
                <a:cubicBezTo>
                  <a:pt x="1418" y="577"/>
                  <a:pt x="1418" y="577"/>
                  <a:pt x="1418" y="577"/>
                </a:cubicBezTo>
                <a:cubicBezTo>
                  <a:pt x="1418" y="578"/>
                  <a:pt x="1419" y="578"/>
                  <a:pt x="1420" y="578"/>
                </a:cubicBezTo>
                <a:cubicBezTo>
                  <a:pt x="1420" y="579"/>
                  <a:pt x="1421" y="579"/>
                  <a:pt x="1421" y="580"/>
                </a:cubicBezTo>
                <a:cubicBezTo>
                  <a:pt x="1422" y="580"/>
                  <a:pt x="1424" y="581"/>
                  <a:pt x="1425" y="581"/>
                </a:cubicBezTo>
                <a:cubicBezTo>
                  <a:pt x="1425" y="582"/>
                  <a:pt x="1426" y="583"/>
                  <a:pt x="1426" y="583"/>
                </a:cubicBezTo>
                <a:cubicBezTo>
                  <a:pt x="1427" y="583"/>
                  <a:pt x="1427" y="583"/>
                  <a:pt x="1428" y="583"/>
                </a:cubicBezTo>
                <a:cubicBezTo>
                  <a:pt x="1428" y="585"/>
                  <a:pt x="1428" y="587"/>
                  <a:pt x="1428" y="589"/>
                </a:cubicBezTo>
                <a:cubicBezTo>
                  <a:pt x="1428" y="589"/>
                  <a:pt x="1427" y="589"/>
                  <a:pt x="1428" y="590"/>
                </a:cubicBezTo>
                <a:cubicBezTo>
                  <a:pt x="1428" y="590"/>
                  <a:pt x="1428" y="590"/>
                  <a:pt x="1428" y="590"/>
                </a:cubicBezTo>
                <a:cubicBezTo>
                  <a:pt x="1428" y="591"/>
                  <a:pt x="1429" y="592"/>
                  <a:pt x="1429" y="592"/>
                </a:cubicBezTo>
                <a:cubicBezTo>
                  <a:pt x="1428" y="593"/>
                  <a:pt x="1428" y="593"/>
                  <a:pt x="1428" y="593"/>
                </a:cubicBezTo>
                <a:cubicBezTo>
                  <a:pt x="1428" y="599"/>
                  <a:pt x="1428" y="599"/>
                  <a:pt x="1428" y="599"/>
                </a:cubicBezTo>
                <a:cubicBezTo>
                  <a:pt x="1428" y="599"/>
                  <a:pt x="1429" y="599"/>
                  <a:pt x="1430" y="600"/>
                </a:cubicBezTo>
                <a:cubicBezTo>
                  <a:pt x="1429" y="601"/>
                  <a:pt x="1428" y="603"/>
                  <a:pt x="1427" y="605"/>
                </a:cubicBezTo>
                <a:cubicBezTo>
                  <a:pt x="1427" y="606"/>
                  <a:pt x="1427" y="605"/>
                  <a:pt x="1428" y="606"/>
                </a:cubicBezTo>
                <a:cubicBezTo>
                  <a:pt x="1427" y="607"/>
                  <a:pt x="1427" y="609"/>
                  <a:pt x="1427" y="611"/>
                </a:cubicBezTo>
                <a:cubicBezTo>
                  <a:pt x="1426" y="613"/>
                  <a:pt x="1424" y="614"/>
                  <a:pt x="1422" y="615"/>
                </a:cubicBezTo>
                <a:cubicBezTo>
                  <a:pt x="1414" y="615"/>
                  <a:pt x="1414" y="615"/>
                  <a:pt x="1414" y="615"/>
                </a:cubicBezTo>
                <a:cubicBezTo>
                  <a:pt x="1414" y="615"/>
                  <a:pt x="1414" y="614"/>
                  <a:pt x="1413" y="613"/>
                </a:cubicBezTo>
                <a:cubicBezTo>
                  <a:pt x="1411" y="613"/>
                  <a:pt x="1410" y="613"/>
                  <a:pt x="1408" y="613"/>
                </a:cubicBezTo>
                <a:cubicBezTo>
                  <a:pt x="1408" y="612"/>
                  <a:pt x="1408" y="612"/>
                  <a:pt x="1408" y="612"/>
                </a:cubicBezTo>
                <a:cubicBezTo>
                  <a:pt x="1407" y="612"/>
                  <a:pt x="1406" y="613"/>
                  <a:pt x="1404" y="613"/>
                </a:cubicBezTo>
                <a:cubicBezTo>
                  <a:pt x="1404" y="612"/>
                  <a:pt x="1404" y="612"/>
                  <a:pt x="1404" y="612"/>
                </a:cubicBezTo>
                <a:cubicBezTo>
                  <a:pt x="1399" y="612"/>
                  <a:pt x="1399" y="612"/>
                  <a:pt x="1399" y="612"/>
                </a:cubicBezTo>
                <a:cubicBezTo>
                  <a:pt x="1399" y="613"/>
                  <a:pt x="1399" y="613"/>
                  <a:pt x="1399" y="613"/>
                </a:cubicBezTo>
                <a:cubicBezTo>
                  <a:pt x="1396" y="613"/>
                  <a:pt x="1396" y="613"/>
                  <a:pt x="1396" y="613"/>
                </a:cubicBezTo>
                <a:cubicBezTo>
                  <a:pt x="1396" y="612"/>
                  <a:pt x="1396" y="612"/>
                  <a:pt x="1396" y="612"/>
                </a:cubicBezTo>
                <a:cubicBezTo>
                  <a:pt x="1395" y="612"/>
                  <a:pt x="1395" y="612"/>
                  <a:pt x="1395" y="612"/>
                </a:cubicBezTo>
                <a:cubicBezTo>
                  <a:pt x="1395" y="612"/>
                  <a:pt x="1395" y="612"/>
                  <a:pt x="1395" y="612"/>
                </a:cubicBezTo>
                <a:cubicBezTo>
                  <a:pt x="1392" y="612"/>
                  <a:pt x="1392" y="612"/>
                  <a:pt x="1392" y="612"/>
                </a:cubicBezTo>
                <a:cubicBezTo>
                  <a:pt x="1392" y="611"/>
                  <a:pt x="1392" y="611"/>
                  <a:pt x="1392" y="611"/>
                </a:cubicBezTo>
                <a:cubicBezTo>
                  <a:pt x="1388" y="611"/>
                  <a:pt x="1383" y="611"/>
                  <a:pt x="1379" y="612"/>
                </a:cubicBezTo>
                <a:cubicBezTo>
                  <a:pt x="1379" y="612"/>
                  <a:pt x="1379" y="612"/>
                  <a:pt x="1379" y="612"/>
                </a:cubicBezTo>
                <a:cubicBezTo>
                  <a:pt x="1378" y="612"/>
                  <a:pt x="1377" y="610"/>
                  <a:pt x="1376" y="610"/>
                </a:cubicBezTo>
                <a:cubicBezTo>
                  <a:pt x="1375" y="609"/>
                  <a:pt x="1371" y="609"/>
                  <a:pt x="1369" y="610"/>
                </a:cubicBezTo>
                <a:cubicBezTo>
                  <a:pt x="1369" y="611"/>
                  <a:pt x="1369" y="611"/>
                  <a:pt x="1369" y="611"/>
                </a:cubicBezTo>
                <a:cubicBezTo>
                  <a:pt x="1367" y="611"/>
                  <a:pt x="1367" y="611"/>
                  <a:pt x="1367" y="611"/>
                </a:cubicBezTo>
                <a:cubicBezTo>
                  <a:pt x="1367" y="612"/>
                  <a:pt x="1367" y="612"/>
                  <a:pt x="1367" y="612"/>
                </a:cubicBezTo>
                <a:cubicBezTo>
                  <a:pt x="1366" y="612"/>
                  <a:pt x="1366" y="612"/>
                  <a:pt x="1366" y="612"/>
                </a:cubicBezTo>
                <a:cubicBezTo>
                  <a:pt x="1366" y="613"/>
                  <a:pt x="1366" y="613"/>
                  <a:pt x="1366" y="613"/>
                </a:cubicBezTo>
                <a:cubicBezTo>
                  <a:pt x="1363" y="613"/>
                  <a:pt x="1363" y="613"/>
                  <a:pt x="1363" y="613"/>
                </a:cubicBezTo>
                <a:cubicBezTo>
                  <a:pt x="1362" y="614"/>
                  <a:pt x="1363" y="614"/>
                  <a:pt x="1362" y="614"/>
                </a:cubicBezTo>
                <a:cubicBezTo>
                  <a:pt x="1362" y="613"/>
                  <a:pt x="1362" y="613"/>
                  <a:pt x="1362" y="613"/>
                </a:cubicBezTo>
                <a:cubicBezTo>
                  <a:pt x="1361" y="613"/>
                  <a:pt x="1361" y="613"/>
                  <a:pt x="1361" y="613"/>
                </a:cubicBezTo>
                <a:cubicBezTo>
                  <a:pt x="1359" y="616"/>
                  <a:pt x="1357" y="615"/>
                  <a:pt x="1357" y="617"/>
                </a:cubicBezTo>
                <a:cubicBezTo>
                  <a:pt x="1356" y="617"/>
                  <a:pt x="1356" y="617"/>
                  <a:pt x="1356" y="617"/>
                </a:cubicBezTo>
                <a:cubicBezTo>
                  <a:pt x="1355" y="619"/>
                  <a:pt x="1357" y="619"/>
                  <a:pt x="1357" y="619"/>
                </a:cubicBezTo>
                <a:cubicBezTo>
                  <a:pt x="1357" y="621"/>
                  <a:pt x="1357" y="621"/>
                  <a:pt x="1357" y="621"/>
                </a:cubicBezTo>
                <a:cubicBezTo>
                  <a:pt x="1359" y="621"/>
                  <a:pt x="1359" y="621"/>
                  <a:pt x="1359" y="621"/>
                </a:cubicBezTo>
                <a:cubicBezTo>
                  <a:pt x="1358" y="621"/>
                  <a:pt x="1358" y="622"/>
                  <a:pt x="1358" y="623"/>
                </a:cubicBezTo>
                <a:cubicBezTo>
                  <a:pt x="1359" y="623"/>
                  <a:pt x="1359" y="623"/>
                  <a:pt x="1360" y="623"/>
                </a:cubicBezTo>
                <a:cubicBezTo>
                  <a:pt x="1360" y="627"/>
                  <a:pt x="1360" y="625"/>
                  <a:pt x="1362" y="627"/>
                </a:cubicBezTo>
                <a:cubicBezTo>
                  <a:pt x="1360" y="628"/>
                  <a:pt x="1360" y="629"/>
                  <a:pt x="1359" y="631"/>
                </a:cubicBezTo>
                <a:cubicBezTo>
                  <a:pt x="1361" y="631"/>
                  <a:pt x="1361" y="631"/>
                  <a:pt x="1361" y="631"/>
                </a:cubicBezTo>
                <a:cubicBezTo>
                  <a:pt x="1361" y="634"/>
                  <a:pt x="1361" y="636"/>
                  <a:pt x="1361" y="638"/>
                </a:cubicBezTo>
                <a:cubicBezTo>
                  <a:pt x="1362" y="639"/>
                  <a:pt x="1362" y="639"/>
                  <a:pt x="1363" y="639"/>
                </a:cubicBezTo>
                <a:cubicBezTo>
                  <a:pt x="1362" y="640"/>
                  <a:pt x="1362" y="640"/>
                  <a:pt x="1362" y="640"/>
                </a:cubicBezTo>
                <a:cubicBezTo>
                  <a:pt x="1363" y="640"/>
                  <a:pt x="1363" y="640"/>
                  <a:pt x="1363" y="640"/>
                </a:cubicBezTo>
                <a:cubicBezTo>
                  <a:pt x="1363" y="644"/>
                  <a:pt x="1363" y="644"/>
                  <a:pt x="1363" y="644"/>
                </a:cubicBezTo>
                <a:cubicBezTo>
                  <a:pt x="1362" y="644"/>
                  <a:pt x="1362" y="644"/>
                  <a:pt x="1362" y="644"/>
                </a:cubicBezTo>
                <a:cubicBezTo>
                  <a:pt x="1362" y="648"/>
                  <a:pt x="1362" y="648"/>
                  <a:pt x="1362" y="648"/>
                </a:cubicBezTo>
                <a:cubicBezTo>
                  <a:pt x="1361" y="648"/>
                  <a:pt x="1361" y="648"/>
                  <a:pt x="1361" y="648"/>
                </a:cubicBezTo>
                <a:cubicBezTo>
                  <a:pt x="1361" y="650"/>
                  <a:pt x="1361" y="650"/>
                  <a:pt x="1361" y="650"/>
                </a:cubicBezTo>
                <a:cubicBezTo>
                  <a:pt x="1361" y="650"/>
                  <a:pt x="1360" y="651"/>
                  <a:pt x="1359" y="651"/>
                </a:cubicBezTo>
                <a:cubicBezTo>
                  <a:pt x="1359" y="652"/>
                  <a:pt x="1360" y="653"/>
                  <a:pt x="1360" y="654"/>
                </a:cubicBezTo>
                <a:cubicBezTo>
                  <a:pt x="1359" y="654"/>
                  <a:pt x="1359" y="654"/>
                  <a:pt x="1359" y="654"/>
                </a:cubicBezTo>
                <a:cubicBezTo>
                  <a:pt x="1358" y="656"/>
                  <a:pt x="1358" y="657"/>
                  <a:pt x="1358" y="660"/>
                </a:cubicBezTo>
                <a:cubicBezTo>
                  <a:pt x="1357" y="660"/>
                  <a:pt x="1357" y="660"/>
                  <a:pt x="1356" y="660"/>
                </a:cubicBezTo>
                <a:cubicBezTo>
                  <a:pt x="1356" y="662"/>
                  <a:pt x="1357" y="663"/>
                  <a:pt x="1355" y="665"/>
                </a:cubicBezTo>
                <a:cubicBezTo>
                  <a:pt x="1355" y="668"/>
                  <a:pt x="1355" y="668"/>
                  <a:pt x="1355" y="668"/>
                </a:cubicBezTo>
                <a:cubicBezTo>
                  <a:pt x="1356" y="668"/>
                  <a:pt x="1356" y="668"/>
                  <a:pt x="1356" y="668"/>
                </a:cubicBezTo>
                <a:cubicBezTo>
                  <a:pt x="1356" y="669"/>
                  <a:pt x="1356" y="669"/>
                  <a:pt x="1356" y="669"/>
                </a:cubicBezTo>
                <a:cubicBezTo>
                  <a:pt x="1357" y="669"/>
                  <a:pt x="1357" y="669"/>
                  <a:pt x="1357" y="669"/>
                </a:cubicBezTo>
                <a:cubicBezTo>
                  <a:pt x="1357" y="668"/>
                  <a:pt x="1357" y="667"/>
                  <a:pt x="1357" y="667"/>
                </a:cubicBezTo>
                <a:cubicBezTo>
                  <a:pt x="1359" y="667"/>
                  <a:pt x="1359" y="667"/>
                  <a:pt x="1359" y="667"/>
                </a:cubicBezTo>
                <a:cubicBezTo>
                  <a:pt x="1359" y="669"/>
                  <a:pt x="1359" y="669"/>
                  <a:pt x="1359" y="669"/>
                </a:cubicBezTo>
                <a:cubicBezTo>
                  <a:pt x="1357" y="670"/>
                  <a:pt x="1358" y="669"/>
                  <a:pt x="1357" y="670"/>
                </a:cubicBezTo>
                <a:cubicBezTo>
                  <a:pt x="1357" y="670"/>
                  <a:pt x="1357" y="670"/>
                  <a:pt x="1357" y="670"/>
                </a:cubicBezTo>
                <a:cubicBezTo>
                  <a:pt x="1357" y="672"/>
                  <a:pt x="1357" y="672"/>
                  <a:pt x="1357" y="672"/>
                </a:cubicBezTo>
                <a:cubicBezTo>
                  <a:pt x="1359" y="672"/>
                  <a:pt x="1359" y="672"/>
                  <a:pt x="1359" y="672"/>
                </a:cubicBezTo>
                <a:cubicBezTo>
                  <a:pt x="1359" y="674"/>
                  <a:pt x="1359" y="677"/>
                  <a:pt x="1360" y="679"/>
                </a:cubicBezTo>
                <a:cubicBezTo>
                  <a:pt x="1359" y="679"/>
                  <a:pt x="1359" y="679"/>
                  <a:pt x="1359" y="679"/>
                </a:cubicBezTo>
                <a:cubicBezTo>
                  <a:pt x="1359" y="682"/>
                  <a:pt x="1358" y="685"/>
                  <a:pt x="1358" y="688"/>
                </a:cubicBezTo>
                <a:cubicBezTo>
                  <a:pt x="1359" y="688"/>
                  <a:pt x="1361" y="687"/>
                  <a:pt x="1363" y="687"/>
                </a:cubicBezTo>
                <a:cubicBezTo>
                  <a:pt x="1363" y="688"/>
                  <a:pt x="1363" y="688"/>
                  <a:pt x="1363" y="688"/>
                </a:cubicBezTo>
                <a:cubicBezTo>
                  <a:pt x="1366" y="688"/>
                  <a:pt x="1366" y="688"/>
                  <a:pt x="1366" y="688"/>
                </a:cubicBezTo>
                <a:cubicBezTo>
                  <a:pt x="1366" y="688"/>
                  <a:pt x="1367" y="689"/>
                  <a:pt x="1367" y="690"/>
                </a:cubicBezTo>
                <a:cubicBezTo>
                  <a:pt x="1368" y="690"/>
                  <a:pt x="1371" y="688"/>
                  <a:pt x="1372" y="688"/>
                </a:cubicBezTo>
                <a:cubicBezTo>
                  <a:pt x="1374" y="688"/>
                  <a:pt x="1374" y="688"/>
                  <a:pt x="1374" y="688"/>
                </a:cubicBezTo>
                <a:cubicBezTo>
                  <a:pt x="1374" y="687"/>
                  <a:pt x="1374" y="687"/>
                  <a:pt x="1374" y="687"/>
                </a:cubicBezTo>
                <a:cubicBezTo>
                  <a:pt x="1378" y="687"/>
                  <a:pt x="1378" y="687"/>
                  <a:pt x="1378" y="687"/>
                </a:cubicBezTo>
                <a:cubicBezTo>
                  <a:pt x="1379" y="688"/>
                  <a:pt x="1380" y="690"/>
                  <a:pt x="1381" y="691"/>
                </a:cubicBezTo>
                <a:cubicBezTo>
                  <a:pt x="1382" y="691"/>
                  <a:pt x="1382" y="691"/>
                  <a:pt x="1382" y="691"/>
                </a:cubicBezTo>
                <a:cubicBezTo>
                  <a:pt x="1382" y="692"/>
                  <a:pt x="1382" y="693"/>
                  <a:pt x="1382" y="694"/>
                </a:cubicBezTo>
                <a:cubicBezTo>
                  <a:pt x="1383" y="694"/>
                  <a:pt x="1383" y="694"/>
                  <a:pt x="1383" y="694"/>
                </a:cubicBezTo>
                <a:cubicBezTo>
                  <a:pt x="1384" y="695"/>
                  <a:pt x="1384" y="696"/>
                  <a:pt x="1384" y="698"/>
                </a:cubicBezTo>
                <a:cubicBezTo>
                  <a:pt x="1386" y="698"/>
                  <a:pt x="1387" y="699"/>
                  <a:pt x="1389" y="699"/>
                </a:cubicBezTo>
                <a:cubicBezTo>
                  <a:pt x="1390" y="697"/>
                  <a:pt x="1391" y="697"/>
                  <a:pt x="1393" y="696"/>
                </a:cubicBezTo>
                <a:cubicBezTo>
                  <a:pt x="1393" y="696"/>
                  <a:pt x="1393" y="696"/>
                  <a:pt x="1393" y="696"/>
                </a:cubicBezTo>
                <a:cubicBezTo>
                  <a:pt x="1395" y="695"/>
                  <a:pt x="1396" y="695"/>
                  <a:pt x="1397" y="695"/>
                </a:cubicBezTo>
                <a:cubicBezTo>
                  <a:pt x="1398" y="694"/>
                  <a:pt x="1398" y="693"/>
                  <a:pt x="1399" y="692"/>
                </a:cubicBezTo>
                <a:cubicBezTo>
                  <a:pt x="1400" y="693"/>
                  <a:pt x="1401" y="692"/>
                  <a:pt x="1402" y="693"/>
                </a:cubicBezTo>
                <a:cubicBezTo>
                  <a:pt x="1402" y="694"/>
                  <a:pt x="1402" y="694"/>
                  <a:pt x="1402" y="694"/>
                </a:cubicBezTo>
                <a:cubicBezTo>
                  <a:pt x="1403" y="694"/>
                  <a:pt x="1404" y="693"/>
                  <a:pt x="1405" y="693"/>
                </a:cubicBezTo>
                <a:cubicBezTo>
                  <a:pt x="1405" y="694"/>
                  <a:pt x="1405" y="694"/>
                  <a:pt x="1405" y="694"/>
                </a:cubicBezTo>
                <a:cubicBezTo>
                  <a:pt x="1406" y="694"/>
                  <a:pt x="1407" y="694"/>
                  <a:pt x="1409" y="694"/>
                </a:cubicBezTo>
                <a:cubicBezTo>
                  <a:pt x="1409" y="694"/>
                  <a:pt x="1409" y="694"/>
                  <a:pt x="1409" y="694"/>
                </a:cubicBezTo>
                <a:cubicBezTo>
                  <a:pt x="1410" y="694"/>
                  <a:pt x="1410" y="694"/>
                  <a:pt x="1410" y="694"/>
                </a:cubicBezTo>
                <a:cubicBezTo>
                  <a:pt x="1410" y="693"/>
                  <a:pt x="1410" y="693"/>
                  <a:pt x="1410" y="693"/>
                </a:cubicBezTo>
                <a:cubicBezTo>
                  <a:pt x="1414" y="693"/>
                  <a:pt x="1414" y="693"/>
                  <a:pt x="1414" y="693"/>
                </a:cubicBezTo>
                <a:cubicBezTo>
                  <a:pt x="1415" y="693"/>
                  <a:pt x="1415" y="692"/>
                  <a:pt x="1415" y="692"/>
                </a:cubicBezTo>
                <a:cubicBezTo>
                  <a:pt x="1416" y="692"/>
                  <a:pt x="1416" y="692"/>
                  <a:pt x="1416" y="692"/>
                </a:cubicBezTo>
                <a:cubicBezTo>
                  <a:pt x="1417" y="688"/>
                  <a:pt x="1418" y="687"/>
                  <a:pt x="1420" y="685"/>
                </a:cubicBezTo>
                <a:cubicBezTo>
                  <a:pt x="1421" y="685"/>
                  <a:pt x="1421" y="684"/>
                  <a:pt x="1421" y="684"/>
                </a:cubicBezTo>
                <a:cubicBezTo>
                  <a:pt x="1422" y="684"/>
                  <a:pt x="1423" y="683"/>
                  <a:pt x="1424" y="683"/>
                </a:cubicBezTo>
                <a:cubicBezTo>
                  <a:pt x="1424" y="683"/>
                  <a:pt x="1424" y="682"/>
                  <a:pt x="1424" y="682"/>
                </a:cubicBezTo>
                <a:cubicBezTo>
                  <a:pt x="1427" y="682"/>
                  <a:pt x="1427" y="682"/>
                  <a:pt x="1427" y="682"/>
                </a:cubicBezTo>
                <a:cubicBezTo>
                  <a:pt x="1428" y="682"/>
                  <a:pt x="1427" y="681"/>
                  <a:pt x="1429" y="681"/>
                </a:cubicBezTo>
                <a:cubicBezTo>
                  <a:pt x="1429" y="678"/>
                  <a:pt x="1429" y="678"/>
                  <a:pt x="1429" y="678"/>
                </a:cubicBezTo>
                <a:cubicBezTo>
                  <a:pt x="1430" y="678"/>
                  <a:pt x="1430" y="678"/>
                  <a:pt x="1430" y="678"/>
                </a:cubicBezTo>
                <a:cubicBezTo>
                  <a:pt x="1430" y="675"/>
                  <a:pt x="1430" y="675"/>
                  <a:pt x="1430" y="675"/>
                </a:cubicBezTo>
                <a:cubicBezTo>
                  <a:pt x="1430" y="675"/>
                  <a:pt x="1431" y="674"/>
                  <a:pt x="1432" y="673"/>
                </a:cubicBezTo>
                <a:cubicBezTo>
                  <a:pt x="1432" y="672"/>
                  <a:pt x="1432" y="672"/>
                  <a:pt x="1432" y="672"/>
                </a:cubicBezTo>
                <a:cubicBezTo>
                  <a:pt x="1433" y="672"/>
                  <a:pt x="1434" y="671"/>
                  <a:pt x="1434" y="671"/>
                </a:cubicBezTo>
                <a:cubicBezTo>
                  <a:pt x="1436" y="669"/>
                  <a:pt x="1435" y="668"/>
                  <a:pt x="1438" y="667"/>
                </a:cubicBezTo>
                <a:cubicBezTo>
                  <a:pt x="1438" y="665"/>
                  <a:pt x="1438" y="665"/>
                  <a:pt x="1438" y="665"/>
                </a:cubicBezTo>
                <a:cubicBezTo>
                  <a:pt x="1436" y="664"/>
                  <a:pt x="1436" y="664"/>
                  <a:pt x="1436" y="664"/>
                </a:cubicBezTo>
                <a:cubicBezTo>
                  <a:pt x="1436" y="663"/>
                  <a:pt x="1435" y="660"/>
                  <a:pt x="1434" y="660"/>
                </a:cubicBezTo>
                <a:cubicBezTo>
                  <a:pt x="1435" y="658"/>
                  <a:pt x="1435" y="658"/>
                  <a:pt x="1436" y="657"/>
                </a:cubicBezTo>
                <a:cubicBezTo>
                  <a:pt x="1436" y="656"/>
                  <a:pt x="1436" y="656"/>
                  <a:pt x="1436" y="656"/>
                </a:cubicBezTo>
                <a:cubicBezTo>
                  <a:pt x="1437" y="656"/>
                  <a:pt x="1437" y="656"/>
                  <a:pt x="1438" y="656"/>
                </a:cubicBezTo>
                <a:cubicBezTo>
                  <a:pt x="1438" y="654"/>
                  <a:pt x="1438" y="654"/>
                  <a:pt x="1438" y="654"/>
                </a:cubicBezTo>
                <a:cubicBezTo>
                  <a:pt x="1439" y="653"/>
                  <a:pt x="1439" y="653"/>
                  <a:pt x="1439" y="653"/>
                </a:cubicBezTo>
                <a:cubicBezTo>
                  <a:pt x="1439" y="652"/>
                  <a:pt x="1439" y="652"/>
                  <a:pt x="1439" y="652"/>
                </a:cubicBezTo>
                <a:cubicBezTo>
                  <a:pt x="1440" y="652"/>
                  <a:pt x="1440" y="652"/>
                  <a:pt x="1440" y="652"/>
                </a:cubicBezTo>
                <a:cubicBezTo>
                  <a:pt x="1440" y="650"/>
                  <a:pt x="1440" y="650"/>
                  <a:pt x="1440" y="650"/>
                </a:cubicBezTo>
                <a:cubicBezTo>
                  <a:pt x="1441" y="650"/>
                  <a:pt x="1441" y="650"/>
                  <a:pt x="1442" y="650"/>
                </a:cubicBezTo>
                <a:cubicBezTo>
                  <a:pt x="1443" y="649"/>
                  <a:pt x="1443" y="647"/>
                  <a:pt x="1443" y="646"/>
                </a:cubicBezTo>
                <a:cubicBezTo>
                  <a:pt x="1446" y="645"/>
                  <a:pt x="1447" y="643"/>
                  <a:pt x="1449" y="642"/>
                </a:cubicBezTo>
                <a:cubicBezTo>
                  <a:pt x="1449" y="641"/>
                  <a:pt x="1449" y="641"/>
                  <a:pt x="1449" y="641"/>
                </a:cubicBezTo>
                <a:cubicBezTo>
                  <a:pt x="1450" y="641"/>
                  <a:pt x="1450" y="641"/>
                  <a:pt x="1450" y="641"/>
                </a:cubicBezTo>
                <a:cubicBezTo>
                  <a:pt x="1450" y="640"/>
                  <a:pt x="1451" y="640"/>
                  <a:pt x="1451" y="639"/>
                </a:cubicBezTo>
                <a:cubicBezTo>
                  <a:pt x="1453" y="639"/>
                  <a:pt x="1453" y="639"/>
                  <a:pt x="1453" y="639"/>
                </a:cubicBezTo>
                <a:cubicBezTo>
                  <a:pt x="1453" y="638"/>
                  <a:pt x="1453" y="638"/>
                  <a:pt x="1453" y="638"/>
                </a:cubicBezTo>
                <a:cubicBezTo>
                  <a:pt x="1456" y="637"/>
                  <a:pt x="1455" y="639"/>
                  <a:pt x="1456" y="637"/>
                </a:cubicBezTo>
                <a:cubicBezTo>
                  <a:pt x="1460" y="636"/>
                  <a:pt x="1462" y="634"/>
                  <a:pt x="1464" y="631"/>
                </a:cubicBezTo>
                <a:cubicBezTo>
                  <a:pt x="1464" y="631"/>
                  <a:pt x="1464" y="631"/>
                  <a:pt x="1464" y="631"/>
                </a:cubicBezTo>
                <a:cubicBezTo>
                  <a:pt x="1464" y="630"/>
                  <a:pt x="1464" y="628"/>
                  <a:pt x="1464" y="625"/>
                </a:cubicBezTo>
                <a:cubicBezTo>
                  <a:pt x="1463" y="625"/>
                  <a:pt x="1463" y="625"/>
                  <a:pt x="1463" y="625"/>
                </a:cubicBezTo>
                <a:cubicBezTo>
                  <a:pt x="1463" y="623"/>
                  <a:pt x="1464" y="620"/>
                  <a:pt x="1464" y="618"/>
                </a:cubicBezTo>
                <a:cubicBezTo>
                  <a:pt x="1465" y="618"/>
                  <a:pt x="1466" y="618"/>
                  <a:pt x="1467" y="617"/>
                </a:cubicBezTo>
                <a:cubicBezTo>
                  <a:pt x="1467" y="616"/>
                  <a:pt x="1467" y="616"/>
                  <a:pt x="1468" y="615"/>
                </a:cubicBezTo>
                <a:cubicBezTo>
                  <a:pt x="1468" y="615"/>
                  <a:pt x="1468" y="615"/>
                  <a:pt x="1468" y="615"/>
                </a:cubicBezTo>
                <a:cubicBezTo>
                  <a:pt x="1470" y="615"/>
                  <a:pt x="1470" y="615"/>
                  <a:pt x="1470" y="615"/>
                </a:cubicBezTo>
                <a:cubicBezTo>
                  <a:pt x="1470" y="614"/>
                  <a:pt x="1470" y="614"/>
                  <a:pt x="1470" y="614"/>
                </a:cubicBezTo>
                <a:cubicBezTo>
                  <a:pt x="1470" y="614"/>
                  <a:pt x="1471" y="614"/>
                  <a:pt x="1472" y="613"/>
                </a:cubicBezTo>
                <a:cubicBezTo>
                  <a:pt x="1473" y="612"/>
                  <a:pt x="1476" y="614"/>
                  <a:pt x="1478" y="614"/>
                </a:cubicBezTo>
                <a:cubicBezTo>
                  <a:pt x="1478" y="615"/>
                  <a:pt x="1478" y="615"/>
                  <a:pt x="1478" y="615"/>
                </a:cubicBezTo>
                <a:cubicBezTo>
                  <a:pt x="1479" y="614"/>
                  <a:pt x="1480" y="614"/>
                  <a:pt x="1480" y="613"/>
                </a:cubicBezTo>
                <a:cubicBezTo>
                  <a:pt x="1481" y="614"/>
                  <a:pt x="1481" y="615"/>
                  <a:pt x="1482" y="615"/>
                </a:cubicBezTo>
                <a:cubicBezTo>
                  <a:pt x="1484" y="615"/>
                  <a:pt x="1484" y="615"/>
                  <a:pt x="1484" y="615"/>
                </a:cubicBezTo>
                <a:cubicBezTo>
                  <a:pt x="1484" y="616"/>
                  <a:pt x="1484" y="616"/>
                  <a:pt x="1484" y="616"/>
                </a:cubicBezTo>
                <a:cubicBezTo>
                  <a:pt x="1484" y="616"/>
                  <a:pt x="1485" y="617"/>
                  <a:pt x="1485" y="617"/>
                </a:cubicBezTo>
                <a:cubicBezTo>
                  <a:pt x="1486" y="618"/>
                  <a:pt x="1485" y="617"/>
                  <a:pt x="1486" y="618"/>
                </a:cubicBezTo>
                <a:cubicBezTo>
                  <a:pt x="1487" y="619"/>
                  <a:pt x="1490" y="618"/>
                  <a:pt x="1493" y="617"/>
                </a:cubicBezTo>
                <a:cubicBezTo>
                  <a:pt x="1493" y="616"/>
                  <a:pt x="1493" y="616"/>
                  <a:pt x="1493" y="616"/>
                </a:cubicBezTo>
                <a:cubicBezTo>
                  <a:pt x="1496" y="615"/>
                  <a:pt x="1493" y="615"/>
                  <a:pt x="1495" y="613"/>
                </a:cubicBezTo>
                <a:cubicBezTo>
                  <a:pt x="1495" y="613"/>
                  <a:pt x="1495" y="613"/>
                  <a:pt x="1495" y="613"/>
                </a:cubicBezTo>
                <a:cubicBezTo>
                  <a:pt x="1495" y="613"/>
                  <a:pt x="1495" y="613"/>
                  <a:pt x="1495" y="613"/>
                </a:cubicBezTo>
                <a:cubicBezTo>
                  <a:pt x="1497" y="613"/>
                  <a:pt x="1497" y="613"/>
                  <a:pt x="1497" y="613"/>
                </a:cubicBezTo>
                <a:cubicBezTo>
                  <a:pt x="1497" y="612"/>
                  <a:pt x="1497" y="612"/>
                  <a:pt x="1497" y="612"/>
                </a:cubicBezTo>
                <a:cubicBezTo>
                  <a:pt x="1498" y="612"/>
                  <a:pt x="1498" y="612"/>
                  <a:pt x="1498" y="612"/>
                </a:cubicBezTo>
                <a:cubicBezTo>
                  <a:pt x="1498" y="612"/>
                  <a:pt x="1498" y="611"/>
                  <a:pt x="1499" y="611"/>
                </a:cubicBezTo>
                <a:cubicBezTo>
                  <a:pt x="1501" y="611"/>
                  <a:pt x="1501" y="611"/>
                  <a:pt x="1501" y="611"/>
                </a:cubicBezTo>
                <a:cubicBezTo>
                  <a:pt x="1501" y="610"/>
                  <a:pt x="1501" y="610"/>
                  <a:pt x="1501" y="610"/>
                </a:cubicBezTo>
                <a:cubicBezTo>
                  <a:pt x="1504" y="610"/>
                  <a:pt x="1504" y="610"/>
                  <a:pt x="1504" y="610"/>
                </a:cubicBezTo>
                <a:cubicBezTo>
                  <a:pt x="1504" y="610"/>
                  <a:pt x="1504" y="609"/>
                  <a:pt x="1505" y="608"/>
                </a:cubicBezTo>
                <a:cubicBezTo>
                  <a:pt x="1505" y="608"/>
                  <a:pt x="1506" y="607"/>
                  <a:pt x="1507" y="606"/>
                </a:cubicBezTo>
                <a:cubicBezTo>
                  <a:pt x="1507" y="604"/>
                  <a:pt x="1507" y="604"/>
                  <a:pt x="1507" y="604"/>
                </a:cubicBezTo>
                <a:cubicBezTo>
                  <a:pt x="1508" y="604"/>
                  <a:pt x="1508" y="604"/>
                  <a:pt x="1508" y="604"/>
                </a:cubicBezTo>
                <a:cubicBezTo>
                  <a:pt x="1509" y="603"/>
                  <a:pt x="1509" y="603"/>
                  <a:pt x="1509" y="602"/>
                </a:cubicBezTo>
                <a:cubicBezTo>
                  <a:pt x="1510" y="602"/>
                  <a:pt x="1513" y="603"/>
                  <a:pt x="1514" y="603"/>
                </a:cubicBezTo>
                <a:cubicBezTo>
                  <a:pt x="1514" y="603"/>
                  <a:pt x="1514" y="604"/>
                  <a:pt x="1514" y="604"/>
                </a:cubicBezTo>
                <a:cubicBezTo>
                  <a:pt x="1516" y="604"/>
                  <a:pt x="1517" y="605"/>
                  <a:pt x="1518" y="605"/>
                </a:cubicBezTo>
                <a:cubicBezTo>
                  <a:pt x="1518" y="605"/>
                  <a:pt x="1518" y="606"/>
                  <a:pt x="1518" y="606"/>
                </a:cubicBezTo>
                <a:cubicBezTo>
                  <a:pt x="1520" y="606"/>
                  <a:pt x="1520" y="606"/>
                  <a:pt x="1520" y="606"/>
                </a:cubicBezTo>
                <a:cubicBezTo>
                  <a:pt x="1520" y="607"/>
                  <a:pt x="1520" y="607"/>
                  <a:pt x="1520" y="607"/>
                </a:cubicBezTo>
                <a:cubicBezTo>
                  <a:pt x="1521" y="608"/>
                  <a:pt x="1521" y="608"/>
                  <a:pt x="1523" y="609"/>
                </a:cubicBezTo>
                <a:cubicBezTo>
                  <a:pt x="1523" y="610"/>
                  <a:pt x="1524" y="610"/>
                  <a:pt x="1524" y="610"/>
                </a:cubicBezTo>
                <a:cubicBezTo>
                  <a:pt x="1524" y="613"/>
                  <a:pt x="1524" y="613"/>
                  <a:pt x="1524" y="613"/>
                </a:cubicBezTo>
                <a:cubicBezTo>
                  <a:pt x="1524" y="614"/>
                  <a:pt x="1525" y="614"/>
                  <a:pt x="1526" y="615"/>
                </a:cubicBezTo>
                <a:cubicBezTo>
                  <a:pt x="1526" y="616"/>
                  <a:pt x="1526" y="616"/>
                  <a:pt x="1526" y="616"/>
                </a:cubicBezTo>
                <a:cubicBezTo>
                  <a:pt x="1526" y="616"/>
                  <a:pt x="1526" y="616"/>
                  <a:pt x="1526" y="616"/>
                </a:cubicBezTo>
                <a:cubicBezTo>
                  <a:pt x="1526" y="619"/>
                  <a:pt x="1526" y="619"/>
                  <a:pt x="1526" y="619"/>
                </a:cubicBezTo>
                <a:cubicBezTo>
                  <a:pt x="1527" y="620"/>
                  <a:pt x="1528" y="620"/>
                  <a:pt x="1528" y="621"/>
                </a:cubicBezTo>
                <a:cubicBezTo>
                  <a:pt x="1528" y="623"/>
                  <a:pt x="1528" y="623"/>
                  <a:pt x="1528" y="623"/>
                </a:cubicBezTo>
                <a:cubicBezTo>
                  <a:pt x="1530" y="626"/>
                  <a:pt x="1531" y="630"/>
                  <a:pt x="1535" y="631"/>
                </a:cubicBezTo>
                <a:cubicBezTo>
                  <a:pt x="1535" y="632"/>
                  <a:pt x="1535" y="633"/>
                  <a:pt x="1535" y="633"/>
                </a:cubicBezTo>
                <a:cubicBezTo>
                  <a:pt x="1537" y="633"/>
                  <a:pt x="1537" y="633"/>
                  <a:pt x="1537" y="633"/>
                </a:cubicBezTo>
                <a:cubicBezTo>
                  <a:pt x="1537" y="634"/>
                  <a:pt x="1537" y="634"/>
                  <a:pt x="1537" y="635"/>
                </a:cubicBezTo>
                <a:cubicBezTo>
                  <a:pt x="1538" y="635"/>
                  <a:pt x="1538" y="635"/>
                  <a:pt x="1538" y="635"/>
                </a:cubicBezTo>
                <a:cubicBezTo>
                  <a:pt x="1538" y="636"/>
                  <a:pt x="1538" y="636"/>
                  <a:pt x="1538" y="636"/>
                </a:cubicBezTo>
                <a:cubicBezTo>
                  <a:pt x="1539" y="637"/>
                  <a:pt x="1540" y="638"/>
                  <a:pt x="1541" y="640"/>
                </a:cubicBezTo>
                <a:cubicBezTo>
                  <a:pt x="1543" y="640"/>
                  <a:pt x="1544" y="641"/>
                  <a:pt x="1546" y="641"/>
                </a:cubicBezTo>
                <a:cubicBezTo>
                  <a:pt x="1546" y="642"/>
                  <a:pt x="1546" y="642"/>
                  <a:pt x="1547" y="642"/>
                </a:cubicBezTo>
                <a:cubicBezTo>
                  <a:pt x="1548" y="642"/>
                  <a:pt x="1548" y="642"/>
                  <a:pt x="1548" y="642"/>
                </a:cubicBezTo>
                <a:cubicBezTo>
                  <a:pt x="1548" y="643"/>
                  <a:pt x="1548" y="643"/>
                  <a:pt x="1548" y="643"/>
                </a:cubicBezTo>
                <a:cubicBezTo>
                  <a:pt x="1549" y="643"/>
                  <a:pt x="1551" y="643"/>
                  <a:pt x="1552" y="642"/>
                </a:cubicBezTo>
                <a:cubicBezTo>
                  <a:pt x="1552" y="643"/>
                  <a:pt x="1552" y="643"/>
                  <a:pt x="1553" y="644"/>
                </a:cubicBezTo>
                <a:cubicBezTo>
                  <a:pt x="1554" y="645"/>
                  <a:pt x="1555" y="646"/>
                  <a:pt x="1557" y="647"/>
                </a:cubicBezTo>
                <a:cubicBezTo>
                  <a:pt x="1557" y="649"/>
                  <a:pt x="1557" y="649"/>
                  <a:pt x="1557" y="649"/>
                </a:cubicBezTo>
                <a:cubicBezTo>
                  <a:pt x="1559" y="650"/>
                  <a:pt x="1561" y="650"/>
                  <a:pt x="1562" y="652"/>
                </a:cubicBezTo>
                <a:cubicBezTo>
                  <a:pt x="1562" y="654"/>
                  <a:pt x="1562" y="654"/>
                  <a:pt x="1562" y="654"/>
                </a:cubicBezTo>
                <a:cubicBezTo>
                  <a:pt x="1562" y="655"/>
                  <a:pt x="1567" y="657"/>
                  <a:pt x="1568" y="658"/>
                </a:cubicBezTo>
                <a:cubicBezTo>
                  <a:pt x="1569" y="660"/>
                  <a:pt x="1570" y="661"/>
                  <a:pt x="1570" y="663"/>
                </a:cubicBezTo>
                <a:cubicBezTo>
                  <a:pt x="1571" y="663"/>
                  <a:pt x="1571" y="663"/>
                  <a:pt x="1571" y="663"/>
                </a:cubicBezTo>
                <a:cubicBezTo>
                  <a:pt x="1571" y="664"/>
                  <a:pt x="1570" y="666"/>
                  <a:pt x="1570" y="667"/>
                </a:cubicBezTo>
                <a:cubicBezTo>
                  <a:pt x="1571" y="667"/>
                  <a:pt x="1571" y="667"/>
                  <a:pt x="1571" y="667"/>
                </a:cubicBezTo>
                <a:cubicBezTo>
                  <a:pt x="1571" y="669"/>
                  <a:pt x="1571" y="670"/>
                  <a:pt x="1572" y="671"/>
                </a:cubicBezTo>
                <a:cubicBezTo>
                  <a:pt x="1570" y="672"/>
                  <a:pt x="1571" y="671"/>
                  <a:pt x="1570" y="672"/>
                </a:cubicBezTo>
                <a:cubicBezTo>
                  <a:pt x="1570" y="672"/>
                  <a:pt x="1570" y="672"/>
                  <a:pt x="1570" y="672"/>
                </a:cubicBezTo>
                <a:cubicBezTo>
                  <a:pt x="1570" y="677"/>
                  <a:pt x="1570" y="677"/>
                  <a:pt x="1570" y="677"/>
                </a:cubicBezTo>
                <a:cubicBezTo>
                  <a:pt x="1569" y="677"/>
                  <a:pt x="1569" y="677"/>
                  <a:pt x="1569" y="677"/>
                </a:cubicBezTo>
                <a:cubicBezTo>
                  <a:pt x="1568" y="679"/>
                  <a:pt x="1568" y="680"/>
                  <a:pt x="1568" y="683"/>
                </a:cubicBezTo>
                <a:cubicBezTo>
                  <a:pt x="1570" y="683"/>
                  <a:pt x="1570" y="683"/>
                  <a:pt x="1572" y="683"/>
                </a:cubicBezTo>
                <a:cubicBezTo>
                  <a:pt x="1572" y="681"/>
                  <a:pt x="1572" y="681"/>
                  <a:pt x="1572" y="681"/>
                </a:cubicBezTo>
                <a:cubicBezTo>
                  <a:pt x="1573" y="681"/>
                  <a:pt x="1573" y="681"/>
                  <a:pt x="1573" y="681"/>
                </a:cubicBezTo>
                <a:cubicBezTo>
                  <a:pt x="1573" y="679"/>
                  <a:pt x="1574" y="679"/>
                  <a:pt x="1575" y="677"/>
                </a:cubicBezTo>
                <a:cubicBezTo>
                  <a:pt x="1576" y="677"/>
                  <a:pt x="1576" y="677"/>
                  <a:pt x="1576" y="677"/>
                </a:cubicBezTo>
                <a:cubicBezTo>
                  <a:pt x="1576" y="673"/>
                  <a:pt x="1576" y="673"/>
                  <a:pt x="1576" y="673"/>
                </a:cubicBezTo>
                <a:cubicBezTo>
                  <a:pt x="1577" y="673"/>
                  <a:pt x="1577" y="672"/>
                  <a:pt x="1578" y="671"/>
                </a:cubicBezTo>
                <a:cubicBezTo>
                  <a:pt x="1579" y="671"/>
                  <a:pt x="1579" y="671"/>
                  <a:pt x="1579" y="671"/>
                </a:cubicBezTo>
                <a:cubicBezTo>
                  <a:pt x="1579" y="671"/>
                  <a:pt x="1579" y="670"/>
                  <a:pt x="1580" y="670"/>
                </a:cubicBezTo>
                <a:cubicBezTo>
                  <a:pt x="1580" y="667"/>
                  <a:pt x="1580" y="667"/>
                  <a:pt x="1580" y="667"/>
                </a:cubicBezTo>
                <a:cubicBezTo>
                  <a:pt x="1580" y="667"/>
                  <a:pt x="1580" y="667"/>
                  <a:pt x="1580" y="667"/>
                </a:cubicBezTo>
                <a:cubicBezTo>
                  <a:pt x="1580" y="663"/>
                  <a:pt x="1579" y="665"/>
                  <a:pt x="1578" y="663"/>
                </a:cubicBezTo>
                <a:cubicBezTo>
                  <a:pt x="1576" y="661"/>
                  <a:pt x="1577" y="660"/>
                  <a:pt x="1574" y="659"/>
                </a:cubicBezTo>
                <a:cubicBezTo>
                  <a:pt x="1575" y="655"/>
                  <a:pt x="1577" y="653"/>
                  <a:pt x="1579" y="650"/>
                </a:cubicBezTo>
                <a:cubicBezTo>
                  <a:pt x="1580" y="650"/>
                  <a:pt x="1580" y="650"/>
                  <a:pt x="1580" y="650"/>
                </a:cubicBezTo>
                <a:cubicBezTo>
                  <a:pt x="1580" y="651"/>
                  <a:pt x="1581" y="652"/>
                  <a:pt x="1581" y="652"/>
                </a:cubicBezTo>
                <a:cubicBezTo>
                  <a:pt x="1583" y="653"/>
                  <a:pt x="1584" y="654"/>
                  <a:pt x="1587" y="654"/>
                </a:cubicBezTo>
                <a:cubicBezTo>
                  <a:pt x="1587" y="655"/>
                  <a:pt x="1587" y="656"/>
                  <a:pt x="1587" y="658"/>
                </a:cubicBezTo>
                <a:cubicBezTo>
                  <a:pt x="1589" y="658"/>
                  <a:pt x="1589" y="658"/>
                  <a:pt x="1589" y="658"/>
                </a:cubicBezTo>
                <a:cubicBezTo>
                  <a:pt x="1589" y="656"/>
                  <a:pt x="1589" y="656"/>
                  <a:pt x="1589" y="656"/>
                </a:cubicBezTo>
                <a:cubicBezTo>
                  <a:pt x="1590" y="656"/>
                  <a:pt x="1591" y="656"/>
                  <a:pt x="1591" y="654"/>
                </a:cubicBezTo>
                <a:cubicBezTo>
                  <a:pt x="1590" y="654"/>
                  <a:pt x="1590" y="654"/>
                  <a:pt x="1590" y="654"/>
                </a:cubicBezTo>
                <a:cubicBezTo>
                  <a:pt x="1590" y="650"/>
                  <a:pt x="1589" y="652"/>
                  <a:pt x="1587" y="650"/>
                </a:cubicBezTo>
                <a:cubicBezTo>
                  <a:pt x="1586" y="648"/>
                  <a:pt x="1585" y="647"/>
                  <a:pt x="1583" y="646"/>
                </a:cubicBezTo>
                <a:cubicBezTo>
                  <a:pt x="1582" y="646"/>
                  <a:pt x="1582" y="646"/>
                  <a:pt x="1582" y="646"/>
                </a:cubicBezTo>
                <a:cubicBezTo>
                  <a:pt x="1582" y="645"/>
                  <a:pt x="1582" y="645"/>
                  <a:pt x="1581" y="644"/>
                </a:cubicBezTo>
                <a:cubicBezTo>
                  <a:pt x="1580" y="644"/>
                  <a:pt x="1580" y="644"/>
                  <a:pt x="1580" y="644"/>
                </a:cubicBezTo>
                <a:cubicBezTo>
                  <a:pt x="1577" y="643"/>
                  <a:pt x="1574" y="642"/>
                  <a:pt x="1572" y="639"/>
                </a:cubicBezTo>
                <a:cubicBezTo>
                  <a:pt x="1572" y="639"/>
                  <a:pt x="1572" y="639"/>
                  <a:pt x="1572" y="639"/>
                </a:cubicBezTo>
                <a:cubicBezTo>
                  <a:pt x="1572" y="638"/>
                  <a:pt x="1572" y="637"/>
                  <a:pt x="1573" y="635"/>
                </a:cubicBezTo>
                <a:cubicBezTo>
                  <a:pt x="1572" y="635"/>
                  <a:pt x="1571" y="635"/>
                  <a:pt x="1569" y="635"/>
                </a:cubicBezTo>
                <a:cubicBezTo>
                  <a:pt x="1569" y="634"/>
                  <a:pt x="1569" y="634"/>
                  <a:pt x="1569" y="634"/>
                </a:cubicBezTo>
                <a:cubicBezTo>
                  <a:pt x="1568" y="634"/>
                  <a:pt x="1568" y="634"/>
                  <a:pt x="1567" y="635"/>
                </a:cubicBezTo>
                <a:cubicBezTo>
                  <a:pt x="1567" y="634"/>
                  <a:pt x="1567" y="634"/>
                  <a:pt x="1567" y="634"/>
                </a:cubicBezTo>
                <a:cubicBezTo>
                  <a:pt x="1563" y="634"/>
                  <a:pt x="1563" y="634"/>
                  <a:pt x="1563" y="634"/>
                </a:cubicBezTo>
                <a:cubicBezTo>
                  <a:pt x="1563" y="633"/>
                  <a:pt x="1563" y="633"/>
                  <a:pt x="1562" y="633"/>
                </a:cubicBezTo>
                <a:cubicBezTo>
                  <a:pt x="1561" y="633"/>
                  <a:pt x="1561" y="633"/>
                  <a:pt x="1561" y="633"/>
                </a:cubicBezTo>
                <a:cubicBezTo>
                  <a:pt x="1561" y="632"/>
                  <a:pt x="1561" y="632"/>
                  <a:pt x="1561" y="632"/>
                </a:cubicBezTo>
                <a:cubicBezTo>
                  <a:pt x="1560" y="631"/>
                  <a:pt x="1559" y="631"/>
                  <a:pt x="1558" y="630"/>
                </a:cubicBezTo>
                <a:cubicBezTo>
                  <a:pt x="1558" y="629"/>
                  <a:pt x="1558" y="629"/>
                  <a:pt x="1558" y="629"/>
                </a:cubicBezTo>
                <a:cubicBezTo>
                  <a:pt x="1557" y="628"/>
                  <a:pt x="1556" y="627"/>
                  <a:pt x="1555" y="626"/>
                </a:cubicBezTo>
                <a:cubicBezTo>
                  <a:pt x="1555" y="625"/>
                  <a:pt x="1555" y="625"/>
                  <a:pt x="1555" y="625"/>
                </a:cubicBezTo>
                <a:cubicBezTo>
                  <a:pt x="1555" y="625"/>
                  <a:pt x="1555" y="625"/>
                  <a:pt x="1555" y="625"/>
                </a:cubicBezTo>
                <a:cubicBezTo>
                  <a:pt x="1554" y="624"/>
                  <a:pt x="1554" y="623"/>
                  <a:pt x="1554" y="622"/>
                </a:cubicBezTo>
                <a:cubicBezTo>
                  <a:pt x="1553" y="622"/>
                  <a:pt x="1553" y="622"/>
                  <a:pt x="1553" y="622"/>
                </a:cubicBezTo>
                <a:cubicBezTo>
                  <a:pt x="1553" y="620"/>
                  <a:pt x="1553" y="620"/>
                  <a:pt x="1553" y="620"/>
                </a:cubicBezTo>
                <a:cubicBezTo>
                  <a:pt x="1553" y="620"/>
                  <a:pt x="1553" y="620"/>
                  <a:pt x="1553" y="620"/>
                </a:cubicBezTo>
                <a:cubicBezTo>
                  <a:pt x="1553" y="619"/>
                  <a:pt x="1553" y="619"/>
                  <a:pt x="1553" y="619"/>
                </a:cubicBezTo>
                <a:cubicBezTo>
                  <a:pt x="1552" y="619"/>
                  <a:pt x="1552" y="619"/>
                  <a:pt x="1552" y="619"/>
                </a:cubicBezTo>
                <a:cubicBezTo>
                  <a:pt x="1552" y="617"/>
                  <a:pt x="1552" y="617"/>
                  <a:pt x="1552" y="617"/>
                </a:cubicBezTo>
                <a:cubicBezTo>
                  <a:pt x="1551" y="616"/>
                  <a:pt x="1550" y="616"/>
                  <a:pt x="1549" y="615"/>
                </a:cubicBezTo>
                <a:cubicBezTo>
                  <a:pt x="1549" y="614"/>
                  <a:pt x="1549" y="614"/>
                  <a:pt x="1549" y="614"/>
                </a:cubicBezTo>
                <a:cubicBezTo>
                  <a:pt x="1549" y="614"/>
                  <a:pt x="1549" y="614"/>
                  <a:pt x="1549" y="614"/>
                </a:cubicBezTo>
                <a:cubicBezTo>
                  <a:pt x="1549" y="613"/>
                  <a:pt x="1549" y="613"/>
                  <a:pt x="1549" y="613"/>
                </a:cubicBezTo>
                <a:cubicBezTo>
                  <a:pt x="1548" y="612"/>
                  <a:pt x="1547" y="612"/>
                  <a:pt x="1547" y="612"/>
                </a:cubicBezTo>
                <a:cubicBezTo>
                  <a:pt x="1547" y="611"/>
                  <a:pt x="1547" y="611"/>
                  <a:pt x="1547" y="611"/>
                </a:cubicBezTo>
                <a:cubicBezTo>
                  <a:pt x="1545" y="611"/>
                  <a:pt x="1545" y="611"/>
                  <a:pt x="1545" y="611"/>
                </a:cubicBezTo>
                <a:cubicBezTo>
                  <a:pt x="1545" y="610"/>
                  <a:pt x="1545" y="610"/>
                  <a:pt x="1545" y="610"/>
                </a:cubicBezTo>
                <a:cubicBezTo>
                  <a:pt x="1543" y="610"/>
                  <a:pt x="1543" y="610"/>
                  <a:pt x="1543" y="610"/>
                </a:cubicBezTo>
                <a:cubicBezTo>
                  <a:pt x="1543" y="610"/>
                  <a:pt x="1543" y="610"/>
                  <a:pt x="1543" y="610"/>
                </a:cubicBezTo>
                <a:cubicBezTo>
                  <a:pt x="1541" y="610"/>
                  <a:pt x="1541" y="610"/>
                  <a:pt x="1541" y="610"/>
                </a:cubicBezTo>
                <a:cubicBezTo>
                  <a:pt x="1541" y="609"/>
                  <a:pt x="1541" y="609"/>
                  <a:pt x="1541" y="609"/>
                </a:cubicBezTo>
                <a:cubicBezTo>
                  <a:pt x="1540" y="609"/>
                  <a:pt x="1540" y="609"/>
                  <a:pt x="1540" y="609"/>
                </a:cubicBezTo>
                <a:cubicBezTo>
                  <a:pt x="1539" y="608"/>
                  <a:pt x="1540" y="607"/>
                  <a:pt x="1538" y="606"/>
                </a:cubicBezTo>
                <a:cubicBezTo>
                  <a:pt x="1538" y="605"/>
                  <a:pt x="1538" y="601"/>
                  <a:pt x="1539" y="600"/>
                </a:cubicBezTo>
                <a:cubicBezTo>
                  <a:pt x="1539" y="600"/>
                  <a:pt x="1539" y="600"/>
                  <a:pt x="1539" y="600"/>
                </a:cubicBezTo>
                <a:cubicBezTo>
                  <a:pt x="1541" y="598"/>
                  <a:pt x="1543" y="595"/>
                  <a:pt x="1539" y="592"/>
                </a:cubicBezTo>
                <a:cubicBezTo>
                  <a:pt x="1539" y="590"/>
                  <a:pt x="1539" y="590"/>
                  <a:pt x="1539" y="590"/>
                </a:cubicBezTo>
                <a:cubicBezTo>
                  <a:pt x="1540" y="590"/>
                  <a:pt x="1540" y="590"/>
                  <a:pt x="1540" y="590"/>
                </a:cubicBezTo>
                <a:cubicBezTo>
                  <a:pt x="1540" y="590"/>
                  <a:pt x="1540" y="590"/>
                  <a:pt x="1540" y="590"/>
                </a:cubicBezTo>
                <a:cubicBezTo>
                  <a:pt x="1541" y="590"/>
                  <a:pt x="1541" y="591"/>
                  <a:pt x="1542" y="591"/>
                </a:cubicBezTo>
                <a:cubicBezTo>
                  <a:pt x="1542" y="590"/>
                  <a:pt x="1542" y="590"/>
                  <a:pt x="1542" y="590"/>
                </a:cubicBezTo>
                <a:cubicBezTo>
                  <a:pt x="1543" y="590"/>
                  <a:pt x="1543" y="590"/>
                  <a:pt x="1543" y="590"/>
                </a:cubicBezTo>
                <a:cubicBezTo>
                  <a:pt x="1544" y="590"/>
                  <a:pt x="1544" y="590"/>
                  <a:pt x="1544" y="589"/>
                </a:cubicBezTo>
                <a:cubicBezTo>
                  <a:pt x="1547" y="589"/>
                  <a:pt x="1547" y="589"/>
                  <a:pt x="1547" y="589"/>
                </a:cubicBezTo>
                <a:cubicBezTo>
                  <a:pt x="1547" y="589"/>
                  <a:pt x="1547" y="588"/>
                  <a:pt x="1547" y="588"/>
                </a:cubicBezTo>
                <a:cubicBezTo>
                  <a:pt x="1551" y="588"/>
                  <a:pt x="1551" y="588"/>
                  <a:pt x="1551" y="588"/>
                </a:cubicBezTo>
                <a:cubicBezTo>
                  <a:pt x="1551" y="587"/>
                  <a:pt x="1551" y="587"/>
                  <a:pt x="1551" y="587"/>
                </a:cubicBezTo>
                <a:cubicBezTo>
                  <a:pt x="1551" y="588"/>
                  <a:pt x="1551" y="587"/>
                  <a:pt x="1551" y="588"/>
                </a:cubicBezTo>
                <a:cubicBezTo>
                  <a:pt x="1552" y="588"/>
                  <a:pt x="1552" y="588"/>
                  <a:pt x="1552" y="588"/>
                </a:cubicBezTo>
                <a:cubicBezTo>
                  <a:pt x="1551" y="590"/>
                  <a:pt x="1550" y="590"/>
                  <a:pt x="1549" y="591"/>
                </a:cubicBezTo>
                <a:cubicBezTo>
                  <a:pt x="1549" y="593"/>
                  <a:pt x="1549" y="593"/>
                  <a:pt x="1550" y="594"/>
                </a:cubicBezTo>
                <a:cubicBezTo>
                  <a:pt x="1551" y="594"/>
                  <a:pt x="1551" y="594"/>
                  <a:pt x="1551" y="594"/>
                </a:cubicBezTo>
                <a:cubicBezTo>
                  <a:pt x="1552" y="596"/>
                  <a:pt x="1550" y="598"/>
                  <a:pt x="1552" y="600"/>
                </a:cubicBezTo>
                <a:cubicBezTo>
                  <a:pt x="1553" y="601"/>
                  <a:pt x="1552" y="601"/>
                  <a:pt x="1553" y="601"/>
                </a:cubicBezTo>
                <a:cubicBezTo>
                  <a:pt x="1553" y="600"/>
                  <a:pt x="1553" y="600"/>
                  <a:pt x="1553" y="600"/>
                </a:cubicBezTo>
                <a:cubicBezTo>
                  <a:pt x="1554" y="600"/>
                  <a:pt x="1554" y="600"/>
                  <a:pt x="1554" y="600"/>
                </a:cubicBezTo>
                <a:cubicBezTo>
                  <a:pt x="1554" y="598"/>
                  <a:pt x="1554" y="598"/>
                  <a:pt x="1554" y="598"/>
                </a:cubicBezTo>
                <a:cubicBezTo>
                  <a:pt x="1555" y="598"/>
                  <a:pt x="1555" y="598"/>
                  <a:pt x="1555" y="598"/>
                </a:cubicBezTo>
                <a:cubicBezTo>
                  <a:pt x="1555" y="598"/>
                  <a:pt x="1555" y="598"/>
                  <a:pt x="1555" y="598"/>
                </a:cubicBezTo>
                <a:cubicBezTo>
                  <a:pt x="1556" y="598"/>
                  <a:pt x="1556" y="598"/>
                  <a:pt x="1556" y="598"/>
                </a:cubicBezTo>
                <a:cubicBezTo>
                  <a:pt x="1557" y="596"/>
                  <a:pt x="1557" y="594"/>
                  <a:pt x="1558" y="592"/>
                </a:cubicBezTo>
                <a:cubicBezTo>
                  <a:pt x="1560" y="593"/>
                  <a:pt x="1561" y="593"/>
                  <a:pt x="1561" y="595"/>
                </a:cubicBezTo>
                <a:cubicBezTo>
                  <a:pt x="1562" y="596"/>
                  <a:pt x="1561" y="599"/>
                  <a:pt x="1560" y="602"/>
                </a:cubicBezTo>
                <a:cubicBezTo>
                  <a:pt x="1563" y="602"/>
                  <a:pt x="1563" y="604"/>
                  <a:pt x="1564" y="606"/>
                </a:cubicBezTo>
                <a:cubicBezTo>
                  <a:pt x="1565" y="606"/>
                  <a:pt x="1566" y="607"/>
                  <a:pt x="1567" y="608"/>
                </a:cubicBezTo>
                <a:cubicBezTo>
                  <a:pt x="1566" y="608"/>
                  <a:pt x="1566" y="608"/>
                  <a:pt x="1564" y="608"/>
                </a:cubicBezTo>
                <a:cubicBezTo>
                  <a:pt x="1564" y="610"/>
                  <a:pt x="1564" y="610"/>
                  <a:pt x="1564" y="610"/>
                </a:cubicBezTo>
                <a:cubicBezTo>
                  <a:pt x="1565" y="610"/>
                  <a:pt x="1566" y="611"/>
                  <a:pt x="1566" y="611"/>
                </a:cubicBezTo>
                <a:cubicBezTo>
                  <a:pt x="1566" y="612"/>
                  <a:pt x="1566" y="612"/>
                  <a:pt x="1566" y="612"/>
                </a:cubicBezTo>
                <a:cubicBezTo>
                  <a:pt x="1568" y="612"/>
                  <a:pt x="1568" y="612"/>
                  <a:pt x="1568" y="612"/>
                </a:cubicBezTo>
                <a:cubicBezTo>
                  <a:pt x="1568" y="612"/>
                  <a:pt x="1568" y="612"/>
                  <a:pt x="1568" y="613"/>
                </a:cubicBezTo>
                <a:cubicBezTo>
                  <a:pt x="1570" y="613"/>
                  <a:pt x="1570" y="613"/>
                  <a:pt x="1570" y="613"/>
                </a:cubicBezTo>
                <a:cubicBezTo>
                  <a:pt x="1570" y="613"/>
                  <a:pt x="1570" y="613"/>
                  <a:pt x="1570" y="613"/>
                </a:cubicBezTo>
                <a:cubicBezTo>
                  <a:pt x="1571" y="613"/>
                  <a:pt x="1571" y="613"/>
                  <a:pt x="1571" y="613"/>
                </a:cubicBezTo>
                <a:cubicBezTo>
                  <a:pt x="1571" y="615"/>
                  <a:pt x="1571" y="615"/>
                  <a:pt x="1571" y="615"/>
                </a:cubicBezTo>
                <a:cubicBezTo>
                  <a:pt x="1572" y="615"/>
                  <a:pt x="1573" y="615"/>
                  <a:pt x="1574" y="615"/>
                </a:cubicBezTo>
                <a:cubicBezTo>
                  <a:pt x="1574" y="615"/>
                  <a:pt x="1574" y="615"/>
                  <a:pt x="1574" y="615"/>
                </a:cubicBezTo>
                <a:cubicBezTo>
                  <a:pt x="1574" y="615"/>
                  <a:pt x="1574" y="615"/>
                  <a:pt x="1574" y="615"/>
                </a:cubicBezTo>
                <a:cubicBezTo>
                  <a:pt x="1574" y="615"/>
                  <a:pt x="1574" y="615"/>
                  <a:pt x="1574" y="615"/>
                </a:cubicBezTo>
                <a:cubicBezTo>
                  <a:pt x="1575" y="616"/>
                  <a:pt x="1576" y="615"/>
                  <a:pt x="1577" y="615"/>
                </a:cubicBezTo>
                <a:cubicBezTo>
                  <a:pt x="1577" y="615"/>
                  <a:pt x="1577" y="615"/>
                  <a:pt x="1577" y="615"/>
                </a:cubicBezTo>
                <a:cubicBezTo>
                  <a:pt x="1578" y="616"/>
                  <a:pt x="1578" y="616"/>
                  <a:pt x="1579" y="618"/>
                </a:cubicBezTo>
                <a:cubicBezTo>
                  <a:pt x="1581" y="619"/>
                  <a:pt x="1582" y="621"/>
                  <a:pt x="1584" y="622"/>
                </a:cubicBezTo>
                <a:cubicBezTo>
                  <a:pt x="1584" y="623"/>
                  <a:pt x="1584" y="623"/>
                  <a:pt x="1584" y="623"/>
                </a:cubicBezTo>
                <a:cubicBezTo>
                  <a:pt x="1585" y="623"/>
                  <a:pt x="1585" y="623"/>
                  <a:pt x="1585" y="623"/>
                </a:cubicBezTo>
                <a:cubicBezTo>
                  <a:pt x="1586" y="623"/>
                  <a:pt x="1586" y="624"/>
                  <a:pt x="1586" y="624"/>
                </a:cubicBezTo>
                <a:cubicBezTo>
                  <a:pt x="1587" y="624"/>
                  <a:pt x="1587" y="624"/>
                  <a:pt x="1588" y="623"/>
                </a:cubicBezTo>
                <a:cubicBezTo>
                  <a:pt x="1589" y="625"/>
                  <a:pt x="1591" y="626"/>
                  <a:pt x="1592" y="628"/>
                </a:cubicBezTo>
                <a:cubicBezTo>
                  <a:pt x="1594" y="629"/>
                  <a:pt x="1595" y="628"/>
                  <a:pt x="1597" y="629"/>
                </a:cubicBezTo>
                <a:cubicBezTo>
                  <a:pt x="1597" y="629"/>
                  <a:pt x="1597" y="629"/>
                  <a:pt x="1597" y="630"/>
                </a:cubicBezTo>
                <a:cubicBezTo>
                  <a:pt x="1599" y="630"/>
                  <a:pt x="1599" y="630"/>
                  <a:pt x="1599" y="630"/>
                </a:cubicBezTo>
                <a:cubicBezTo>
                  <a:pt x="1600" y="631"/>
                  <a:pt x="1600" y="631"/>
                  <a:pt x="1600" y="631"/>
                </a:cubicBezTo>
                <a:cubicBezTo>
                  <a:pt x="1600" y="632"/>
                  <a:pt x="1600" y="633"/>
                  <a:pt x="1601" y="633"/>
                </a:cubicBezTo>
                <a:cubicBezTo>
                  <a:pt x="1603" y="633"/>
                  <a:pt x="1603" y="633"/>
                  <a:pt x="1603" y="633"/>
                </a:cubicBezTo>
                <a:cubicBezTo>
                  <a:pt x="1603" y="634"/>
                  <a:pt x="1603" y="634"/>
                  <a:pt x="1603" y="634"/>
                </a:cubicBezTo>
                <a:cubicBezTo>
                  <a:pt x="1604" y="634"/>
                  <a:pt x="1604" y="634"/>
                  <a:pt x="1604" y="634"/>
                </a:cubicBezTo>
                <a:cubicBezTo>
                  <a:pt x="1604" y="637"/>
                  <a:pt x="1604" y="637"/>
                  <a:pt x="1604" y="637"/>
                </a:cubicBezTo>
                <a:cubicBezTo>
                  <a:pt x="1603" y="637"/>
                  <a:pt x="1603" y="637"/>
                  <a:pt x="1603" y="637"/>
                </a:cubicBezTo>
                <a:cubicBezTo>
                  <a:pt x="1603" y="638"/>
                  <a:pt x="1603" y="638"/>
                  <a:pt x="1603" y="638"/>
                </a:cubicBezTo>
                <a:cubicBezTo>
                  <a:pt x="1603" y="638"/>
                  <a:pt x="1603" y="638"/>
                  <a:pt x="1603" y="638"/>
                </a:cubicBezTo>
                <a:cubicBezTo>
                  <a:pt x="1602" y="640"/>
                  <a:pt x="1604" y="640"/>
                  <a:pt x="1604" y="641"/>
                </a:cubicBezTo>
                <a:cubicBezTo>
                  <a:pt x="1603" y="641"/>
                  <a:pt x="1603" y="641"/>
                  <a:pt x="1603" y="641"/>
                </a:cubicBezTo>
                <a:cubicBezTo>
                  <a:pt x="1603" y="644"/>
                  <a:pt x="1603" y="644"/>
                  <a:pt x="1603" y="644"/>
                </a:cubicBezTo>
                <a:cubicBezTo>
                  <a:pt x="1603" y="644"/>
                  <a:pt x="1603" y="644"/>
                  <a:pt x="1603" y="644"/>
                </a:cubicBezTo>
                <a:cubicBezTo>
                  <a:pt x="1602" y="645"/>
                  <a:pt x="1601" y="648"/>
                  <a:pt x="1602" y="650"/>
                </a:cubicBezTo>
                <a:cubicBezTo>
                  <a:pt x="1603" y="650"/>
                  <a:pt x="1603" y="650"/>
                  <a:pt x="1603" y="650"/>
                </a:cubicBezTo>
                <a:cubicBezTo>
                  <a:pt x="1603" y="652"/>
                  <a:pt x="1603" y="654"/>
                  <a:pt x="1605" y="655"/>
                </a:cubicBezTo>
                <a:cubicBezTo>
                  <a:pt x="1606" y="655"/>
                  <a:pt x="1606" y="655"/>
                  <a:pt x="1606" y="655"/>
                </a:cubicBezTo>
                <a:cubicBezTo>
                  <a:pt x="1606" y="656"/>
                  <a:pt x="1606" y="656"/>
                  <a:pt x="1606" y="656"/>
                </a:cubicBezTo>
                <a:cubicBezTo>
                  <a:pt x="1607" y="656"/>
                  <a:pt x="1608" y="656"/>
                  <a:pt x="1608" y="657"/>
                </a:cubicBezTo>
                <a:cubicBezTo>
                  <a:pt x="1608" y="658"/>
                  <a:pt x="1608" y="658"/>
                  <a:pt x="1608" y="658"/>
                </a:cubicBezTo>
                <a:cubicBezTo>
                  <a:pt x="1609" y="658"/>
                  <a:pt x="1609" y="658"/>
                  <a:pt x="1609" y="658"/>
                </a:cubicBezTo>
                <a:cubicBezTo>
                  <a:pt x="1609" y="660"/>
                  <a:pt x="1609" y="660"/>
                  <a:pt x="1609" y="660"/>
                </a:cubicBezTo>
                <a:cubicBezTo>
                  <a:pt x="1610" y="660"/>
                  <a:pt x="1610" y="660"/>
                  <a:pt x="1610" y="660"/>
                </a:cubicBezTo>
                <a:cubicBezTo>
                  <a:pt x="1610" y="661"/>
                  <a:pt x="1610" y="661"/>
                  <a:pt x="1610" y="661"/>
                </a:cubicBezTo>
                <a:cubicBezTo>
                  <a:pt x="1610" y="661"/>
                  <a:pt x="1610" y="661"/>
                  <a:pt x="1610" y="661"/>
                </a:cubicBezTo>
                <a:cubicBezTo>
                  <a:pt x="1610" y="663"/>
                  <a:pt x="1610" y="663"/>
                  <a:pt x="1610" y="663"/>
                </a:cubicBezTo>
                <a:cubicBezTo>
                  <a:pt x="1611" y="664"/>
                  <a:pt x="1612" y="664"/>
                  <a:pt x="1613" y="665"/>
                </a:cubicBezTo>
                <a:cubicBezTo>
                  <a:pt x="1613" y="667"/>
                  <a:pt x="1613" y="667"/>
                  <a:pt x="1613" y="667"/>
                </a:cubicBezTo>
                <a:cubicBezTo>
                  <a:pt x="1614" y="667"/>
                  <a:pt x="1615" y="668"/>
                  <a:pt x="1616" y="669"/>
                </a:cubicBezTo>
                <a:cubicBezTo>
                  <a:pt x="1616" y="669"/>
                  <a:pt x="1616" y="669"/>
                  <a:pt x="1616" y="669"/>
                </a:cubicBezTo>
                <a:cubicBezTo>
                  <a:pt x="1617" y="669"/>
                  <a:pt x="1617" y="669"/>
                  <a:pt x="1619" y="669"/>
                </a:cubicBezTo>
                <a:cubicBezTo>
                  <a:pt x="1619" y="670"/>
                  <a:pt x="1619" y="670"/>
                  <a:pt x="1619" y="670"/>
                </a:cubicBezTo>
                <a:cubicBezTo>
                  <a:pt x="1618" y="670"/>
                  <a:pt x="1618" y="670"/>
                  <a:pt x="1617" y="671"/>
                </a:cubicBezTo>
                <a:cubicBezTo>
                  <a:pt x="1617" y="673"/>
                  <a:pt x="1617" y="676"/>
                  <a:pt x="1618" y="677"/>
                </a:cubicBezTo>
                <a:cubicBezTo>
                  <a:pt x="1619" y="678"/>
                  <a:pt x="1622" y="675"/>
                  <a:pt x="1624" y="677"/>
                </a:cubicBezTo>
                <a:cubicBezTo>
                  <a:pt x="1624" y="677"/>
                  <a:pt x="1625" y="677"/>
                  <a:pt x="1625" y="678"/>
                </a:cubicBezTo>
                <a:cubicBezTo>
                  <a:pt x="1628" y="678"/>
                  <a:pt x="1628" y="678"/>
                  <a:pt x="1628" y="678"/>
                </a:cubicBezTo>
                <a:cubicBezTo>
                  <a:pt x="1629" y="679"/>
                  <a:pt x="1629" y="679"/>
                  <a:pt x="1629" y="680"/>
                </a:cubicBezTo>
                <a:cubicBezTo>
                  <a:pt x="1631" y="680"/>
                  <a:pt x="1631" y="680"/>
                  <a:pt x="1631" y="680"/>
                </a:cubicBezTo>
                <a:cubicBezTo>
                  <a:pt x="1631" y="681"/>
                  <a:pt x="1631" y="681"/>
                  <a:pt x="1631" y="681"/>
                </a:cubicBezTo>
                <a:cubicBezTo>
                  <a:pt x="1632" y="681"/>
                  <a:pt x="1632" y="681"/>
                  <a:pt x="1632" y="681"/>
                </a:cubicBezTo>
                <a:cubicBezTo>
                  <a:pt x="1632" y="681"/>
                  <a:pt x="1632" y="681"/>
                  <a:pt x="1631" y="682"/>
                </a:cubicBezTo>
                <a:cubicBezTo>
                  <a:pt x="1630" y="682"/>
                  <a:pt x="1629" y="681"/>
                  <a:pt x="1628" y="681"/>
                </a:cubicBezTo>
                <a:cubicBezTo>
                  <a:pt x="1627" y="681"/>
                  <a:pt x="1627" y="680"/>
                  <a:pt x="1626" y="679"/>
                </a:cubicBezTo>
                <a:cubicBezTo>
                  <a:pt x="1625" y="679"/>
                  <a:pt x="1625" y="679"/>
                  <a:pt x="1625" y="679"/>
                </a:cubicBezTo>
                <a:cubicBezTo>
                  <a:pt x="1625" y="679"/>
                  <a:pt x="1625" y="679"/>
                  <a:pt x="1625" y="679"/>
                </a:cubicBezTo>
                <a:cubicBezTo>
                  <a:pt x="1622" y="679"/>
                  <a:pt x="1622" y="679"/>
                  <a:pt x="1622" y="679"/>
                </a:cubicBezTo>
                <a:cubicBezTo>
                  <a:pt x="1622" y="679"/>
                  <a:pt x="1622" y="679"/>
                  <a:pt x="1622" y="679"/>
                </a:cubicBezTo>
                <a:cubicBezTo>
                  <a:pt x="1622" y="679"/>
                  <a:pt x="1621" y="679"/>
                  <a:pt x="1620" y="679"/>
                </a:cubicBezTo>
                <a:cubicBezTo>
                  <a:pt x="1620" y="679"/>
                  <a:pt x="1620" y="679"/>
                  <a:pt x="1619" y="680"/>
                </a:cubicBezTo>
                <a:cubicBezTo>
                  <a:pt x="1619" y="681"/>
                  <a:pt x="1619" y="681"/>
                  <a:pt x="1618" y="682"/>
                </a:cubicBezTo>
                <a:cubicBezTo>
                  <a:pt x="1619" y="682"/>
                  <a:pt x="1619" y="682"/>
                  <a:pt x="1619" y="682"/>
                </a:cubicBezTo>
                <a:cubicBezTo>
                  <a:pt x="1619" y="683"/>
                  <a:pt x="1619" y="683"/>
                  <a:pt x="1619" y="683"/>
                </a:cubicBezTo>
                <a:cubicBezTo>
                  <a:pt x="1620" y="683"/>
                  <a:pt x="1620" y="683"/>
                  <a:pt x="1620" y="683"/>
                </a:cubicBezTo>
                <a:cubicBezTo>
                  <a:pt x="1621" y="684"/>
                  <a:pt x="1622" y="687"/>
                  <a:pt x="1620" y="688"/>
                </a:cubicBezTo>
                <a:cubicBezTo>
                  <a:pt x="1620" y="691"/>
                  <a:pt x="1621" y="692"/>
                  <a:pt x="1623" y="692"/>
                </a:cubicBezTo>
                <a:cubicBezTo>
                  <a:pt x="1623" y="691"/>
                  <a:pt x="1623" y="691"/>
                  <a:pt x="1623" y="691"/>
                </a:cubicBezTo>
                <a:cubicBezTo>
                  <a:pt x="1626" y="692"/>
                  <a:pt x="1629" y="692"/>
                  <a:pt x="1631" y="692"/>
                </a:cubicBezTo>
                <a:cubicBezTo>
                  <a:pt x="1631" y="691"/>
                  <a:pt x="1631" y="690"/>
                  <a:pt x="1631" y="688"/>
                </a:cubicBezTo>
                <a:cubicBezTo>
                  <a:pt x="1633" y="688"/>
                  <a:pt x="1635" y="689"/>
                  <a:pt x="1637" y="689"/>
                </a:cubicBezTo>
                <a:cubicBezTo>
                  <a:pt x="1637" y="689"/>
                  <a:pt x="1637" y="688"/>
                  <a:pt x="1637" y="688"/>
                </a:cubicBezTo>
                <a:cubicBezTo>
                  <a:pt x="1638" y="688"/>
                  <a:pt x="1638" y="688"/>
                  <a:pt x="1638" y="688"/>
                </a:cubicBezTo>
                <a:cubicBezTo>
                  <a:pt x="1637" y="687"/>
                  <a:pt x="1637" y="687"/>
                  <a:pt x="1637" y="685"/>
                </a:cubicBezTo>
                <a:cubicBezTo>
                  <a:pt x="1635" y="685"/>
                  <a:pt x="1636" y="685"/>
                  <a:pt x="1635" y="685"/>
                </a:cubicBezTo>
                <a:cubicBezTo>
                  <a:pt x="1635" y="685"/>
                  <a:pt x="1635" y="685"/>
                  <a:pt x="1635" y="685"/>
                </a:cubicBezTo>
                <a:cubicBezTo>
                  <a:pt x="1635" y="683"/>
                  <a:pt x="1635" y="683"/>
                  <a:pt x="1635" y="683"/>
                </a:cubicBezTo>
                <a:cubicBezTo>
                  <a:pt x="1637" y="683"/>
                  <a:pt x="1637" y="683"/>
                  <a:pt x="1637" y="683"/>
                </a:cubicBezTo>
                <a:cubicBezTo>
                  <a:pt x="1637" y="682"/>
                  <a:pt x="1637" y="682"/>
                  <a:pt x="1637" y="682"/>
                </a:cubicBezTo>
                <a:cubicBezTo>
                  <a:pt x="1638" y="682"/>
                  <a:pt x="1638" y="682"/>
                  <a:pt x="1638" y="682"/>
                </a:cubicBezTo>
                <a:cubicBezTo>
                  <a:pt x="1638" y="683"/>
                  <a:pt x="1638" y="683"/>
                  <a:pt x="1638" y="683"/>
                </a:cubicBezTo>
                <a:cubicBezTo>
                  <a:pt x="1640" y="683"/>
                  <a:pt x="1640" y="685"/>
                  <a:pt x="1642" y="685"/>
                </a:cubicBezTo>
                <a:cubicBezTo>
                  <a:pt x="1642" y="683"/>
                  <a:pt x="1642" y="682"/>
                  <a:pt x="1643" y="681"/>
                </a:cubicBezTo>
                <a:cubicBezTo>
                  <a:pt x="1642" y="681"/>
                  <a:pt x="1642" y="681"/>
                  <a:pt x="1642" y="681"/>
                </a:cubicBezTo>
                <a:cubicBezTo>
                  <a:pt x="1642" y="680"/>
                  <a:pt x="1642" y="679"/>
                  <a:pt x="1641" y="679"/>
                </a:cubicBezTo>
                <a:cubicBezTo>
                  <a:pt x="1639" y="679"/>
                  <a:pt x="1639" y="679"/>
                  <a:pt x="1639" y="679"/>
                </a:cubicBezTo>
                <a:cubicBezTo>
                  <a:pt x="1639" y="678"/>
                  <a:pt x="1638" y="677"/>
                  <a:pt x="1638" y="677"/>
                </a:cubicBezTo>
                <a:cubicBezTo>
                  <a:pt x="1637" y="677"/>
                  <a:pt x="1637" y="677"/>
                  <a:pt x="1637" y="677"/>
                </a:cubicBezTo>
                <a:cubicBezTo>
                  <a:pt x="1637" y="676"/>
                  <a:pt x="1637" y="676"/>
                  <a:pt x="1637" y="676"/>
                </a:cubicBezTo>
                <a:cubicBezTo>
                  <a:pt x="1636" y="676"/>
                  <a:pt x="1636" y="676"/>
                  <a:pt x="1635" y="675"/>
                </a:cubicBezTo>
                <a:cubicBezTo>
                  <a:pt x="1635" y="673"/>
                  <a:pt x="1635" y="673"/>
                  <a:pt x="1635" y="673"/>
                </a:cubicBezTo>
                <a:cubicBezTo>
                  <a:pt x="1635" y="673"/>
                  <a:pt x="1635" y="673"/>
                  <a:pt x="1635" y="673"/>
                </a:cubicBezTo>
                <a:cubicBezTo>
                  <a:pt x="1635" y="672"/>
                  <a:pt x="1635" y="672"/>
                  <a:pt x="1635" y="672"/>
                </a:cubicBezTo>
                <a:cubicBezTo>
                  <a:pt x="1636" y="673"/>
                  <a:pt x="1637" y="674"/>
                  <a:pt x="1639" y="675"/>
                </a:cubicBezTo>
                <a:cubicBezTo>
                  <a:pt x="1639" y="676"/>
                  <a:pt x="1639" y="676"/>
                  <a:pt x="1640" y="677"/>
                </a:cubicBezTo>
                <a:cubicBezTo>
                  <a:pt x="1640" y="677"/>
                  <a:pt x="1640" y="677"/>
                  <a:pt x="1641" y="678"/>
                </a:cubicBezTo>
                <a:cubicBezTo>
                  <a:pt x="1645" y="678"/>
                  <a:pt x="1645" y="678"/>
                  <a:pt x="1645" y="678"/>
                </a:cubicBezTo>
                <a:cubicBezTo>
                  <a:pt x="1645" y="679"/>
                  <a:pt x="1645" y="679"/>
                  <a:pt x="1645" y="679"/>
                </a:cubicBezTo>
                <a:cubicBezTo>
                  <a:pt x="1646" y="680"/>
                  <a:pt x="1647" y="681"/>
                  <a:pt x="1649" y="682"/>
                </a:cubicBezTo>
                <a:cubicBezTo>
                  <a:pt x="1649" y="681"/>
                  <a:pt x="1649" y="681"/>
                  <a:pt x="1649" y="681"/>
                </a:cubicBezTo>
                <a:cubicBezTo>
                  <a:pt x="1649" y="681"/>
                  <a:pt x="1649" y="681"/>
                  <a:pt x="1649" y="681"/>
                </a:cubicBezTo>
                <a:cubicBezTo>
                  <a:pt x="1649" y="680"/>
                  <a:pt x="1648" y="680"/>
                  <a:pt x="1648" y="680"/>
                </a:cubicBezTo>
                <a:cubicBezTo>
                  <a:pt x="1648" y="679"/>
                  <a:pt x="1648" y="679"/>
                  <a:pt x="1648" y="679"/>
                </a:cubicBezTo>
                <a:cubicBezTo>
                  <a:pt x="1647" y="678"/>
                  <a:pt x="1647" y="678"/>
                  <a:pt x="1647" y="678"/>
                </a:cubicBezTo>
                <a:cubicBezTo>
                  <a:pt x="1646" y="677"/>
                  <a:pt x="1646" y="676"/>
                  <a:pt x="1646" y="675"/>
                </a:cubicBezTo>
                <a:cubicBezTo>
                  <a:pt x="1643" y="675"/>
                  <a:pt x="1642" y="673"/>
                  <a:pt x="1640" y="673"/>
                </a:cubicBezTo>
                <a:cubicBezTo>
                  <a:pt x="1640" y="671"/>
                  <a:pt x="1639" y="670"/>
                  <a:pt x="1637" y="670"/>
                </a:cubicBezTo>
                <a:cubicBezTo>
                  <a:pt x="1637" y="669"/>
                  <a:pt x="1637" y="669"/>
                  <a:pt x="1637" y="669"/>
                </a:cubicBezTo>
                <a:cubicBezTo>
                  <a:pt x="1635" y="669"/>
                  <a:pt x="1636" y="670"/>
                  <a:pt x="1633" y="670"/>
                </a:cubicBezTo>
                <a:cubicBezTo>
                  <a:pt x="1634" y="671"/>
                  <a:pt x="1633" y="671"/>
                  <a:pt x="1634" y="671"/>
                </a:cubicBezTo>
                <a:cubicBezTo>
                  <a:pt x="1634" y="672"/>
                  <a:pt x="1634" y="672"/>
                  <a:pt x="1634" y="672"/>
                </a:cubicBezTo>
                <a:cubicBezTo>
                  <a:pt x="1632" y="672"/>
                  <a:pt x="1632" y="672"/>
                  <a:pt x="1632" y="672"/>
                </a:cubicBezTo>
                <a:cubicBezTo>
                  <a:pt x="1632" y="671"/>
                  <a:pt x="1632" y="671"/>
                  <a:pt x="1632" y="671"/>
                </a:cubicBezTo>
                <a:cubicBezTo>
                  <a:pt x="1631" y="671"/>
                  <a:pt x="1631" y="671"/>
                  <a:pt x="1631" y="671"/>
                </a:cubicBezTo>
                <a:cubicBezTo>
                  <a:pt x="1631" y="671"/>
                  <a:pt x="1631" y="671"/>
                  <a:pt x="1631" y="671"/>
                </a:cubicBezTo>
                <a:cubicBezTo>
                  <a:pt x="1632" y="670"/>
                  <a:pt x="1632" y="671"/>
                  <a:pt x="1633" y="669"/>
                </a:cubicBezTo>
                <a:cubicBezTo>
                  <a:pt x="1634" y="669"/>
                  <a:pt x="1634" y="669"/>
                  <a:pt x="1634" y="669"/>
                </a:cubicBezTo>
                <a:cubicBezTo>
                  <a:pt x="1634" y="669"/>
                  <a:pt x="1634" y="668"/>
                  <a:pt x="1633" y="667"/>
                </a:cubicBezTo>
                <a:cubicBezTo>
                  <a:pt x="1633" y="667"/>
                  <a:pt x="1633" y="667"/>
                  <a:pt x="1632" y="667"/>
                </a:cubicBezTo>
                <a:cubicBezTo>
                  <a:pt x="1632" y="664"/>
                  <a:pt x="1632" y="664"/>
                  <a:pt x="1632" y="664"/>
                </a:cubicBezTo>
                <a:cubicBezTo>
                  <a:pt x="1633" y="664"/>
                  <a:pt x="1633" y="664"/>
                  <a:pt x="1633" y="664"/>
                </a:cubicBezTo>
                <a:cubicBezTo>
                  <a:pt x="1634" y="665"/>
                  <a:pt x="1634" y="665"/>
                  <a:pt x="1634" y="666"/>
                </a:cubicBezTo>
                <a:cubicBezTo>
                  <a:pt x="1637" y="666"/>
                  <a:pt x="1637" y="666"/>
                  <a:pt x="1637" y="666"/>
                </a:cubicBezTo>
                <a:cubicBezTo>
                  <a:pt x="1636" y="662"/>
                  <a:pt x="1632" y="662"/>
                  <a:pt x="1632" y="657"/>
                </a:cubicBezTo>
                <a:cubicBezTo>
                  <a:pt x="1631" y="656"/>
                  <a:pt x="1631" y="657"/>
                  <a:pt x="1630" y="656"/>
                </a:cubicBezTo>
                <a:cubicBezTo>
                  <a:pt x="1629" y="656"/>
                  <a:pt x="1629" y="656"/>
                  <a:pt x="1629" y="656"/>
                </a:cubicBezTo>
                <a:cubicBezTo>
                  <a:pt x="1630" y="654"/>
                  <a:pt x="1630" y="653"/>
                  <a:pt x="1631" y="652"/>
                </a:cubicBezTo>
                <a:cubicBezTo>
                  <a:pt x="1631" y="652"/>
                  <a:pt x="1631" y="652"/>
                  <a:pt x="1631" y="652"/>
                </a:cubicBezTo>
                <a:cubicBezTo>
                  <a:pt x="1631" y="650"/>
                  <a:pt x="1631" y="650"/>
                  <a:pt x="1631" y="650"/>
                </a:cubicBezTo>
                <a:cubicBezTo>
                  <a:pt x="1632" y="650"/>
                  <a:pt x="1632" y="650"/>
                  <a:pt x="1632" y="650"/>
                </a:cubicBezTo>
                <a:cubicBezTo>
                  <a:pt x="1633" y="648"/>
                  <a:pt x="1632" y="649"/>
                  <a:pt x="1633" y="648"/>
                </a:cubicBezTo>
                <a:cubicBezTo>
                  <a:pt x="1633" y="650"/>
                  <a:pt x="1634" y="651"/>
                  <a:pt x="1635" y="652"/>
                </a:cubicBezTo>
                <a:cubicBezTo>
                  <a:pt x="1635" y="652"/>
                  <a:pt x="1635" y="652"/>
                  <a:pt x="1635" y="652"/>
                </a:cubicBezTo>
                <a:cubicBezTo>
                  <a:pt x="1635" y="654"/>
                  <a:pt x="1635" y="654"/>
                  <a:pt x="1635" y="654"/>
                </a:cubicBezTo>
                <a:cubicBezTo>
                  <a:pt x="1636" y="654"/>
                  <a:pt x="1636" y="654"/>
                  <a:pt x="1636" y="654"/>
                </a:cubicBezTo>
                <a:cubicBezTo>
                  <a:pt x="1636" y="655"/>
                  <a:pt x="1636" y="656"/>
                  <a:pt x="1637" y="656"/>
                </a:cubicBezTo>
                <a:cubicBezTo>
                  <a:pt x="1639" y="656"/>
                  <a:pt x="1639" y="656"/>
                  <a:pt x="1639" y="656"/>
                </a:cubicBezTo>
                <a:cubicBezTo>
                  <a:pt x="1638" y="656"/>
                  <a:pt x="1638" y="655"/>
                  <a:pt x="1637" y="654"/>
                </a:cubicBezTo>
                <a:cubicBezTo>
                  <a:pt x="1638" y="654"/>
                  <a:pt x="1638" y="654"/>
                  <a:pt x="1639" y="654"/>
                </a:cubicBezTo>
                <a:cubicBezTo>
                  <a:pt x="1639" y="653"/>
                  <a:pt x="1639" y="653"/>
                  <a:pt x="1639" y="653"/>
                </a:cubicBezTo>
                <a:cubicBezTo>
                  <a:pt x="1640" y="653"/>
                  <a:pt x="1640" y="654"/>
                  <a:pt x="1641" y="654"/>
                </a:cubicBezTo>
                <a:cubicBezTo>
                  <a:pt x="1641" y="654"/>
                  <a:pt x="1641" y="654"/>
                  <a:pt x="1641" y="654"/>
                </a:cubicBezTo>
                <a:cubicBezTo>
                  <a:pt x="1642" y="654"/>
                  <a:pt x="1642" y="654"/>
                  <a:pt x="1642" y="654"/>
                </a:cubicBezTo>
                <a:cubicBezTo>
                  <a:pt x="1642" y="653"/>
                  <a:pt x="1642" y="652"/>
                  <a:pt x="1641" y="652"/>
                </a:cubicBezTo>
                <a:cubicBezTo>
                  <a:pt x="1642" y="652"/>
                  <a:pt x="1644" y="652"/>
                  <a:pt x="1645" y="652"/>
                </a:cubicBezTo>
                <a:cubicBezTo>
                  <a:pt x="1644" y="650"/>
                  <a:pt x="1643" y="650"/>
                  <a:pt x="1641" y="649"/>
                </a:cubicBezTo>
                <a:cubicBezTo>
                  <a:pt x="1641" y="649"/>
                  <a:pt x="1641" y="648"/>
                  <a:pt x="1640" y="648"/>
                </a:cubicBezTo>
                <a:cubicBezTo>
                  <a:pt x="1640" y="645"/>
                  <a:pt x="1640" y="645"/>
                  <a:pt x="1640" y="645"/>
                </a:cubicBezTo>
                <a:cubicBezTo>
                  <a:pt x="1641" y="645"/>
                  <a:pt x="1646" y="644"/>
                  <a:pt x="1646" y="644"/>
                </a:cubicBezTo>
                <a:cubicBezTo>
                  <a:pt x="1646" y="645"/>
                  <a:pt x="1646" y="645"/>
                  <a:pt x="1646" y="645"/>
                </a:cubicBezTo>
                <a:cubicBezTo>
                  <a:pt x="1647" y="645"/>
                  <a:pt x="1647" y="645"/>
                  <a:pt x="1647" y="645"/>
                </a:cubicBezTo>
                <a:cubicBezTo>
                  <a:pt x="1647" y="646"/>
                  <a:pt x="1647" y="646"/>
                  <a:pt x="1647" y="646"/>
                </a:cubicBezTo>
                <a:cubicBezTo>
                  <a:pt x="1651" y="646"/>
                  <a:pt x="1651" y="646"/>
                  <a:pt x="1651" y="646"/>
                </a:cubicBezTo>
                <a:cubicBezTo>
                  <a:pt x="1651" y="645"/>
                  <a:pt x="1651" y="645"/>
                  <a:pt x="1651" y="645"/>
                </a:cubicBezTo>
                <a:cubicBezTo>
                  <a:pt x="1652" y="645"/>
                  <a:pt x="1653" y="645"/>
                  <a:pt x="1654" y="646"/>
                </a:cubicBezTo>
                <a:cubicBezTo>
                  <a:pt x="1656" y="645"/>
                  <a:pt x="1657" y="645"/>
                  <a:pt x="1660" y="644"/>
                </a:cubicBezTo>
                <a:cubicBezTo>
                  <a:pt x="1660" y="646"/>
                  <a:pt x="1660" y="646"/>
                  <a:pt x="1660" y="646"/>
                </a:cubicBezTo>
                <a:cubicBezTo>
                  <a:pt x="1662" y="647"/>
                  <a:pt x="1661" y="648"/>
                  <a:pt x="1664" y="648"/>
                </a:cubicBezTo>
                <a:cubicBezTo>
                  <a:pt x="1664" y="649"/>
                  <a:pt x="1664" y="649"/>
                  <a:pt x="1664" y="649"/>
                </a:cubicBezTo>
                <a:cubicBezTo>
                  <a:pt x="1662" y="650"/>
                  <a:pt x="1663" y="650"/>
                  <a:pt x="1661" y="650"/>
                </a:cubicBezTo>
                <a:cubicBezTo>
                  <a:pt x="1661" y="654"/>
                  <a:pt x="1661" y="654"/>
                  <a:pt x="1661" y="654"/>
                </a:cubicBezTo>
                <a:cubicBezTo>
                  <a:pt x="1662" y="653"/>
                  <a:pt x="1662" y="653"/>
                  <a:pt x="1663" y="653"/>
                </a:cubicBezTo>
                <a:cubicBezTo>
                  <a:pt x="1663" y="652"/>
                  <a:pt x="1663" y="652"/>
                  <a:pt x="1663" y="652"/>
                </a:cubicBezTo>
                <a:cubicBezTo>
                  <a:pt x="1664" y="652"/>
                  <a:pt x="1664" y="652"/>
                  <a:pt x="1665" y="652"/>
                </a:cubicBezTo>
                <a:cubicBezTo>
                  <a:pt x="1665" y="651"/>
                  <a:pt x="1665" y="651"/>
                  <a:pt x="1666" y="650"/>
                </a:cubicBezTo>
                <a:cubicBezTo>
                  <a:pt x="1667" y="650"/>
                  <a:pt x="1667" y="650"/>
                  <a:pt x="1667" y="650"/>
                </a:cubicBezTo>
                <a:cubicBezTo>
                  <a:pt x="1667" y="650"/>
                  <a:pt x="1667" y="649"/>
                  <a:pt x="1668" y="649"/>
                </a:cubicBezTo>
                <a:cubicBezTo>
                  <a:pt x="1669" y="649"/>
                  <a:pt x="1671" y="648"/>
                  <a:pt x="1672" y="648"/>
                </a:cubicBezTo>
                <a:cubicBezTo>
                  <a:pt x="1673" y="647"/>
                  <a:pt x="1674" y="646"/>
                  <a:pt x="1674" y="645"/>
                </a:cubicBezTo>
                <a:cubicBezTo>
                  <a:pt x="1679" y="645"/>
                  <a:pt x="1679" y="645"/>
                  <a:pt x="1679" y="645"/>
                </a:cubicBezTo>
                <a:cubicBezTo>
                  <a:pt x="1679" y="644"/>
                  <a:pt x="1679" y="644"/>
                  <a:pt x="1679" y="644"/>
                </a:cubicBezTo>
                <a:cubicBezTo>
                  <a:pt x="1681" y="644"/>
                  <a:pt x="1681" y="644"/>
                  <a:pt x="1681" y="644"/>
                </a:cubicBezTo>
                <a:cubicBezTo>
                  <a:pt x="1681" y="644"/>
                  <a:pt x="1681" y="644"/>
                  <a:pt x="1681" y="644"/>
                </a:cubicBezTo>
                <a:cubicBezTo>
                  <a:pt x="1683" y="644"/>
                  <a:pt x="1683" y="644"/>
                  <a:pt x="1683" y="644"/>
                </a:cubicBezTo>
                <a:cubicBezTo>
                  <a:pt x="1683" y="643"/>
                  <a:pt x="1683" y="643"/>
                  <a:pt x="1683" y="643"/>
                </a:cubicBezTo>
                <a:cubicBezTo>
                  <a:pt x="1684" y="643"/>
                  <a:pt x="1684" y="643"/>
                  <a:pt x="1685" y="642"/>
                </a:cubicBezTo>
                <a:cubicBezTo>
                  <a:pt x="1685" y="641"/>
                  <a:pt x="1685" y="641"/>
                  <a:pt x="1685" y="641"/>
                </a:cubicBezTo>
                <a:cubicBezTo>
                  <a:pt x="1683" y="640"/>
                  <a:pt x="1681" y="639"/>
                  <a:pt x="1678" y="638"/>
                </a:cubicBezTo>
                <a:cubicBezTo>
                  <a:pt x="1678" y="637"/>
                  <a:pt x="1678" y="637"/>
                  <a:pt x="1677" y="636"/>
                </a:cubicBezTo>
                <a:cubicBezTo>
                  <a:pt x="1676" y="636"/>
                  <a:pt x="1676" y="636"/>
                  <a:pt x="1676" y="636"/>
                </a:cubicBezTo>
                <a:cubicBezTo>
                  <a:pt x="1676" y="634"/>
                  <a:pt x="1676" y="634"/>
                  <a:pt x="1676" y="634"/>
                </a:cubicBezTo>
                <a:cubicBezTo>
                  <a:pt x="1676" y="634"/>
                  <a:pt x="1676" y="634"/>
                  <a:pt x="1676" y="634"/>
                </a:cubicBezTo>
                <a:cubicBezTo>
                  <a:pt x="1676" y="632"/>
                  <a:pt x="1676" y="632"/>
                  <a:pt x="1676" y="632"/>
                </a:cubicBezTo>
                <a:cubicBezTo>
                  <a:pt x="1675" y="632"/>
                  <a:pt x="1675" y="632"/>
                  <a:pt x="1675" y="632"/>
                </a:cubicBezTo>
                <a:cubicBezTo>
                  <a:pt x="1675" y="631"/>
                  <a:pt x="1674" y="631"/>
                  <a:pt x="1674" y="630"/>
                </a:cubicBezTo>
                <a:cubicBezTo>
                  <a:pt x="1674" y="630"/>
                  <a:pt x="1673" y="629"/>
                  <a:pt x="1672" y="629"/>
                </a:cubicBezTo>
                <a:cubicBezTo>
                  <a:pt x="1673" y="627"/>
                  <a:pt x="1673" y="628"/>
                  <a:pt x="1674" y="627"/>
                </a:cubicBezTo>
                <a:cubicBezTo>
                  <a:pt x="1675" y="627"/>
                  <a:pt x="1675" y="627"/>
                  <a:pt x="1675" y="627"/>
                </a:cubicBezTo>
                <a:cubicBezTo>
                  <a:pt x="1676" y="625"/>
                  <a:pt x="1675" y="623"/>
                  <a:pt x="1676" y="622"/>
                </a:cubicBezTo>
                <a:cubicBezTo>
                  <a:pt x="1676" y="622"/>
                  <a:pt x="1677" y="621"/>
                  <a:pt x="1677" y="621"/>
                </a:cubicBezTo>
                <a:cubicBezTo>
                  <a:pt x="1677" y="619"/>
                  <a:pt x="1677" y="619"/>
                  <a:pt x="1677" y="619"/>
                </a:cubicBezTo>
                <a:cubicBezTo>
                  <a:pt x="1678" y="619"/>
                  <a:pt x="1678" y="619"/>
                  <a:pt x="1678" y="619"/>
                </a:cubicBezTo>
                <a:cubicBezTo>
                  <a:pt x="1679" y="619"/>
                  <a:pt x="1679" y="618"/>
                  <a:pt x="1680" y="617"/>
                </a:cubicBezTo>
                <a:cubicBezTo>
                  <a:pt x="1681" y="617"/>
                  <a:pt x="1681" y="617"/>
                  <a:pt x="1681" y="617"/>
                </a:cubicBezTo>
                <a:cubicBezTo>
                  <a:pt x="1682" y="613"/>
                  <a:pt x="1682" y="611"/>
                  <a:pt x="1681" y="608"/>
                </a:cubicBezTo>
                <a:cubicBezTo>
                  <a:pt x="1683" y="608"/>
                  <a:pt x="1683" y="608"/>
                  <a:pt x="1683" y="608"/>
                </a:cubicBezTo>
                <a:cubicBezTo>
                  <a:pt x="1683" y="606"/>
                  <a:pt x="1683" y="606"/>
                  <a:pt x="1684" y="605"/>
                </a:cubicBezTo>
                <a:cubicBezTo>
                  <a:pt x="1685" y="605"/>
                  <a:pt x="1685" y="605"/>
                  <a:pt x="1685" y="605"/>
                </a:cubicBezTo>
                <a:cubicBezTo>
                  <a:pt x="1684" y="604"/>
                  <a:pt x="1684" y="603"/>
                  <a:pt x="1684" y="602"/>
                </a:cubicBezTo>
                <a:cubicBezTo>
                  <a:pt x="1684" y="602"/>
                  <a:pt x="1685" y="602"/>
                  <a:pt x="1685" y="600"/>
                </a:cubicBezTo>
                <a:cubicBezTo>
                  <a:pt x="1686" y="601"/>
                  <a:pt x="1687" y="601"/>
                  <a:pt x="1687" y="602"/>
                </a:cubicBezTo>
                <a:cubicBezTo>
                  <a:pt x="1688" y="601"/>
                  <a:pt x="1688" y="601"/>
                  <a:pt x="1688" y="600"/>
                </a:cubicBezTo>
                <a:cubicBezTo>
                  <a:pt x="1689" y="600"/>
                  <a:pt x="1689" y="600"/>
                  <a:pt x="1689" y="600"/>
                </a:cubicBezTo>
                <a:cubicBezTo>
                  <a:pt x="1688" y="599"/>
                  <a:pt x="1688" y="599"/>
                  <a:pt x="1688" y="598"/>
                </a:cubicBezTo>
                <a:cubicBezTo>
                  <a:pt x="1689" y="598"/>
                  <a:pt x="1689" y="598"/>
                  <a:pt x="1689" y="598"/>
                </a:cubicBezTo>
                <a:cubicBezTo>
                  <a:pt x="1689" y="596"/>
                  <a:pt x="1689" y="596"/>
                  <a:pt x="1689" y="596"/>
                </a:cubicBezTo>
                <a:cubicBezTo>
                  <a:pt x="1689" y="596"/>
                  <a:pt x="1689" y="596"/>
                  <a:pt x="1689" y="596"/>
                </a:cubicBezTo>
                <a:cubicBezTo>
                  <a:pt x="1689" y="596"/>
                  <a:pt x="1689" y="595"/>
                  <a:pt x="1689" y="594"/>
                </a:cubicBezTo>
                <a:cubicBezTo>
                  <a:pt x="1689" y="594"/>
                  <a:pt x="1690" y="594"/>
                  <a:pt x="1690" y="593"/>
                </a:cubicBezTo>
                <a:cubicBezTo>
                  <a:pt x="1689" y="593"/>
                  <a:pt x="1689" y="593"/>
                  <a:pt x="1689" y="593"/>
                </a:cubicBezTo>
                <a:cubicBezTo>
                  <a:pt x="1689" y="591"/>
                  <a:pt x="1689" y="591"/>
                  <a:pt x="1689" y="591"/>
                </a:cubicBezTo>
                <a:cubicBezTo>
                  <a:pt x="1689" y="591"/>
                  <a:pt x="1689" y="591"/>
                  <a:pt x="1689" y="591"/>
                </a:cubicBezTo>
                <a:cubicBezTo>
                  <a:pt x="1690" y="590"/>
                  <a:pt x="1690" y="591"/>
                  <a:pt x="1691" y="592"/>
                </a:cubicBezTo>
                <a:cubicBezTo>
                  <a:pt x="1691" y="592"/>
                  <a:pt x="1691" y="592"/>
                  <a:pt x="1691" y="592"/>
                </a:cubicBezTo>
                <a:cubicBezTo>
                  <a:pt x="1691" y="591"/>
                  <a:pt x="1691" y="590"/>
                  <a:pt x="1691" y="588"/>
                </a:cubicBezTo>
                <a:cubicBezTo>
                  <a:pt x="1693" y="588"/>
                  <a:pt x="1694" y="586"/>
                  <a:pt x="1696" y="585"/>
                </a:cubicBezTo>
                <a:cubicBezTo>
                  <a:pt x="1696" y="584"/>
                  <a:pt x="1696" y="583"/>
                  <a:pt x="1697" y="582"/>
                </a:cubicBezTo>
                <a:cubicBezTo>
                  <a:pt x="1698" y="582"/>
                  <a:pt x="1698" y="582"/>
                  <a:pt x="1698" y="582"/>
                </a:cubicBezTo>
                <a:cubicBezTo>
                  <a:pt x="1698" y="580"/>
                  <a:pt x="1699" y="580"/>
                  <a:pt x="1699" y="579"/>
                </a:cubicBezTo>
                <a:cubicBezTo>
                  <a:pt x="1700" y="578"/>
                  <a:pt x="1701" y="578"/>
                  <a:pt x="1702" y="578"/>
                </a:cubicBezTo>
                <a:cubicBezTo>
                  <a:pt x="1702" y="577"/>
                  <a:pt x="1702" y="577"/>
                  <a:pt x="1702" y="577"/>
                </a:cubicBezTo>
                <a:cubicBezTo>
                  <a:pt x="1702" y="577"/>
                  <a:pt x="1702" y="577"/>
                  <a:pt x="1702" y="577"/>
                </a:cubicBezTo>
                <a:cubicBezTo>
                  <a:pt x="1702" y="578"/>
                  <a:pt x="1702" y="578"/>
                  <a:pt x="1702" y="578"/>
                </a:cubicBezTo>
                <a:cubicBezTo>
                  <a:pt x="1704" y="578"/>
                  <a:pt x="1706" y="578"/>
                  <a:pt x="1708" y="577"/>
                </a:cubicBezTo>
                <a:cubicBezTo>
                  <a:pt x="1709" y="576"/>
                  <a:pt x="1708" y="577"/>
                  <a:pt x="1709" y="576"/>
                </a:cubicBezTo>
                <a:cubicBezTo>
                  <a:pt x="1709" y="575"/>
                  <a:pt x="1709" y="575"/>
                  <a:pt x="1709" y="575"/>
                </a:cubicBezTo>
                <a:cubicBezTo>
                  <a:pt x="1711" y="577"/>
                  <a:pt x="1709" y="578"/>
                  <a:pt x="1713" y="578"/>
                </a:cubicBezTo>
                <a:cubicBezTo>
                  <a:pt x="1713" y="579"/>
                  <a:pt x="1713" y="579"/>
                  <a:pt x="1713" y="579"/>
                </a:cubicBezTo>
                <a:cubicBezTo>
                  <a:pt x="1712" y="579"/>
                  <a:pt x="1712" y="579"/>
                  <a:pt x="1712" y="579"/>
                </a:cubicBezTo>
                <a:cubicBezTo>
                  <a:pt x="1708" y="579"/>
                  <a:pt x="1708" y="579"/>
                  <a:pt x="1708" y="579"/>
                </a:cubicBezTo>
                <a:cubicBezTo>
                  <a:pt x="1708" y="580"/>
                  <a:pt x="1708" y="580"/>
                  <a:pt x="1708" y="580"/>
                </a:cubicBezTo>
                <a:cubicBezTo>
                  <a:pt x="1707" y="580"/>
                  <a:pt x="1707" y="580"/>
                  <a:pt x="1707" y="580"/>
                </a:cubicBezTo>
                <a:cubicBezTo>
                  <a:pt x="1707" y="581"/>
                  <a:pt x="1707" y="581"/>
                  <a:pt x="1707" y="581"/>
                </a:cubicBezTo>
                <a:cubicBezTo>
                  <a:pt x="1708" y="581"/>
                  <a:pt x="1709" y="581"/>
                  <a:pt x="1710" y="581"/>
                </a:cubicBezTo>
                <a:cubicBezTo>
                  <a:pt x="1710" y="583"/>
                  <a:pt x="1710" y="583"/>
                  <a:pt x="1710" y="583"/>
                </a:cubicBezTo>
                <a:cubicBezTo>
                  <a:pt x="1713" y="583"/>
                  <a:pt x="1714" y="583"/>
                  <a:pt x="1715" y="585"/>
                </a:cubicBezTo>
                <a:cubicBezTo>
                  <a:pt x="1716" y="585"/>
                  <a:pt x="1716" y="585"/>
                  <a:pt x="1716" y="585"/>
                </a:cubicBezTo>
                <a:cubicBezTo>
                  <a:pt x="1717" y="584"/>
                  <a:pt x="1717" y="584"/>
                  <a:pt x="1717" y="583"/>
                </a:cubicBezTo>
                <a:cubicBezTo>
                  <a:pt x="1719" y="583"/>
                  <a:pt x="1721" y="582"/>
                  <a:pt x="1722" y="582"/>
                </a:cubicBezTo>
                <a:cubicBezTo>
                  <a:pt x="1722" y="583"/>
                  <a:pt x="1723" y="583"/>
                  <a:pt x="1723" y="584"/>
                </a:cubicBezTo>
                <a:cubicBezTo>
                  <a:pt x="1724" y="584"/>
                  <a:pt x="1725" y="583"/>
                  <a:pt x="1725" y="583"/>
                </a:cubicBezTo>
                <a:cubicBezTo>
                  <a:pt x="1726" y="585"/>
                  <a:pt x="1727" y="586"/>
                  <a:pt x="1727" y="588"/>
                </a:cubicBezTo>
                <a:cubicBezTo>
                  <a:pt x="1726" y="588"/>
                  <a:pt x="1725" y="587"/>
                  <a:pt x="1724" y="587"/>
                </a:cubicBezTo>
                <a:cubicBezTo>
                  <a:pt x="1723" y="588"/>
                  <a:pt x="1723" y="588"/>
                  <a:pt x="1723" y="588"/>
                </a:cubicBezTo>
                <a:cubicBezTo>
                  <a:pt x="1722" y="589"/>
                  <a:pt x="1720" y="589"/>
                  <a:pt x="1719" y="589"/>
                </a:cubicBezTo>
                <a:cubicBezTo>
                  <a:pt x="1719" y="590"/>
                  <a:pt x="1718" y="590"/>
                  <a:pt x="1718" y="590"/>
                </a:cubicBezTo>
                <a:cubicBezTo>
                  <a:pt x="1717" y="592"/>
                  <a:pt x="1716" y="591"/>
                  <a:pt x="1715" y="594"/>
                </a:cubicBezTo>
                <a:cubicBezTo>
                  <a:pt x="1718" y="594"/>
                  <a:pt x="1718" y="594"/>
                  <a:pt x="1718" y="594"/>
                </a:cubicBezTo>
                <a:cubicBezTo>
                  <a:pt x="1718" y="593"/>
                  <a:pt x="1718" y="593"/>
                  <a:pt x="1718" y="593"/>
                </a:cubicBezTo>
                <a:cubicBezTo>
                  <a:pt x="1719" y="593"/>
                  <a:pt x="1719" y="593"/>
                  <a:pt x="1719" y="593"/>
                </a:cubicBezTo>
                <a:cubicBezTo>
                  <a:pt x="1719" y="594"/>
                  <a:pt x="1719" y="594"/>
                  <a:pt x="1719" y="594"/>
                </a:cubicBezTo>
                <a:cubicBezTo>
                  <a:pt x="1721" y="594"/>
                  <a:pt x="1721" y="594"/>
                  <a:pt x="1721" y="594"/>
                </a:cubicBezTo>
                <a:cubicBezTo>
                  <a:pt x="1721" y="594"/>
                  <a:pt x="1721" y="594"/>
                  <a:pt x="1721" y="594"/>
                </a:cubicBezTo>
                <a:cubicBezTo>
                  <a:pt x="1722" y="595"/>
                  <a:pt x="1722" y="595"/>
                  <a:pt x="1724" y="595"/>
                </a:cubicBezTo>
                <a:cubicBezTo>
                  <a:pt x="1724" y="597"/>
                  <a:pt x="1724" y="599"/>
                  <a:pt x="1725" y="602"/>
                </a:cubicBezTo>
                <a:cubicBezTo>
                  <a:pt x="1724" y="602"/>
                  <a:pt x="1724" y="602"/>
                  <a:pt x="1724" y="602"/>
                </a:cubicBezTo>
                <a:cubicBezTo>
                  <a:pt x="1723" y="603"/>
                  <a:pt x="1723" y="603"/>
                  <a:pt x="1723" y="605"/>
                </a:cubicBezTo>
                <a:cubicBezTo>
                  <a:pt x="1725" y="604"/>
                  <a:pt x="1724" y="604"/>
                  <a:pt x="1725" y="604"/>
                </a:cubicBezTo>
                <a:cubicBezTo>
                  <a:pt x="1727" y="603"/>
                  <a:pt x="1728" y="603"/>
                  <a:pt x="1730" y="603"/>
                </a:cubicBezTo>
                <a:cubicBezTo>
                  <a:pt x="1730" y="602"/>
                  <a:pt x="1730" y="602"/>
                  <a:pt x="1730" y="602"/>
                </a:cubicBezTo>
                <a:cubicBezTo>
                  <a:pt x="1731" y="602"/>
                  <a:pt x="1733" y="601"/>
                  <a:pt x="1734" y="601"/>
                </a:cubicBezTo>
                <a:cubicBezTo>
                  <a:pt x="1734" y="600"/>
                  <a:pt x="1734" y="600"/>
                  <a:pt x="1734" y="600"/>
                </a:cubicBezTo>
                <a:cubicBezTo>
                  <a:pt x="1737" y="600"/>
                  <a:pt x="1737" y="600"/>
                  <a:pt x="1737" y="600"/>
                </a:cubicBezTo>
                <a:cubicBezTo>
                  <a:pt x="1737" y="600"/>
                  <a:pt x="1737" y="599"/>
                  <a:pt x="1737" y="599"/>
                </a:cubicBezTo>
                <a:cubicBezTo>
                  <a:pt x="1739" y="599"/>
                  <a:pt x="1740" y="598"/>
                  <a:pt x="1741" y="598"/>
                </a:cubicBezTo>
                <a:cubicBezTo>
                  <a:pt x="1741" y="597"/>
                  <a:pt x="1741" y="597"/>
                  <a:pt x="1741" y="597"/>
                </a:cubicBezTo>
                <a:cubicBezTo>
                  <a:pt x="1742" y="597"/>
                  <a:pt x="1743" y="598"/>
                  <a:pt x="1743" y="598"/>
                </a:cubicBezTo>
                <a:cubicBezTo>
                  <a:pt x="1745" y="598"/>
                  <a:pt x="1744" y="597"/>
                  <a:pt x="1745" y="596"/>
                </a:cubicBezTo>
                <a:cubicBezTo>
                  <a:pt x="1748" y="596"/>
                  <a:pt x="1748" y="596"/>
                  <a:pt x="1748" y="596"/>
                </a:cubicBezTo>
                <a:cubicBezTo>
                  <a:pt x="1748" y="596"/>
                  <a:pt x="1748" y="596"/>
                  <a:pt x="1748" y="596"/>
                </a:cubicBezTo>
                <a:cubicBezTo>
                  <a:pt x="1749" y="596"/>
                  <a:pt x="1749" y="596"/>
                  <a:pt x="1749" y="596"/>
                </a:cubicBezTo>
                <a:cubicBezTo>
                  <a:pt x="1749" y="595"/>
                  <a:pt x="1750" y="594"/>
                  <a:pt x="1750" y="592"/>
                </a:cubicBezTo>
                <a:cubicBezTo>
                  <a:pt x="1749" y="592"/>
                  <a:pt x="1749" y="592"/>
                  <a:pt x="1749" y="592"/>
                </a:cubicBezTo>
                <a:cubicBezTo>
                  <a:pt x="1749" y="592"/>
                  <a:pt x="1749" y="592"/>
                  <a:pt x="1749" y="592"/>
                </a:cubicBezTo>
                <a:cubicBezTo>
                  <a:pt x="1748" y="592"/>
                  <a:pt x="1747" y="592"/>
                  <a:pt x="1745" y="592"/>
                </a:cubicBezTo>
                <a:cubicBezTo>
                  <a:pt x="1745" y="593"/>
                  <a:pt x="1745" y="593"/>
                  <a:pt x="1745" y="593"/>
                </a:cubicBezTo>
                <a:cubicBezTo>
                  <a:pt x="1744" y="593"/>
                  <a:pt x="1743" y="593"/>
                  <a:pt x="1742" y="592"/>
                </a:cubicBezTo>
                <a:cubicBezTo>
                  <a:pt x="1742" y="593"/>
                  <a:pt x="1742" y="593"/>
                  <a:pt x="1742" y="593"/>
                </a:cubicBezTo>
                <a:cubicBezTo>
                  <a:pt x="1741" y="593"/>
                  <a:pt x="1741" y="592"/>
                  <a:pt x="1741" y="592"/>
                </a:cubicBezTo>
                <a:cubicBezTo>
                  <a:pt x="1739" y="593"/>
                  <a:pt x="1738" y="593"/>
                  <a:pt x="1736" y="593"/>
                </a:cubicBezTo>
                <a:cubicBezTo>
                  <a:pt x="1735" y="590"/>
                  <a:pt x="1735" y="591"/>
                  <a:pt x="1735" y="588"/>
                </a:cubicBezTo>
                <a:cubicBezTo>
                  <a:pt x="1734" y="588"/>
                  <a:pt x="1733" y="587"/>
                  <a:pt x="1732" y="587"/>
                </a:cubicBezTo>
                <a:cubicBezTo>
                  <a:pt x="1731" y="584"/>
                  <a:pt x="1731" y="586"/>
                  <a:pt x="1729" y="585"/>
                </a:cubicBezTo>
                <a:cubicBezTo>
                  <a:pt x="1729" y="585"/>
                  <a:pt x="1729" y="585"/>
                  <a:pt x="1729" y="585"/>
                </a:cubicBezTo>
                <a:cubicBezTo>
                  <a:pt x="1729" y="584"/>
                  <a:pt x="1728" y="584"/>
                  <a:pt x="1727" y="583"/>
                </a:cubicBezTo>
                <a:cubicBezTo>
                  <a:pt x="1727" y="581"/>
                  <a:pt x="1727" y="581"/>
                  <a:pt x="1727" y="581"/>
                </a:cubicBezTo>
                <a:cubicBezTo>
                  <a:pt x="1730" y="581"/>
                  <a:pt x="1730" y="581"/>
                  <a:pt x="1732" y="581"/>
                </a:cubicBezTo>
                <a:cubicBezTo>
                  <a:pt x="1732" y="582"/>
                  <a:pt x="1732" y="582"/>
                  <a:pt x="1732" y="582"/>
                </a:cubicBezTo>
                <a:cubicBezTo>
                  <a:pt x="1739" y="582"/>
                  <a:pt x="1739" y="582"/>
                  <a:pt x="1739" y="582"/>
                </a:cubicBezTo>
                <a:cubicBezTo>
                  <a:pt x="1740" y="579"/>
                  <a:pt x="1739" y="581"/>
                  <a:pt x="1741" y="580"/>
                </a:cubicBezTo>
                <a:cubicBezTo>
                  <a:pt x="1741" y="579"/>
                  <a:pt x="1741" y="579"/>
                  <a:pt x="1741" y="579"/>
                </a:cubicBezTo>
                <a:cubicBezTo>
                  <a:pt x="1743" y="579"/>
                  <a:pt x="1743" y="579"/>
                  <a:pt x="1743" y="579"/>
                </a:cubicBezTo>
                <a:cubicBezTo>
                  <a:pt x="1743" y="578"/>
                  <a:pt x="1744" y="578"/>
                  <a:pt x="1745" y="577"/>
                </a:cubicBezTo>
                <a:cubicBezTo>
                  <a:pt x="1746" y="577"/>
                  <a:pt x="1746" y="577"/>
                  <a:pt x="1746" y="577"/>
                </a:cubicBezTo>
                <a:cubicBezTo>
                  <a:pt x="1746" y="578"/>
                  <a:pt x="1746" y="578"/>
                  <a:pt x="1746" y="578"/>
                </a:cubicBezTo>
                <a:cubicBezTo>
                  <a:pt x="1747" y="578"/>
                  <a:pt x="1748" y="578"/>
                  <a:pt x="1749" y="577"/>
                </a:cubicBezTo>
                <a:cubicBezTo>
                  <a:pt x="1749" y="577"/>
                  <a:pt x="1750" y="576"/>
                  <a:pt x="1750" y="576"/>
                </a:cubicBezTo>
                <a:cubicBezTo>
                  <a:pt x="1751" y="576"/>
                  <a:pt x="1753" y="576"/>
                  <a:pt x="1754" y="575"/>
                </a:cubicBezTo>
                <a:cubicBezTo>
                  <a:pt x="1755" y="575"/>
                  <a:pt x="1755" y="574"/>
                  <a:pt x="1756" y="573"/>
                </a:cubicBezTo>
                <a:cubicBezTo>
                  <a:pt x="1758" y="573"/>
                  <a:pt x="1760" y="572"/>
                  <a:pt x="1762" y="572"/>
                </a:cubicBezTo>
                <a:cubicBezTo>
                  <a:pt x="1762" y="572"/>
                  <a:pt x="1762" y="571"/>
                  <a:pt x="1762" y="571"/>
                </a:cubicBezTo>
                <a:cubicBezTo>
                  <a:pt x="1764" y="570"/>
                  <a:pt x="1765" y="570"/>
                  <a:pt x="1766" y="569"/>
                </a:cubicBezTo>
                <a:cubicBezTo>
                  <a:pt x="1766" y="570"/>
                  <a:pt x="1766" y="570"/>
                  <a:pt x="1766" y="570"/>
                </a:cubicBezTo>
                <a:cubicBezTo>
                  <a:pt x="1772" y="569"/>
                  <a:pt x="1772" y="569"/>
                  <a:pt x="1772" y="569"/>
                </a:cubicBezTo>
                <a:cubicBezTo>
                  <a:pt x="1773" y="569"/>
                  <a:pt x="1772" y="568"/>
                  <a:pt x="1773" y="568"/>
                </a:cubicBezTo>
                <a:cubicBezTo>
                  <a:pt x="1773" y="569"/>
                  <a:pt x="1773" y="569"/>
                  <a:pt x="1773" y="569"/>
                </a:cubicBezTo>
                <a:cubicBezTo>
                  <a:pt x="1775" y="569"/>
                  <a:pt x="1775" y="569"/>
                  <a:pt x="1775" y="569"/>
                </a:cubicBezTo>
                <a:cubicBezTo>
                  <a:pt x="1775" y="570"/>
                  <a:pt x="1775" y="570"/>
                  <a:pt x="1775" y="570"/>
                </a:cubicBezTo>
                <a:cubicBezTo>
                  <a:pt x="1774" y="570"/>
                  <a:pt x="1773" y="571"/>
                  <a:pt x="1772" y="571"/>
                </a:cubicBezTo>
                <a:cubicBezTo>
                  <a:pt x="1772" y="571"/>
                  <a:pt x="1772" y="572"/>
                  <a:pt x="1772" y="572"/>
                </a:cubicBezTo>
                <a:cubicBezTo>
                  <a:pt x="1770" y="572"/>
                  <a:pt x="1770" y="572"/>
                  <a:pt x="1770" y="572"/>
                </a:cubicBezTo>
                <a:cubicBezTo>
                  <a:pt x="1770" y="573"/>
                  <a:pt x="1770" y="573"/>
                  <a:pt x="1770" y="573"/>
                </a:cubicBezTo>
                <a:cubicBezTo>
                  <a:pt x="1768" y="573"/>
                  <a:pt x="1768" y="574"/>
                  <a:pt x="1767" y="574"/>
                </a:cubicBezTo>
                <a:cubicBezTo>
                  <a:pt x="1767" y="575"/>
                  <a:pt x="1767" y="575"/>
                  <a:pt x="1767" y="575"/>
                </a:cubicBezTo>
                <a:cubicBezTo>
                  <a:pt x="1766" y="575"/>
                  <a:pt x="1766" y="575"/>
                  <a:pt x="1766" y="575"/>
                </a:cubicBezTo>
                <a:cubicBezTo>
                  <a:pt x="1766" y="574"/>
                  <a:pt x="1766" y="574"/>
                  <a:pt x="1766" y="574"/>
                </a:cubicBezTo>
                <a:cubicBezTo>
                  <a:pt x="1765" y="574"/>
                  <a:pt x="1765" y="574"/>
                  <a:pt x="1765" y="574"/>
                </a:cubicBezTo>
                <a:cubicBezTo>
                  <a:pt x="1765" y="575"/>
                  <a:pt x="1764" y="576"/>
                  <a:pt x="1764" y="577"/>
                </a:cubicBezTo>
                <a:cubicBezTo>
                  <a:pt x="1765" y="577"/>
                  <a:pt x="1765" y="577"/>
                  <a:pt x="1765" y="577"/>
                </a:cubicBezTo>
                <a:cubicBezTo>
                  <a:pt x="1765" y="578"/>
                  <a:pt x="1765" y="578"/>
                  <a:pt x="1765" y="578"/>
                </a:cubicBezTo>
                <a:cubicBezTo>
                  <a:pt x="1762" y="578"/>
                  <a:pt x="1759" y="578"/>
                  <a:pt x="1758" y="579"/>
                </a:cubicBezTo>
                <a:cubicBezTo>
                  <a:pt x="1758" y="580"/>
                  <a:pt x="1759" y="580"/>
                  <a:pt x="1760" y="581"/>
                </a:cubicBezTo>
                <a:cubicBezTo>
                  <a:pt x="1762" y="581"/>
                  <a:pt x="1762" y="581"/>
                  <a:pt x="1762" y="581"/>
                </a:cubicBezTo>
                <a:cubicBezTo>
                  <a:pt x="1762" y="581"/>
                  <a:pt x="1763" y="582"/>
                  <a:pt x="1764" y="583"/>
                </a:cubicBezTo>
                <a:cubicBezTo>
                  <a:pt x="1764" y="584"/>
                  <a:pt x="1764" y="584"/>
                  <a:pt x="1764" y="584"/>
                </a:cubicBezTo>
                <a:cubicBezTo>
                  <a:pt x="1762" y="584"/>
                  <a:pt x="1762" y="584"/>
                  <a:pt x="1762" y="584"/>
                </a:cubicBezTo>
                <a:cubicBezTo>
                  <a:pt x="1762" y="587"/>
                  <a:pt x="1762" y="585"/>
                  <a:pt x="1760" y="587"/>
                </a:cubicBezTo>
                <a:cubicBezTo>
                  <a:pt x="1760" y="587"/>
                  <a:pt x="1760" y="587"/>
                  <a:pt x="1760" y="587"/>
                </a:cubicBezTo>
                <a:cubicBezTo>
                  <a:pt x="1760" y="590"/>
                  <a:pt x="1760" y="590"/>
                  <a:pt x="1760" y="590"/>
                </a:cubicBezTo>
                <a:cubicBezTo>
                  <a:pt x="1759" y="591"/>
                  <a:pt x="1757" y="591"/>
                  <a:pt x="1757" y="591"/>
                </a:cubicBezTo>
                <a:cubicBezTo>
                  <a:pt x="1757" y="590"/>
                  <a:pt x="1757" y="590"/>
                  <a:pt x="1757" y="590"/>
                </a:cubicBezTo>
                <a:cubicBezTo>
                  <a:pt x="1754" y="590"/>
                  <a:pt x="1754" y="590"/>
                  <a:pt x="1754" y="590"/>
                </a:cubicBezTo>
                <a:cubicBezTo>
                  <a:pt x="1754" y="593"/>
                  <a:pt x="1754" y="593"/>
                  <a:pt x="1754" y="593"/>
                </a:cubicBezTo>
                <a:cubicBezTo>
                  <a:pt x="1753" y="593"/>
                  <a:pt x="1752" y="594"/>
                  <a:pt x="1750" y="594"/>
                </a:cubicBezTo>
                <a:cubicBezTo>
                  <a:pt x="1750" y="596"/>
                  <a:pt x="1750" y="596"/>
                  <a:pt x="1750" y="596"/>
                </a:cubicBezTo>
                <a:cubicBezTo>
                  <a:pt x="1752" y="595"/>
                  <a:pt x="1754" y="594"/>
                  <a:pt x="1756" y="594"/>
                </a:cubicBezTo>
                <a:cubicBezTo>
                  <a:pt x="1756" y="595"/>
                  <a:pt x="1756" y="596"/>
                  <a:pt x="1757" y="597"/>
                </a:cubicBezTo>
                <a:cubicBezTo>
                  <a:pt x="1758" y="597"/>
                  <a:pt x="1758" y="597"/>
                  <a:pt x="1758" y="597"/>
                </a:cubicBezTo>
                <a:cubicBezTo>
                  <a:pt x="1758" y="598"/>
                  <a:pt x="1758" y="599"/>
                  <a:pt x="1759" y="600"/>
                </a:cubicBezTo>
                <a:cubicBezTo>
                  <a:pt x="1759" y="600"/>
                  <a:pt x="1759" y="600"/>
                  <a:pt x="1759" y="600"/>
                </a:cubicBezTo>
                <a:cubicBezTo>
                  <a:pt x="1760" y="600"/>
                  <a:pt x="1761" y="600"/>
                  <a:pt x="1762" y="600"/>
                </a:cubicBezTo>
                <a:cubicBezTo>
                  <a:pt x="1762" y="601"/>
                  <a:pt x="1763" y="601"/>
                  <a:pt x="1763" y="603"/>
                </a:cubicBezTo>
                <a:cubicBezTo>
                  <a:pt x="1764" y="603"/>
                  <a:pt x="1764" y="603"/>
                  <a:pt x="1764" y="603"/>
                </a:cubicBezTo>
                <a:cubicBezTo>
                  <a:pt x="1764" y="603"/>
                  <a:pt x="1765" y="604"/>
                  <a:pt x="1765" y="604"/>
                </a:cubicBezTo>
                <a:cubicBezTo>
                  <a:pt x="1766" y="604"/>
                  <a:pt x="1766" y="605"/>
                  <a:pt x="1767" y="605"/>
                </a:cubicBezTo>
                <a:cubicBezTo>
                  <a:pt x="1767" y="606"/>
                  <a:pt x="1767" y="606"/>
                  <a:pt x="1767" y="606"/>
                </a:cubicBezTo>
                <a:cubicBezTo>
                  <a:pt x="1768" y="606"/>
                  <a:pt x="1768" y="606"/>
                  <a:pt x="1768" y="606"/>
                </a:cubicBezTo>
                <a:cubicBezTo>
                  <a:pt x="1768" y="607"/>
                  <a:pt x="1768" y="608"/>
                  <a:pt x="1768" y="608"/>
                </a:cubicBezTo>
                <a:cubicBezTo>
                  <a:pt x="1769" y="608"/>
                  <a:pt x="1769" y="608"/>
                  <a:pt x="1769" y="608"/>
                </a:cubicBezTo>
                <a:cubicBezTo>
                  <a:pt x="1769" y="609"/>
                  <a:pt x="1769" y="609"/>
                  <a:pt x="1769" y="609"/>
                </a:cubicBezTo>
                <a:cubicBezTo>
                  <a:pt x="1771" y="609"/>
                  <a:pt x="1771" y="609"/>
                  <a:pt x="1771" y="609"/>
                </a:cubicBezTo>
                <a:cubicBezTo>
                  <a:pt x="1771" y="610"/>
                  <a:pt x="1772" y="610"/>
                  <a:pt x="1772" y="611"/>
                </a:cubicBezTo>
                <a:cubicBezTo>
                  <a:pt x="1773" y="611"/>
                  <a:pt x="1773" y="611"/>
                  <a:pt x="1773" y="611"/>
                </a:cubicBezTo>
                <a:cubicBezTo>
                  <a:pt x="1773" y="612"/>
                  <a:pt x="1773" y="612"/>
                  <a:pt x="1773" y="612"/>
                </a:cubicBezTo>
                <a:cubicBezTo>
                  <a:pt x="1774" y="613"/>
                  <a:pt x="1775" y="613"/>
                  <a:pt x="1775" y="614"/>
                </a:cubicBezTo>
                <a:cubicBezTo>
                  <a:pt x="1775" y="615"/>
                  <a:pt x="1775" y="615"/>
                  <a:pt x="1775" y="615"/>
                </a:cubicBezTo>
                <a:cubicBezTo>
                  <a:pt x="1777" y="615"/>
                  <a:pt x="1777" y="615"/>
                  <a:pt x="1777" y="615"/>
                </a:cubicBezTo>
                <a:cubicBezTo>
                  <a:pt x="1777" y="615"/>
                  <a:pt x="1777" y="616"/>
                  <a:pt x="1777" y="616"/>
                </a:cubicBezTo>
                <a:cubicBezTo>
                  <a:pt x="1779" y="616"/>
                  <a:pt x="1779" y="616"/>
                  <a:pt x="1779" y="616"/>
                </a:cubicBezTo>
                <a:cubicBezTo>
                  <a:pt x="1779" y="617"/>
                  <a:pt x="1779" y="617"/>
                  <a:pt x="1779" y="617"/>
                </a:cubicBezTo>
                <a:cubicBezTo>
                  <a:pt x="1782" y="617"/>
                  <a:pt x="1782" y="617"/>
                  <a:pt x="1782" y="617"/>
                </a:cubicBezTo>
                <a:cubicBezTo>
                  <a:pt x="1782" y="618"/>
                  <a:pt x="1782" y="618"/>
                  <a:pt x="1783" y="619"/>
                </a:cubicBezTo>
                <a:cubicBezTo>
                  <a:pt x="1784" y="619"/>
                  <a:pt x="1784" y="619"/>
                  <a:pt x="1784" y="619"/>
                </a:cubicBezTo>
                <a:cubicBezTo>
                  <a:pt x="1784" y="619"/>
                  <a:pt x="1784" y="620"/>
                  <a:pt x="1785" y="620"/>
                </a:cubicBezTo>
                <a:cubicBezTo>
                  <a:pt x="1786" y="620"/>
                  <a:pt x="1786" y="620"/>
                  <a:pt x="1786" y="620"/>
                </a:cubicBezTo>
                <a:cubicBezTo>
                  <a:pt x="1786" y="621"/>
                  <a:pt x="1786" y="621"/>
                  <a:pt x="1786" y="621"/>
                </a:cubicBezTo>
                <a:cubicBezTo>
                  <a:pt x="1786" y="621"/>
                  <a:pt x="1787" y="621"/>
                  <a:pt x="1787" y="621"/>
                </a:cubicBezTo>
                <a:cubicBezTo>
                  <a:pt x="1787" y="623"/>
                  <a:pt x="1787" y="623"/>
                  <a:pt x="1787" y="623"/>
                </a:cubicBezTo>
                <a:cubicBezTo>
                  <a:pt x="1788" y="623"/>
                  <a:pt x="1789" y="623"/>
                  <a:pt x="1789" y="623"/>
                </a:cubicBezTo>
                <a:cubicBezTo>
                  <a:pt x="1790" y="625"/>
                  <a:pt x="1793" y="631"/>
                  <a:pt x="1792" y="633"/>
                </a:cubicBezTo>
                <a:cubicBezTo>
                  <a:pt x="1791" y="633"/>
                  <a:pt x="1791" y="633"/>
                  <a:pt x="1791" y="633"/>
                </a:cubicBezTo>
                <a:cubicBezTo>
                  <a:pt x="1791" y="634"/>
                  <a:pt x="1791" y="635"/>
                  <a:pt x="1791" y="637"/>
                </a:cubicBezTo>
                <a:cubicBezTo>
                  <a:pt x="1788" y="637"/>
                  <a:pt x="1790" y="637"/>
                  <a:pt x="1789" y="638"/>
                </a:cubicBezTo>
                <a:cubicBezTo>
                  <a:pt x="1788" y="639"/>
                  <a:pt x="1788" y="639"/>
                  <a:pt x="1787" y="639"/>
                </a:cubicBezTo>
                <a:cubicBezTo>
                  <a:pt x="1787" y="640"/>
                  <a:pt x="1787" y="640"/>
                  <a:pt x="1787" y="640"/>
                </a:cubicBezTo>
                <a:cubicBezTo>
                  <a:pt x="1786" y="640"/>
                  <a:pt x="1786" y="640"/>
                  <a:pt x="1786" y="640"/>
                </a:cubicBezTo>
                <a:cubicBezTo>
                  <a:pt x="1786" y="640"/>
                  <a:pt x="1786" y="640"/>
                  <a:pt x="1786" y="640"/>
                </a:cubicBezTo>
                <a:cubicBezTo>
                  <a:pt x="1785" y="640"/>
                  <a:pt x="1785" y="640"/>
                  <a:pt x="1785" y="640"/>
                </a:cubicBezTo>
                <a:cubicBezTo>
                  <a:pt x="1785" y="641"/>
                  <a:pt x="1785" y="641"/>
                  <a:pt x="1785" y="641"/>
                </a:cubicBezTo>
                <a:cubicBezTo>
                  <a:pt x="1783" y="641"/>
                  <a:pt x="1783" y="641"/>
                  <a:pt x="1783" y="641"/>
                </a:cubicBezTo>
                <a:cubicBezTo>
                  <a:pt x="1783" y="642"/>
                  <a:pt x="1783" y="642"/>
                  <a:pt x="1783" y="642"/>
                </a:cubicBezTo>
                <a:cubicBezTo>
                  <a:pt x="1782" y="642"/>
                  <a:pt x="1782" y="643"/>
                  <a:pt x="1780" y="643"/>
                </a:cubicBezTo>
                <a:cubicBezTo>
                  <a:pt x="1778" y="645"/>
                  <a:pt x="1776" y="640"/>
                  <a:pt x="1773" y="641"/>
                </a:cubicBezTo>
                <a:cubicBezTo>
                  <a:pt x="1773" y="642"/>
                  <a:pt x="1773" y="642"/>
                  <a:pt x="1773" y="642"/>
                </a:cubicBezTo>
                <a:cubicBezTo>
                  <a:pt x="1772" y="642"/>
                  <a:pt x="1772" y="642"/>
                  <a:pt x="1772" y="642"/>
                </a:cubicBezTo>
                <a:cubicBezTo>
                  <a:pt x="1771" y="642"/>
                  <a:pt x="1771" y="643"/>
                  <a:pt x="1771" y="643"/>
                </a:cubicBezTo>
                <a:cubicBezTo>
                  <a:pt x="1768" y="643"/>
                  <a:pt x="1768" y="643"/>
                  <a:pt x="1768" y="643"/>
                </a:cubicBezTo>
                <a:cubicBezTo>
                  <a:pt x="1768" y="644"/>
                  <a:pt x="1768" y="644"/>
                  <a:pt x="1768" y="644"/>
                </a:cubicBezTo>
                <a:cubicBezTo>
                  <a:pt x="1765" y="644"/>
                  <a:pt x="1763" y="643"/>
                  <a:pt x="1761" y="643"/>
                </a:cubicBezTo>
                <a:cubicBezTo>
                  <a:pt x="1761" y="643"/>
                  <a:pt x="1761" y="642"/>
                  <a:pt x="1760" y="642"/>
                </a:cubicBezTo>
                <a:cubicBezTo>
                  <a:pt x="1757" y="642"/>
                  <a:pt x="1757" y="642"/>
                  <a:pt x="1757" y="642"/>
                </a:cubicBezTo>
                <a:cubicBezTo>
                  <a:pt x="1757" y="642"/>
                  <a:pt x="1757" y="641"/>
                  <a:pt x="1756" y="641"/>
                </a:cubicBezTo>
                <a:cubicBezTo>
                  <a:pt x="1756" y="640"/>
                  <a:pt x="1755" y="640"/>
                  <a:pt x="1755" y="639"/>
                </a:cubicBezTo>
                <a:cubicBezTo>
                  <a:pt x="1754" y="639"/>
                  <a:pt x="1755" y="639"/>
                  <a:pt x="1754" y="638"/>
                </a:cubicBezTo>
                <a:cubicBezTo>
                  <a:pt x="1751" y="638"/>
                  <a:pt x="1750" y="638"/>
                  <a:pt x="1749" y="640"/>
                </a:cubicBezTo>
                <a:cubicBezTo>
                  <a:pt x="1748" y="640"/>
                  <a:pt x="1747" y="640"/>
                  <a:pt x="1746" y="640"/>
                </a:cubicBezTo>
                <a:cubicBezTo>
                  <a:pt x="1746" y="638"/>
                  <a:pt x="1745" y="636"/>
                  <a:pt x="1744" y="635"/>
                </a:cubicBezTo>
                <a:cubicBezTo>
                  <a:pt x="1744" y="635"/>
                  <a:pt x="1744" y="635"/>
                  <a:pt x="1744" y="635"/>
                </a:cubicBezTo>
                <a:cubicBezTo>
                  <a:pt x="1743" y="634"/>
                  <a:pt x="1741" y="636"/>
                  <a:pt x="1739" y="635"/>
                </a:cubicBezTo>
                <a:cubicBezTo>
                  <a:pt x="1739" y="635"/>
                  <a:pt x="1739" y="635"/>
                  <a:pt x="1739" y="635"/>
                </a:cubicBezTo>
                <a:cubicBezTo>
                  <a:pt x="1739" y="634"/>
                  <a:pt x="1738" y="634"/>
                  <a:pt x="1737" y="634"/>
                </a:cubicBezTo>
                <a:cubicBezTo>
                  <a:pt x="1737" y="633"/>
                  <a:pt x="1737" y="633"/>
                  <a:pt x="1737" y="631"/>
                </a:cubicBezTo>
                <a:cubicBezTo>
                  <a:pt x="1735" y="632"/>
                  <a:pt x="1735" y="632"/>
                  <a:pt x="1735" y="633"/>
                </a:cubicBezTo>
                <a:cubicBezTo>
                  <a:pt x="1732" y="633"/>
                  <a:pt x="1732" y="633"/>
                  <a:pt x="1732" y="633"/>
                </a:cubicBezTo>
                <a:cubicBezTo>
                  <a:pt x="1732" y="633"/>
                  <a:pt x="1732" y="634"/>
                  <a:pt x="1730" y="633"/>
                </a:cubicBezTo>
                <a:cubicBezTo>
                  <a:pt x="1730" y="633"/>
                  <a:pt x="1730" y="633"/>
                  <a:pt x="1730" y="633"/>
                </a:cubicBezTo>
                <a:cubicBezTo>
                  <a:pt x="1729" y="632"/>
                  <a:pt x="1728" y="632"/>
                  <a:pt x="1727" y="632"/>
                </a:cubicBezTo>
                <a:cubicBezTo>
                  <a:pt x="1727" y="631"/>
                  <a:pt x="1727" y="631"/>
                  <a:pt x="1727" y="631"/>
                </a:cubicBezTo>
                <a:cubicBezTo>
                  <a:pt x="1721" y="631"/>
                  <a:pt x="1721" y="631"/>
                  <a:pt x="1721" y="631"/>
                </a:cubicBezTo>
                <a:cubicBezTo>
                  <a:pt x="1721" y="632"/>
                  <a:pt x="1720" y="632"/>
                  <a:pt x="1720" y="633"/>
                </a:cubicBezTo>
                <a:cubicBezTo>
                  <a:pt x="1718" y="633"/>
                  <a:pt x="1716" y="633"/>
                  <a:pt x="1714" y="634"/>
                </a:cubicBezTo>
                <a:cubicBezTo>
                  <a:pt x="1713" y="635"/>
                  <a:pt x="1713" y="635"/>
                  <a:pt x="1712" y="637"/>
                </a:cubicBezTo>
                <a:cubicBezTo>
                  <a:pt x="1710" y="637"/>
                  <a:pt x="1709" y="638"/>
                  <a:pt x="1707" y="638"/>
                </a:cubicBezTo>
                <a:cubicBezTo>
                  <a:pt x="1707" y="639"/>
                  <a:pt x="1707" y="639"/>
                  <a:pt x="1707" y="639"/>
                </a:cubicBezTo>
                <a:cubicBezTo>
                  <a:pt x="1706" y="639"/>
                  <a:pt x="1706" y="639"/>
                  <a:pt x="1706" y="639"/>
                </a:cubicBezTo>
                <a:cubicBezTo>
                  <a:pt x="1705" y="640"/>
                  <a:pt x="1705" y="640"/>
                  <a:pt x="1704" y="641"/>
                </a:cubicBezTo>
                <a:cubicBezTo>
                  <a:pt x="1703" y="642"/>
                  <a:pt x="1699" y="642"/>
                  <a:pt x="1697" y="642"/>
                </a:cubicBezTo>
                <a:cubicBezTo>
                  <a:pt x="1697" y="641"/>
                  <a:pt x="1697" y="641"/>
                  <a:pt x="1697" y="640"/>
                </a:cubicBezTo>
                <a:cubicBezTo>
                  <a:pt x="1694" y="640"/>
                  <a:pt x="1694" y="643"/>
                  <a:pt x="1692" y="641"/>
                </a:cubicBezTo>
                <a:cubicBezTo>
                  <a:pt x="1690" y="641"/>
                  <a:pt x="1687" y="641"/>
                  <a:pt x="1686" y="642"/>
                </a:cubicBezTo>
                <a:cubicBezTo>
                  <a:pt x="1685" y="644"/>
                  <a:pt x="1685" y="644"/>
                  <a:pt x="1685" y="644"/>
                </a:cubicBezTo>
                <a:cubicBezTo>
                  <a:pt x="1687" y="644"/>
                  <a:pt x="1689" y="645"/>
                  <a:pt x="1692" y="645"/>
                </a:cubicBezTo>
                <a:cubicBezTo>
                  <a:pt x="1692" y="646"/>
                  <a:pt x="1692" y="646"/>
                  <a:pt x="1692" y="646"/>
                </a:cubicBezTo>
                <a:cubicBezTo>
                  <a:pt x="1689" y="646"/>
                  <a:pt x="1689" y="646"/>
                  <a:pt x="1686" y="646"/>
                </a:cubicBezTo>
                <a:cubicBezTo>
                  <a:pt x="1686" y="646"/>
                  <a:pt x="1686" y="647"/>
                  <a:pt x="1685" y="647"/>
                </a:cubicBezTo>
                <a:cubicBezTo>
                  <a:pt x="1686" y="647"/>
                  <a:pt x="1686" y="647"/>
                  <a:pt x="1686" y="647"/>
                </a:cubicBezTo>
                <a:cubicBezTo>
                  <a:pt x="1686" y="648"/>
                  <a:pt x="1686" y="647"/>
                  <a:pt x="1685" y="648"/>
                </a:cubicBezTo>
                <a:cubicBezTo>
                  <a:pt x="1684" y="649"/>
                  <a:pt x="1680" y="650"/>
                  <a:pt x="1678" y="650"/>
                </a:cubicBezTo>
                <a:cubicBezTo>
                  <a:pt x="1678" y="648"/>
                  <a:pt x="1678" y="648"/>
                  <a:pt x="1678" y="648"/>
                </a:cubicBezTo>
                <a:cubicBezTo>
                  <a:pt x="1675" y="648"/>
                  <a:pt x="1675" y="648"/>
                  <a:pt x="1675" y="648"/>
                </a:cubicBezTo>
                <a:cubicBezTo>
                  <a:pt x="1675" y="651"/>
                  <a:pt x="1675" y="651"/>
                  <a:pt x="1675" y="651"/>
                </a:cubicBezTo>
                <a:cubicBezTo>
                  <a:pt x="1673" y="651"/>
                  <a:pt x="1671" y="650"/>
                  <a:pt x="1670" y="651"/>
                </a:cubicBezTo>
                <a:cubicBezTo>
                  <a:pt x="1667" y="651"/>
                  <a:pt x="1666" y="652"/>
                  <a:pt x="1665" y="654"/>
                </a:cubicBezTo>
                <a:cubicBezTo>
                  <a:pt x="1663" y="655"/>
                  <a:pt x="1663" y="655"/>
                  <a:pt x="1662" y="656"/>
                </a:cubicBezTo>
                <a:cubicBezTo>
                  <a:pt x="1662" y="658"/>
                  <a:pt x="1663" y="660"/>
                  <a:pt x="1661" y="661"/>
                </a:cubicBezTo>
                <a:cubicBezTo>
                  <a:pt x="1661" y="663"/>
                  <a:pt x="1661" y="663"/>
                  <a:pt x="1661" y="663"/>
                </a:cubicBezTo>
                <a:cubicBezTo>
                  <a:pt x="1662" y="662"/>
                  <a:pt x="1665" y="662"/>
                  <a:pt x="1667" y="662"/>
                </a:cubicBezTo>
                <a:cubicBezTo>
                  <a:pt x="1667" y="666"/>
                  <a:pt x="1669" y="669"/>
                  <a:pt x="1666" y="671"/>
                </a:cubicBezTo>
                <a:cubicBezTo>
                  <a:pt x="1667" y="672"/>
                  <a:pt x="1667" y="672"/>
                  <a:pt x="1669" y="673"/>
                </a:cubicBezTo>
                <a:cubicBezTo>
                  <a:pt x="1668" y="674"/>
                  <a:pt x="1668" y="675"/>
                  <a:pt x="1667" y="675"/>
                </a:cubicBezTo>
                <a:cubicBezTo>
                  <a:pt x="1667" y="676"/>
                  <a:pt x="1667" y="676"/>
                  <a:pt x="1667" y="676"/>
                </a:cubicBezTo>
                <a:cubicBezTo>
                  <a:pt x="1665" y="675"/>
                  <a:pt x="1665" y="675"/>
                  <a:pt x="1663" y="674"/>
                </a:cubicBezTo>
                <a:cubicBezTo>
                  <a:pt x="1663" y="676"/>
                  <a:pt x="1665" y="677"/>
                  <a:pt x="1664" y="679"/>
                </a:cubicBezTo>
                <a:cubicBezTo>
                  <a:pt x="1664" y="679"/>
                  <a:pt x="1664" y="679"/>
                  <a:pt x="1664" y="679"/>
                </a:cubicBezTo>
                <a:cubicBezTo>
                  <a:pt x="1665" y="679"/>
                  <a:pt x="1666" y="679"/>
                  <a:pt x="1667" y="679"/>
                </a:cubicBezTo>
                <a:cubicBezTo>
                  <a:pt x="1668" y="679"/>
                  <a:pt x="1668" y="679"/>
                  <a:pt x="1669" y="679"/>
                </a:cubicBezTo>
                <a:cubicBezTo>
                  <a:pt x="1669" y="681"/>
                  <a:pt x="1669" y="684"/>
                  <a:pt x="1670" y="686"/>
                </a:cubicBezTo>
                <a:cubicBezTo>
                  <a:pt x="1671" y="686"/>
                  <a:pt x="1671" y="686"/>
                  <a:pt x="1671" y="686"/>
                </a:cubicBezTo>
                <a:cubicBezTo>
                  <a:pt x="1671" y="688"/>
                  <a:pt x="1671" y="688"/>
                  <a:pt x="1671" y="688"/>
                </a:cubicBezTo>
                <a:cubicBezTo>
                  <a:pt x="1670" y="688"/>
                  <a:pt x="1670" y="688"/>
                  <a:pt x="1670" y="688"/>
                </a:cubicBezTo>
                <a:cubicBezTo>
                  <a:pt x="1670" y="690"/>
                  <a:pt x="1670" y="690"/>
                  <a:pt x="1670" y="690"/>
                </a:cubicBezTo>
                <a:cubicBezTo>
                  <a:pt x="1672" y="691"/>
                  <a:pt x="1674" y="691"/>
                  <a:pt x="1677" y="691"/>
                </a:cubicBezTo>
                <a:cubicBezTo>
                  <a:pt x="1676" y="692"/>
                  <a:pt x="1677" y="692"/>
                  <a:pt x="1676" y="692"/>
                </a:cubicBezTo>
                <a:cubicBezTo>
                  <a:pt x="1677" y="694"/>
                  <a:pt x="1676" y="693"/>
                  <a:pt x="1677" y="694"/>
                </a:cubicBezTo>
                <a:cubicBezTo>
                  <a:pt x="1677" y="694"/>
                  <a:pt x="1677" y="694"/>
                  <a:pt x="1677" y="694"/>
                </a:cubicBezTo>
                <a:cubicBezTo>
                  <a:pt x="1679" y="694"/>
                  <a:pt x="1679" y="694"/>
                  <a:pt x="1679" y="694"/>
                </a:cubicBezTo>
                <a:cubicBezTo>
                  <a:pt x="1679" y="693"/>
                  <a:pt x="1679" y="693"/>
                  <a:pt x="1679" y="693"/>
                </a:cubicBezTo>
                <a:cubicBezTo>
                  <a:pt x="1681" y="693"/>
                  <a:pt x="1681" y="693"/>
                  <a:pt x="1681" y="693"/>
                </a:cubicBezTo>
                <a:cubicBezTo>
                  <a:pt x="1681" y="694"/>
                  <a:pt x="1681" y="694"/>
                  <a:pt x="1681" y="694"/>
                </a:cubicBezTo>
                <a:cubicBezTo>
                  <a:pt x="1683" y="699"/>
                  <a:pt x="1683" y="695"/>
                  <a:pt x="1685" y="696"/>
                </a:cubicBezTo>
                <a:cubicBezTo>
                  <a:pt x="1685" y="697"/>
                  <a:pt x="1685" y="697"/>
                  <a:pt x="1685" y="697"/>
                </a:cubicBezTo>
                <a:cubicBezTo>
                  <a:pt x="1686" y="697"/>
                  <a:pt x="1686" y="697"/>
                  <a:pt x="1686" y="697"/>
                </a:cubicBezTo>
                <a:cubicBezTo>
                  <a:pt x="1686" y="698"/>
                  <a:pt x="1686" y="698"/>
                  <a:pt x="1685" y="699"/>
                </a:cubicBezTo>
                <a:cubicBezTo>
                  <a:pt x="1686" y="699"/>
                  <a:pt x="1686" y="699"/>
                  <a:pt x="1686" y="699"/>
                </a:cubicBezTo>
                <a:cubicBezTo>
                  <a:pt x="1686" y="700"/>
                  <a:pt x="1687" y="700"/>
                  <a:pt x="1687" y="701"/>
                </a:cubicBezTo>
                <a:cubicBezTo>
                  <a:pt x="1689" y="701"/>
                  <a:pt x="1689" y="701"/>
                  <a:pt x="1689" y="701"/>
                </a:cubicBezTo>
                <a:cubicBezTo>
                  <a:pt x="1690" y="702"/>
                  <a:pt x="1690" y="703"/>
                  <a:pt x="1691" y="704"/>
                </a:cubicBezTo>
                <a:cubicBezTo>
                  <a:pt x="1693" y="704"/>
                  <a:pt x="1693" y="704"/>
                  <a:pt x="1694" y="703"/>
                </a:cubicBezTo>
                <a:cubicBezTo>
                  <a:pt x="1694" y="702"/>
                  <a:pt x="1694" y="702"/>
                  <a:pt x="1694" y="702"/>
                </a:cubicBezTo>
                <a:cubicBezTo>
                  <a:pt x="1695" y="702"/>
                  <a:pt x="1696" y="702"/>
                  <a:pt x="1697" y="702"/>
                </a:cubicBezTo>
                <a:cubicBezTo>
                  <a:pt x="1697" y="701"/>
                  <a:pt x="1699" y="697"/>
                  <a:pt x="1699" y="695"/>
                </a:cubicBezTo>
                <a:cubicBezTo>
                  <a:pt x="1701" y="695"/>
                  <a:pt x="1701" y="696"/>
                  <a:pt x="1702" y="696"/>
                </a:cubicBezTo>
                <a:cubicBezTo>
                  <a:pt x="1702" y="696"/>
                  <a:pt x="1702" y="695"/>
                  <a:pt x="1704" y="695"/>
                </a:cubicBezTo>
                <a:cubicBezTo>
                  <a:pt x="1704" y="696"/>
                  <a:pt x="1704" y="696"/>
                  <a:pt x="1704" y="696"/>
                </a:cubicBezTo>
                <a:cubicBezTo>
                  <a:pt x="1705" y="696"/>
                  <a:pt x="1705" y="696"/>
                  <a:pt x="1705" y="696"/>
                </a:cubicBezTo>
                <a:cubicBezTo>
                  <a:pt x="1705" y="696"/>
                  <a:pt x="1705" y="696"/>
                  <a:pt x="1705" y="696"/>
                </a:cubicBezTo>
                <a:cubicBezTo>
                  <a:pt x="1708" y="696"/>
                  <a:pt x="1708" y="696"/>
                  <a:pt x="1708" y="696"/>
                </a:cubicBezTo>
                <a:cubicBezTo>
                  <a:pt x="1708" y="697"/>
                  <a:pt x="1708" y="697"/>
                  <a:pt x="1708" y="698"/>
                </a:cubicBezTo>
                <a:cubicBezTo>
                  <a:pt x="1710" y="698"/>
                  <a:pt x="1710" y="698"/>
                  <a:pt x="1710" y="698"/>
                </a:cubicBezTo>
                <a:cubicBezTo>
                  <a:pt x="1710" y="698"/>
                  <a:pt x="1710" y="698"/>
                  <a:pt x="1710" y="698"/>
                </a:cubicBezTo>
                <a:cubicBezTo>
                  <a:pt x="1711" y="698"/>
                  <a:pt x="1711" y="698"/>
                  <a:pt x="1711" y="698"/>
                </a:cubicBezTo>
                <a:cubicBezTo>
                  <a:pt x="1711" y="699"/>
                  <a:pt x="1712" y="700"/>
                  <a:pt x="1712" y="700"/>
                </a:cubicBezTo>
                <a:cubicBezTo>
                  <a:pt x="1714" y="701"/>
                  <a:pt x="1715" y="701"/>
                  <a:pt x="1716" y="703"/>
                </a:cubicBezTo>
                <a:cubicBezTo>
                  <a:pt x="1724" y="703"/>
                  <a:pt x="1730" y="701"/>
                  <a:pt x="1733" y="696"/>
                </a:cubicBezTo>
                <a:cubicBezTo>
                  <a:pt x="1736" y="696"/>
                  <a:pt x="1736" y="696"/>
                  <a:pt x="1736" y="696"/>
                </a:cubicBezTo>
                <a:cubicBezTo>
                  <a:pt x="1736" y="697"/>
                  <a:pt x="1736" y="697"/>
                  <a:pt x="1736" y="697"/>
                </a:cubicBezTo>
                <a:cubicBezTo>
                  <a:pt x="1739" y="697"/>
                  <a:pt x="1740" y="695"/>
                  <a:pt x="1741" y="692"/>
                </a:cubicBezTo>
                <a:cubicBezTo>
                  <a:pt x="1743" y="692"/>
                  <a:pt x="1743" y="692"/>
                  <a:pt x="1743" y="692"/>
                </a:cubicBezTo>
                <a:cubicBezTo>
                  <a:pt x="1744" y="694"/>
                  <a:pt x="1744" y="697"/>
                  <a:pt x="1743" y="699"/>
                </a:cubicBezTo>
                <a:cubicBezTo>
                  <a:pt x="1743" y="699"/>
                  <a:pt x="1742" y="700"/>
                  <a:pt x="1741" y="700"/>
                </a:cubicBezTo>
                <a:cubicBezTo>
                  <a:pt x="1741" y="702"/>
                  <a:pt x="1742" y="703"/>
                  <a:pt x="1742" y="704"/>
                </a:cubicBezTo>
                <a:cubicBezTo>
                  <a:pt x="1743" y="704"/>
                  <a:pt x="1743" y="704"/>
                  <a:pt x="1743" y="704"/>
                </a:cubicBezTo>
                <a:cubicBezTo>
                  <a:pt x="1743" y="705"/>
                  <a:pt x="1742" y="704"/>
                  <a:pt x="1742" y="705"/>
                </a:cubicBezTo>
                <a:cubicBezTo>
                  <a:pt x="1742" y="708"/>
                  <a:pt x="1742" y="708"/>
                  <a:pt x="1742" y="708"/>
                </a:cubicBezTo>
                <a:cubicBezTo>
                  <a:pt x="1743" y="708"/>
                  <a:pt x="1743" y="708"/>
                  <a:pt x="1743" y="708"/>
                </a:cubicBezTo>
                <a:cubicBezTo>
                  <a:pt x="1742" y="709"/>
                  <a:pt x="1742" y="710"/>
                  <a:pt x="1742" y="711"/>
                </a:cubicBezTo>
                <a:cubicBezTo>
                  <a:pt x="1743" y="711"/>
                  <a:pt x="1743" y="711"/>
                  <a:pt x="1744" y="711"/>
                </a:cubicBezTo>
                <a:cubicBezTo>
                  <a:pt x="1744" y="714"/>
                  <a:pt x="1744" y="716"/>
                  <a:pt x="1743" y="717"/>
                </a:cubicBezTo>
                <a:cubicBezTo>
                  <a:pt x="1743" y="719"/>
                  <a:pt x="1744" y="718"/>
                  <a:pt x="1745" y="721"/>
                </a:cubicBezTo>
                <a:cubicBezTo>
                  <a:pt x="1745" y="721"/>
                  <a:pt x="1745" y="721"/>
                  <a:pt x="1745" y="721"/>
                </a:cubicBezTo>
                <a:cubicBezTo>
                  <a:pt x="1745" y="722"/>
                  <a:pt x="1744" y="721"/>
                  <a:pt x="1744" y="722"/>
                </a:cubicBezTo>
                <a:cubicBezTo>
                  <a:pt x="1744" y="723"/>
                  <a:pt x="1743" y="725"/>
                  <a:pt x="1743" y="726"/>
                </a:cubicBezTo>
                <a:cubicBezTo>
                  <a:pt x="1743" y="726"/>
                  <a:pt x="1742" y="726"/>
                  <a:pt x="1741" y="727"/>
                </a:cubicBezTo>
                <a:cubicBezTo>
                  <a:pt x="1741" y="728"/>
                  <a:pt x="1741" y="728"/>
                  <a:pt x="1741" y="728"/>
                </a:cubicBezTo>
                <a:cubicBezTo>
                  <a:pt x="1741" y="731"/>
                  <a:pt x="1741" y="731"/>
                  <a:pt x="1741" y="731"/>
                </a:cubicBezTo>
                <a:cubicBezTo>
                  <a:pt x="1740" y="731"/>
                  <a:pt x="1740" y="731"/>
                  <a:pt x="1740" y="731"/>
                </a:cubicBezTo>
                <a:cubicBezTo>
                  <a:pt x="1740" y="736"/>
                  <a:pt x="1740" y="736"/>
                  <a:pt x="1740" y="736"/>
                </a:cubicBezTo>
                <a:cubicBezTo>
                  <a:pt x="1740" y="737"/>
                  <a:pt x="1739" y="737"/>
                  <a:pt x="1739" y="738"/>
                </a:cubicBezTo>
                <a:cubicBezTo>
                  <a:pt x="1737" y="738"/>
                  <a:pt x="1737" y="738"/>
                  <a:pt x="1737" y="738"/>
                </a:cubicBezTo>
                <a:cubicBezTo>
                  <a:pt x="1737" y="741"/>
                  <a:pt x="1737" y="744"/>
                  <a:pt x="1737" y="746"/>
                </a:cubicBezTo>
                <a:cubicBezTo>
                  <a:pt x="1736" y="747"/>
                  <a:pt x="1736" y="747"/>
                  <a:pt x="1735" y="747"/>
                </a:cubicBezTo>
                <a:cubicBezTo>
                  <a:pt x="1735" y="748"/>
                  <a:pt x="1735" y="748"/>
                  <a:pt x="1735" y="748"/>
                </a:cubicBezTo>
                <a:cubicBezTo>
                  <a:pt x="1734" y="749"/>
                  <a:pt x="1734" y="749"/>
                  <a:pt x="1734" y="749"/>
                </a:cubicBezTo>
                <a:cubicBezTo>
                  <a:pt x="1733" y="751"/>
                  <a:pt x="1734" y="753"/>
                  <a:pt x="1733" y="754"/>
                </a:cubicBezTo>
                <a:cubicBezTo>
                  <a:pt x="1733" y="754"/>
                  <a:pt x="1733" y="754"/>
                  <a:pt x="1733" y="754"/>
                </a:cubicBezTo>
                <a:cubicBezTo>
                  <a:pt x="1732" y="755"/>
                  <a:pt x="1731" y="756"/>
                  <a:pt x="1730" y="757"/>
                </a:cubicBezTo>
                <a:cubicBezTo>
                  <a:pt x="1725" y="758"/>
                  <a:pt x="1723" y="759"/>
                  <a:pt x="1719" y="759"/>
                </a:cubicBezTo>
                <a:cubicBezTo>
                  <a:pt x="1719" y="757"/>
                  <a:pt x="1719" y="757"/>
                  <a:pt x="1719" y="757"/>
                </a:cubicBezTo>
                <a:cubicBezTo>
                  <a:pt x="1717" y="758"/>
                  <a:pt x="1715" y="758"/>
                  <a:pt x="1713" y="759"/>
                </a:cubicBezTo>
                <a:cubicBezTo>
                  <a:pt x="1713" y="759"/>
                  <a:pt x="1713" y="760"/>
                  <a:pt x="1712" y="760"/>
                </a:cubicBezTo>
                <a:cubicBezTo>
                  <a:pt x="1711" y="760"/>
                  <a:pt x="1712" y="759"/>
                  <a:pt x="1711" y="759"/>
                </a:cubicBezTo>
                <a:cubicBezTo>
                  <a:pt x="1708" y="759"/>
                  <a:pt x="1708" y="759"/>
                  <a:pt x="1708" y="759"/>
                </a:cubicBezTo>
                <a:cubicBezTo>
                  <a:pt x="1708" y="758"/>
                  <a:pt x="1708" y="757"/>
                  <a:pt x="1708" y="756"/>
                </a:cubicBezTo>
                <a:cubicBezTo>
                  <a:pt x="1707" y="756"/>
                  <a:pt x="1705" y="756"/>
                  <a:pt x="1704" y="756"/>
                </a:cubicBezTo>
                <a:cubicBezTo>
                  <a:pt x="1704" y="757"/>
                  <a:pt x="1704" y="758"/>
                  <a:pt x="1705" y="759"/>
                </a:cubicBezTo>
                <a:cubicBezTo>
                  <a:pt x="1705" y="760"/>
                  <a:pt x="1705" y="759"/>
                  <a:pt x="1704" y="760"/>
                </a:cubicBezTo>
                <a:cubicBezTo>
                  <a:pt x="1704" y="761"/>
                  <a:pt x="1704" y="760"/>
                  <a:pt x="1703" y="761"/>
                </a:cubicBezTo>
                <a:cubicBezTo>
                  <a:pt x="1702" y="759"/>
                  <a:pt x="1702" y="759"/>
                  <a:pt x="1703" y="757"/>
                </a:cubicBezTo>
                <a:cubicBezTo>
                  <a:pt x="1701" y="758"/>
                  <a:pt x="1699" y="760"/>
                  <a:pt x="1698" y="757"/>
                </a:cubicBezTo>
                <a:cubicBezTo>
                  <a:pt x="1695" y="758"/>
                  <a:pt x="1695" y="758"/>
                  <a:pt x="1695" y="761"/>
                </a:cubicBezTo>
                <a:cubicBezTo>
                  <a:pt x="1693" y="761"/>
                  <a:pt x="1692" y="759"/>
                  <a:pt x="1690" y="760"/>
                </a:cubicBezTo>
                <a:cubicBezTo>
                  <a:pt x="1690" y="761"/>
                  <a:pt x="1690" y="761"/>
                  <a:pt x="1690" y="761"/>
                </a:cubicBezTo>
                <a:cubicBezTo>
                  <a:pt x="1689" y="761"/>
                  <a:pt x="1686" y="762"/>
                  <a:pt x="1685" y="761"/>
                </a:cubicBezTo>
                <a:cubicBezTo>
                  <a:pt x="1684" y="761"/>
                  <a:pt x="1684" y="761"/>
                  <a:pt x="1684" y="760"/>
                </a:cubicBezTo>
                <a:cubicBezTo>
                  <a:pt x="1683" y="760"/>
                  <a:pt x="1683" y="760"/>
                  <a:pt x="1682" y="759"/>
                </a:cubicBezTo>
                <a:cubicBezTo>
                  <a:pt x="1682" y="759"/>
                  <a:pt x="1682" y="759"/>
                  <a:pt x="1682" y="759"/>
                </a:cubicBezTo>
                <a:cubicBezTo>
                  <a:pt x="1681" y="758"/>
                  <a:pt x="1680" y="759"/>
                  <a:pt x="1680" y="759"/>
                </a:cubicBezTo>
                <a:cubicBezTo>
                  <a:pt x="1678" y="759"/>
                  <a:pt x="1677" y="759"/>
                  <a:pt x="1675" y="759"/>
                </a:cubicBezTo>
                <a:cubicBezTo>
                  <a:pt x="1675" y="759"/>
                  <a:pt x="1675" y="759"/>
                  <a:pt x="1675" y="759"/>
                </a:cubicBezTo>
                <a:cubicBezTo>
                  <a:pt x="1672" y="759"/>
                  <a:pt x="1672" y="759"/>
                  <a:pt x="1672" y="759"/>
                </a:cubicBezTo>
                <a:cubicBezTo>
                  <a:pt x="1671" y="759"/>
                  <a:pt x="1671" y="759"/>
                  <a:pt x="1671" y="758"/>
                </a:cubicBezTo>
                <a:cubicBezTo>
                  <a:pt x="1669" y="758"/>
                  <a:pt x="1669" y="758"/>
                  <a:pt x="1669" y="758"/>
                </a:cubicBezTo>
                <a:cubicBezTo>
                  <a:pt x="1669" y="757"/>
                  <a:pt x="1669" y="757"/>
                  <a:pt x="1669" y="757"/>
                </a:cubicBezTo>
                <a:cubicBezTo>
                  <a:pt x="1668" y="757"/>
                  <a:pt x="1668" y="757"/>
                  <a:pt x="1668" y="757"/>
                </a:cubicBezTo>
                <a:cubicBezTo>
                  <a:pt x="1668" y="757"/>
                  <a:pt x="1668" y="757"/>
                  <a:pt x="1668" y="757"/>
                </a:cubicBezTo>
                <a:cubicBezTo>
                  <a:pt x="1666" y="757"/>
                  <a:pt x="1666" y="757"/>
                  <a:pt x="1666" y="757"/>
                </a:cubicBezTo>
                <a:cubicBezTo>
                  <a:pt x="1665" y="756"/>
                  <a:pt x="1665" y="756"/>
                  <a:pt x="1664" y="755"/>
                </a:cubicBezTo>
                <a:cubicBezTo>
                  <a:pt x="1664" y="755"/>
                  <a:pt x="1658" y="753"/>
                  <a:pt x="1657" y="754"/>
                </a:cubicBezTo>
                <a:cubicBezTo>
                  <a:pt x="1657" y="754"/>
                  <a:pt x="1657" y="754"/>
                  <a:pt x="1657" y="754"/>
                </a:cubicBezTo>
                <a:cubicBezTo>
                  <a:pt x="1656" y="754"/>
                  <a:pt x="1654" y="755"/>
                  <a:pt x="1653" y="755"/>
                </a:cubicBezTo>
                <a:cubicBezTo>
                  <a:pt x="1653" y="754"/>
                  <a:pt x="1653" y="754"/>
                  <a:pt x="1652" y="754"/>
                </a:cubicBezTo>
                <a:cubicBezTo>
                  <a:pt x="1652" y="752"/>
                  <a:pt x="1651" y="751"/>
                  <a:pt x="1651" y="750"/>
                </a:cubicBezTo>
                <a:cubicBezTo>
                  <a:pt x="1649" y="750"/>
                  <a:pt x="1646" y="750"/>
                  <a:pt x="1643" y="750"/>
                </a:cubicBezTo>
                <a:cubicBezTo>
                  <a:pt x="1643" y="748"/>
                  <a:pt x="1643" y="748"/>
                  <a:pt x="1643" y="748"/>
                </a:cubicBezTo>
                <a:cubicBezTo>
                  <a:pt x="1641" y="747"/>
                  <a:pt x="1638" y="746"/>
                  <a:pt x="1636" y="748"/>
                </a:cubicBezTo>
                <a:cubicBezTo>
                  <a:pt x="1634" y="748"/>
                  <a:pt x="1634" y="748"/>
                  <a:pt x="1634" y="748"/>
                </a:cubicBezTo>
                <a:cubicBezTo>
                  <a:pt x="1634" y="747"/>
                  <a:pt x="1634" y="747"/>
                  <a:pt x="1634" y="747"/>
                </a:cubicBezTo>
                <a:cubicBezTo>
                  <a:pt x="1633" y="747"/>
                  <a:pt x="1633" y="747"/>
                  <a:pt x="1633" y="747"/>
                </a:cubicBezTo>
                <a:cubicBezTo>
                  <a:pt x="1634" y="746"/>
                  <a:pt x="1634" y="746"/>
                  <a:pt x="1634" y="745"/>
                </a:cubicBezTo>
                <a:cubicBezTo>
                  <a:pt x="1633" y="745"/>
                  <a:pt x="1633" y="745"/>
                  <a:pt x="1632" y="744"/>
                </a:cubicBezTo>
                <a:cubicBezTo>
                  <a:pt x="1632" y="743"/>
                  <a:pt x="1632" y="744"/>
                  <a:pt x="1631" y="743"/>
                </a:cubicBezTo>
                <a:cubicBezTo>
                  <a:pt x="1631" y="742"/>
                  <a:pt x="1631" y="742"/>
                  <a:pt x="1631" y="742"/>
                </a:cubicBezTo>
                <a:cubicBezTo>
                  <a:pt x="1628" y="742"/>
                  <a:pt x="1628" y="742"/>
                  <a:pt x="1628" y="742"/>
                </a:cubicBezTo>
                <a:cubicBezTo>
                  <a:pt x="1625" y="741"/>
                  <a:pt x="1622" y="740"/>
                  <a:pt x="1619" y="738"/>
                </a:cubicBezTo>
                <a:cubicBezTo>
                  <a:pt x="1618" y="740"/>
                  <a:pt x="1618" y="739"/>
                  <a:pt x="1616" y="740"/>
                </a:cubicBezTo>
                <a:cubicBezTo>
                  <a:pt x="1616" y="740"/>
                  <a:pt x="1616" y="740"/>
                  <a:pt x="1616" y="740"/>
                </a:cubicBezTo>
                <a:cubicBezTo>
                  <a:pt x="1615" y="740"/>
                  <a:pt x="1615" y="740"/>
                  <a:pt x="1615" y="740"/>
                </a:cubicBezTo>
                <a:cubicBezTo>
                  <a:pt x="1615" y="741"/>
                  <a:pt x="1614" y="742"/>
                  <a:pt x="1614" y="742"/>
                </a:cubicBezTo>
                <a:cubicBezTo>
                  <a:pt x="1612" y="742"/>
                  <a:pt x="1612" y="742"/>
                  <a:pt x="1612" y="742"/>
                </a:cubicBezTo>
                <a:cubicBezTo>
                  <a:pt x="1612" y="743"/>
                  <a:pt x="1612" y="743"/>
                  <a:pt x="1612" y="743"/>
                </a:cubicBezTo>
                <a:cubicBezTo>
                  <a:pt x="1610" y="743"/>
                  <a:pt x="1610" y="743"/>
                  <a:pt x="1610" y="743"/>
                </a:cubicBezTo>
                <a:cubicBezTo>
                  <a:pt x="1608" y="745"/>
                  <a:pt x="1607" y="747"/>
                  <a:pt x="1606" y="750"/>
                </a:cubicBezTo>
                <a:cubicBezTo>
                  <a:pt x="1604" y="750"/>
                  <a:pt x="1604" y="750"/>
                  <a:pt x="1604" y="750"/>
                </a:cubicBezTo>
                <a:cubicBezTo>
                  <a:pt x="1605" y="751"/>
                  <a:pt x="1605" y="752"/>
                  <a:pt x="1606" y="754"/>
                </a:cubicBezTo>
                <a:cubicBezTo>
                  <a:pt x="1607" y="754"/>
                  <a:pt x="1607" y="754"/>
                  <a:pt x="1608" y="754"/>
                </a:cubicBezTo>
                <a:cubicBezTo>
                  <a:pt x="1608" y="756"/>
                  <a:pt x="1608" y="756"/>
                  <a:pt x="1608" y="756"/>
                </a:cubicBezTo>
                <a:cubicBezTo>
                  <a:pt x="1608" y="756"/>
                  <a:pt x="1608" y="756"/>
                  <a:pt x="1608" y="756"/>
                </a:cubicBezTo>
                <a:cubicBezTo>
                  <a:pt x="1608" y="762"/>
                  <a:pt x="1604" y="763"/>
                  <a:pt x="1602" y="767"/>
                </a:cubicBezTo>
                <a:cubicBezTo>
                  <a:pt x="1596" y="765"/>
                  <a:pt x="1590" y="764"/>
                  <a:pt x="1585" y="763"/>
                </a:cubicBezTo>
                <a:cubicBezTo>
                  <a:pt x="1585" y="762"/>
                  <a:pt x="1585" y="762"/>
                  <a:pt x="1585" y="762"/>
                </a:cubicBezTo>
                <a:cubicBezTo>
                  <a:pt x="1583" y="762"/>
                  <a:pt x="1583" y="762"/>
                  <a:pt x="1583" y="762"/>
                </a:cubicBezTo>
                <a:cubicBezTo>
                  <a:pt x="1583" y="761"/>
                  <a:pt x="1583" y="761"/>
                  <a:pt x="1583" y="761"/>
                </a:cubicBezTo>
                <a:cubicBezTo>
                  <a:pt x="1581" y="761"/>
                  <a:pt x="1581" y="761"/>
                  <a:pt x="1581" y="761"/>
                </a:cubicBezTo>
                <a:cubicBezTo>
                  <a:pt x="1581" y="761"/>
                  <a:pt x="1580" y="761"/>
                  <a:pt x="1580" y="760"/>
                </a:cubicBezTo>
                <a:cubicBezTo>
                  <a:pt x="1579" y="760"/>
                  <a:pt x="1579" y="760"/>
                  <a:pt x="1579" y="760"/>
                </a:cubicBezTo>
                <a:cubicBezTo>
                  <a:pt x="1579" y="759"/>
                  <a:pt x="1579" y="759"/>
                  <a:pt x="1579" y="759"/>
                </a:cubicBezTo>
                <a:cubicBezTo>
                  <a:pt x="1578" y="760"/>
                  <a:pt x="1576" y="760"/>
                  <a:pt x="1575" y="760"/>
                </a:cubicBezTo>
                <a:cubicBezTo>
                  <a:pt x="1574" y="759"/>
                  <a:pt x="1574" y="759"/>
                  <a:pt x="1574" y="758"/>
                </a:cubicBezTo>
                <a:cubicBezTo>
                  <a:pt x="1572" y="758"/>
                  <a:pt x="1572" y="758"/>
                  <a:pt x="1572" y="758"/>
                </a:cubicBezTo>
                <a:cubicBezTo>
                  <a:pt x="1570" y="756"/>
                  <a:pt x="1568" y="754"/>
                  <a:pt x="1566" y="752"/>
                </a:cubicBezTo>
                <a:cubicBezTo>
                  <a:pt x="1565" y="751"/>
                  <a:pt x="1565" y="751"/>
                  <a:pt x="1564" y="750"/>
                </a:cubicBezTo>
                <a:cubicBezTo>
                  <a:pt x="1563" y="749"/>
                  <a:pt x="1564" y="748"/>
                  <a:pt x="1563" y="747"/>
                </a:cubicBezTo>
                <a:cubicBezTo>
                  <a:pt x="1562" y="747"/>
                  <a:pt x="1560" y="746"/>
                  <a:pt x="1558" y="746"/>
                </a:cubicBezTo>
                <a:cubicBezTo>
                  <a:pt x="1558" y="745"/>
                  <a:pt x="1558" y="745"/>
                  <a:pt x="1558" y="744"/>
                </a:cubicBezTo>
                <a:cubicBezTo>
                  <a:pt x="1555" y="744"/>
                  <a:pt x="1555" y="744"/>
                  <a:pt x="1555" y="744"/>
                </a:cubicBezTo>
                <a:cubicBezTo>
                  <a:pt x="1555" y="744"/>
                  <a:pt x="1555" y="743"/>
                  <a:pt x="1555" y="743"/>
                </a:cubicBezTo>
                <a:cubicBezTo>
                  <a:pt x="1553" y="743"/>
                  <a:pt x="1552" y="743"/>
                  <a:pt x="1551" y="742"/>
                </a:cubicBezTo>
                <a:cubicBezTo>
                  <a:pt x="1551" y="742"/>
                  <a:pt x="1551" y="741"/>
                  <a:pt x="1551" y="741"/>
                </a:cubicBezTo>
                <a:cubicBezTo>
                  <a:pt x="1549" y="741"/>
                  <a:pt x="1549" y="741"/>
                  <a:pt x="1549" y="741"/>
                </a:cubicBezTo>
                <a:cubicBezTo>
                  <a:pt x="1549" y="740"/>
                  <a:pt x="1549" y="740"/>
                  <a:pt x="1549" y="740"/>
                </a:cubicBezTo>
                <a:cubicBezTo>
                  <a:pt x="1546" y="740"/>
                  <a:pt x="1544" y="741"/>
                  <a:pt x="1543" y="741"/>
                </a:cubicBezTo>
                <a:cubicBezTo>
                  <a:pt x="1543" y="740"/>
                  <a:pt x="1543" y="740"/>
                  <a:pt x="1543" y="740"/>
                </a:cubicBezTo>
                <a:cubicBezTo>
                  <a:pt x="1539" y="740"/>
                  <a:pt x="1539" y="740"/>
                  <a:pt x="1539" y="740"/>
                </a:cubicBezTo>
                <a:cubicBezTo>
                  <a:pt x="1539" y="740"/>
                  <a:pt x="1540" y="740"/>
                  <a:pt x="1538" y="740"/>
                </a:cubicBezTo>
                <a:cubicBezTo>
                  <a:pt x="1537" y="737"/>
                  <a:pt x="1537" y="738"/>
                  <a:pt x="1534" y="737"/>
                </a:cubicBezTo>
                <a:cubicBezTo>
                  <a:pt x="1534" y="736"/>
                  <a:pt x="1534" y="736"/>
                  <a:pt x="1534" y="736"/>
                </a:cubicBezTo>
                <a:cubicBezTo>
                  <a:pt x="1533" y="736"/>
                  <a:pt x="1533" y="736"/>
                  <a:pt x="1532" y="736"/>
                </a:cubicBezTo>
                <a:cubicBezTo>
                  <a:pt x="1532" y="735"/>
                  <a:pt x="1532" y="735"/>
                  <a:pt x="1532" y="734"/>
                </a:cubicBezTo>
                <a:cubicBezTo>
                  <a:pt x="1532" y="734"/>
                  <a:pt x="1532" y="734"/>
                  <a:pt x="1532" y="734"/>
                </a:cubicBezTo>
                <a:cubicBezTo>
                  <a:pt x="1532" y="734"/>
                  <a:pt x="1532" y="734"/>
                  <a:pt x="1532" y="734"/>
                </a:cubicBezTo>
                <a:cubicBezTo>
                  <a:pt x="1531" y="733"/>
                  <a:pt x="1530" y="732"/>
                  <a:pt x="1529" y="731"/>
                </a:cubicBezTo>
                <a:cubicBezTo>
                  <a:pt x="1529" y="732"/>
                  <a:pt x="1529" y="732"/>
                  <a:pt x="1529" y="732"/>
                </a:cubicBezTo>
                <a:cubicBezTo>
                  <a:pt x="1528" y="732"/>
                  <a:pt x="1528" y="732"/>
                  <a:pt x="1528" y="732"/>
                </a:cubicBezTo>
                <a:cubicBezTo>
                  <a:pt x="1527" y="731"/>
                  <a:pt x="1527" y="731"/>
                  <a:pt x="1527" y="731"/>
                </a:cubicBezTo>
                <a:cubicBezTo>
                  <a:pt x="1526" y="731"/>
                  <a:pt x="1526" y="731"/>
                  <a:pt x="1526" y="731"/>
                </a:cubicBezTo>
                <a:cubicBezTo>
                  <a:pt x="1526" y="730"/>
                  <a:pt x="1526" y="730"/>
                  <a:pt x="1526" y="730"/>
                </a:cubicBezTo>
                <a:cubicBezTo>
                  <a:pt x="1525" y="730"/>
                  <a:pt x="1525" y="729"/>
                  <a:pt x="1524" y="729"/>
                </a:cubicBezTo>
                <a:cubicBezTo>
                  <a:pt x="1523" y="728"/>
                  <a:pt x="1525" y="729"/>
                  <a:pt x="1524" y="728"/>
                </a:cubicBezTo>
                <a:cubicBezTo>
                  <a:pt x="1524" y="725"/>
                  <a:pt x="1524" y="725"/>
                  <a:pt x="1524" y="725"/>
                </a:cubicBezTo>
                <a:cubicBezTo>
                  <a:pt x="1524" y="725"/>
                  <a:pt x="1524" y="725"/>
                  <a:pt x="1524" y="725"/>
                </a:cubicBezTo>
                <a:cubicBezTo>
                  <a:pt x="1524" y="723"/>
                  <a:pt x="1524" y="723"/>
                  <a:pt x="1524" y="723"/>
                </a:cubicBezTo>
                <a:cubicBezTo>
                  <a:pt x="1525" y="723"/>
                  <a:pt x="1525" y="723"/>
                  <a:pt x="1526" y="723"/>
                </a:cubicBezTo>
                <a:cubicBezTo>
                  <a:pt x="1526" y="722"/>
                  <a:pt x="1526" y="722"/>
                  <a:pt x="1526" y="722"/>
                </a:cubicBezTo>
                <a:cubicBezTo>
                  <a:pt x="1526" y="722"/>
                  <a:pt x="1526" y="722"/>
                  <a:pt x="1527" y="721"/>
                </a:cubicBezTo>
                <a:cubicBezTo>
                  <a:pt x="1527" y="720"/>
                  <a:pt x="1527" y="720"/>
                  <a:pt x="1527" y="720"/>
                </a:cubicBezTo>
                <a:cubicBezTo>
                  <a:pt x="1528" y="720"/>
                  <a:pt x="1528" y="720"/>
                  <a:pt x="1528" y="720"/>
                </a:cubicBezTo>
                <a:cubicBezTo>
                  <a:pt x="1528" y="719"/>
                  <a:pt x="1528" y="718"/>
                  <a:pt x="1528" y="717"/>
                </a:cubicBezTo>
                <a:cubicBezTo>
                  <a:pt x="1530" y="717"/>
                  <a:pt x="1530" y="717"/>
                  <a:pt x="1530" y="717"/>
                </a:cubicBezTo>
                <a:cubicBezTo>
                  <a:pt x="1530" y="715"/>
                  <a:pt x="1529" y="712"/>
                  <a:pt x="1529" y="710"/>
                </a:cubicBezTo>
                <a:cubicBezTo>
                  <a:pt x="1530" y="710"/>
                  <a:pt x="1530" y="710"/>
                  <a:pt x="1530" y="710"/>
                </a:cubicBezTo>
                <a:cubicBezTo>
                  <a:pt x="1530" y="709"/>
                  <a:pt x="1530" y="708"/>
                  <a:pt x="1530" y="708"/>
                </a:cubicBezTo>
                <a:cubicBezTo>
                  <a:pt x="1527" y="708"/>
                  <a:pt x="1527" y="708"/>
                  <a:pt x="1527" y="708"/>
                </a:cubicBezTo>
                <a:cubicBezTo>
                  <a:pt x="1527" y="702"/>
                  <a:pt x="1527" y="702"/>
                  <a:pt x="1527" y="702"/>
                </a:cubicBezTo>
                <a:cubicBezTo>
                  <a:pt x="1528" y="701"/>
                  <a:pt x="1528" y="701"/>
                  <a:pt x="1529" y="700"/>
                </a:cubicBezTo>
                <a:cubicBezTo>
                  <a:pt x="1530" y="698"/>
                  <a:pt x="1530" y="697"/>
                  <a:pt x="1532" y="696"/>
                </a:cubicBezTo>
                <a:cubicBezTo>
                  <a:pt x="1532" y="695"/>
                  <a:pt x="1533" y="693"/>
                  <a:pt x="1533" y="692"/>
                </a:cubicBezTo>
                <a:cubicBezTo>
                  <a:pt x="1531" y="692"/>
                  <a:pt x="1530" y="692"/>
                  <a:pt x="1528" y="692"/>
                </a:cubicBezTo>
                <a:cubicBezTo>
                  <a:pt x="1528" y="693"/>
                  <a:pt x="1528" y="693"/>
                  <a:pt x="1528" y="693"/>
                </a:cubicBezTo>
                <a:cubicBezTo>
                  <a:pt x="1524" y="693"/>
                  <a:pt x="1526" y="691"/>
                  <a:pt x="1524" y="689"/>
                </a:cubicBezTo>
                <a:cubicBezTo>
                  <a:pt x="1524" y="688"/>
                  <a:pt x="1524" y="688"/>
                  <a:pt x="1524" y="688"/>
                </a:cubicBezTo>
                <a:cubicBezTo>
                  <a:pt x="1524" y="689"/>
                  <a:pt x="1523" y="689"/>
                  <a:pt x="1522" y="689"/>
                </a:cubicBezTo>
                <a:cubicBezTo>
                  <a:pt x="1522" y="689"/>
                  <a:pt x="1522" y="687"/>
                  <a:pt x="1520" y="688"/>
                </a:cubicBezTo>
                <a:cubicBezTo>
                  <a:pt x="1520" y="688"/>
                  <a:pt x="1520" y="688"/>
                  <a:pt x="1520" y="688"/>
                </a:cubicBezTo>
                <a:cubicBezTo>
                  <a:pt x="1518" y="688"/>
                  <a:pt x="1518" y="688"/>
                  <a:pt x="1518" y="688"/>
                </a:cubicBezTo>
                <a:cubicBezTo>
                  <a:pt x="1517" y="689"/>
                  <a:pt x="1517" y="689"/>
                  <a:pt x="1517" y="690"/>
                </a:cubicBezTo>
                <a:cubicBezTo>
                  <a:pt x="1515" y="690"/>
                  <a:pt x="1515" y="690"/>
                  <a:pt x="1515" y="690"/>
                </a:cubicBezTo>
                <a:cubicBezTo>
                  <a:pt x="1515" y="690"/>
                  <a:pt x="1515" y="690"/>
                  <a:pt x="1515" y="690"/>
                </a:cubicBezTo>
                <a:cubicBezTo>
                  <a:pt x="1512" y="691"/>
                  <a:pt x="1510" y="691"/>
                  <a:pt x="1507" y="691"/>
                </a:cubicBezTo>
                <a:cubicBezTo>
                  <a:pt x="1507" y="690"/>
                  <a:pt x="1507" y="690"/>
                  <a:pt x="1507" y="690"/>
                </a:cubicBezTo>
                <a:cubicBezTo>
                  <a:pt x="1506" y="691"/>
                  <a:pt x="1504" y="691"/>
                  <a:pt x="1503" y="691"/>
                </a:cubicBezTo>
                <a:cubicBezTo>
                  <a:pt x="1503" y="690"/>
                  <a:pt x="1503" y="690"/>
                  <a:pt x="1503" y="690"/>
                </a:cubicBezTo>
                <a:cubicBezTo>
                  <a:pt x="1501" y="690"/>
                  <a:pt x="1500" y="690"/>
                  <a:pt x="1499" y="690"/>
                </a:cubicBezTo>
                <a:cubicBezTo>
                  <a:pt x="1499" y="691"/>
                  <a:pt x="1499" y="692"/>
                  <a:pt x="1499" y="693"/>
                </a:cubicBezTo>
                <a:cubicBezTo>
                  <a:pt x="1498" y="693"/>
                  <a:pt x="1498" y="693"/>
                  <a:pt x="1498" y="693"/>
                </a:cubicBezTo>
                <a:cubicBezTo>
                  <a:pt x="1497" y="694"/>
                  <a:pt x="1498" y="693"/>
                  <a:pt x="1497" y="694"/>
                </a:cubicBezTo>
                <a:cubicBezTo>
                  <a:pt x="1496" y="693"/>
                  <a:pt x="1496" y="691"/>
                  <a:pt x="1495" y="690"/>
                </a:cubicBezTo>
                <a:cubicBezTo>
                  <a:pt x="1493" y="688"/>
                  <a:pt x="1491" y="690"/>
                  <a:pt x="1489" y="690"/>
                </a:cubicBezTo>
                <a:cubicBezTo>
                  <a:pt x="1489" y="692"/>
                  <a:pt x="1489" y="692"/>
                  <a:pt x="1489" y="692"/>
                </a:cubicBezTo>
                <a:cubicBezTo>
                  <a:pt x="1487" y="692"/>
                  <a:pt x="1486" y="691"/>
                  <a:pt x="1484" y="691"/>
                </a:cubicBezTo>
                <a:cubicBezTo>
                  <a:pt x="1484" y="692"/>
                  <a:pt x="1484" y="692"/>
                  <a:pt x="1484" y="692"/>
                </a:cubicBezTo>
                <a:cubicBezTo>
                  <a:pt x="1483" y="692"/>
                  <a:pt x="1482" y="692"/>
                  <a:pt x="1480" y="692"/>
                </a:cubicBezTo>
                <a:cubicBezTo>
                  <a:pt x="1480" y="692"/>
                  <a:pt x="1480" y="692"/>
                  <a:pt x="1480" y="691"/>
                </a:cubicBezTo>
                <a:cubicBezTo>
                  <a:pt x="1478" y="690"/>
                  <a:pt x="1476" y="692"/>
                  <a:pt x="1475" y="692"/>
                </a:cubicBezTo>
                <a:cubicBezTo>
                  <a:pt x="1473" y="692"/>
                  <a:pt x="1473" y="691"/>
                  <a:pt x="1473" y="691"/>
                </a:cubicBezTo>
                <a:cubicBezTo>
                  <a:pt x="1471" y="691"/>
                  <a:pt x="1468" y="692"/>
                  <a:pt x="1466" y="692"/>
                </a:cubicBezTo>
                <a:cubicBezTo>
                  <a:pt x="1466" y="692"/>
                  <a:pt x="1465" y="693"/>
                  <a:pt x="1465" y="693"/>
                </a:cubicBezTo>
                <a:cubicBezTo>
                  <a:pt x="1463" y="693"/>
                  <a:pt x="1463" y="693"/>
                  <a:pt x="1463" y="693"/>
                </a:cubicBezTo>
                <a:cubicBezTo>
                  <a:pt x="1463" y="694"/>
                  <a:pt x="1463" y="694"/>
                  <a:pt x="1463" y="694"/>
                </a:cubicBezTo>
                <a:cubicBezTo>
                  <a:pt x="1459" y="693"/>
                  <a:pt x="1455" y="693"/>
                  <a:pt x="1451" y="692"/>
                </a:cubicBezTo>
                <a:cubicBezTo>
                  <a:pt x="1451" y="693"/>
                  <a:pt x="1450" y="694"/>
                  <a:pt x="1450" y="694"/>
                </a:cubicBezTo>
                <a:cubicBezTo>
                  <a:pt x="1449" y="694"/>
                  <a:pt x="1449" y="694"/>
                  <a:pt x="1449" y="694"/>
                </a:cubicBezTo>
                <a:cubicBezTo>
                  <a:pt x="1449" y="695"/>
                  <a:pt x="1449" y="695"/>
                  <a:pt x="1449" y="695"/>
                </a:cubicBezTo>
                <a:cubicBezTo>
                  <a:pt x="1447" y="695"/>
                  <a:pt x="1447" y="695"/>
                  <a:pt x="1447" y="695"/>
                </a:cubicBezTo>
                <a:cubicBezTo>
                  <a:pt x="1446" y="695"/>
                  <a:pt x="1446" y="696"/>
                  <a:pt x="1446" y="696"/>
                </a:cubicBezTo>
                <a:cubicBezTo>
                  <a:pt x="1444" y="698"/>
                  <a:pt x="1445" y="696"/>
                  <a:pt x="1444" y="698"/>
                </a:cubicBezTo>
                <a:cubicBezTo>
                  <a:pt x="1441" y="698"/>
                  <a:pt x="1440" y="698"/>
                  <a:pt x="1438" y="700"/>
                </a:cubicBezTo>
                <a:cubicBezTo>
                  <a:pt x="1438" y="700"/>
                  <a:pt x="1438" y="701"/>
                  <a:pt x="1437" y="701"/>
                </a:cubicBezTo>
                <a:cubicBezTo>
                  <a:pt x="1436" y="701"/>
                  <a:pt x="1436" y="701"/>
                  <a:pt x="1436" y="701"/>
                </a:cubicBezTo>
                <a:cubicBezTo>
                  <a:pt x="1436" y="701"/>
                  <a:pt x="1436" y="702"/>
                  <a:pt x="1435" y="702"/>
                </a:cubicBezTo>
                <a:cubicBezTo>
                  <a:pt x="1434" y="702"/>
                  <a:pt x="1433" y="702"/>
                  <a:pt x="1432" y="702"/>
                </a:cubicBezTo>
                <a:cubicBezTo>
                  <a:pt x="1432" y="702"/>
                  <a:pt x="1432" y="702"/>
                  <a:pt x="1432" y="703"/>
                </a:cubicBezTo>
                <a:cubicBezTo>
                  <a:pt x="1430" y="704"/>
                  <a:pt x="1428" y="703"/>
                  <a:pt x="1427" y="704"/>
                </a:cubicBezTo>
                <a:cubicBezTo>
                  <a:pt x="1427" y="704"/>
                  <a:pt x="1427" y="704"/>
                  <a:pt x="1427" y="704"/>
                </a:cubicBezTo>
                <a:cubicBezTo>
                  <a:pt x="1427" y="704"/>
                  <a:pt x="1426" y="705"/>
                  <a:pt x="1426" y="705"/>
                </a:cubicBezTo>
                <a:cubicBezTo>
                  <a:pt x="1426" y="706"/>
                  <a:pt x="1426" y="706"/>
                  <a:pt x="1426" y="706"/>
                </a:cubicBezTo>
                <a:cubicBezTo>
                  <a:pt x="1425" y="706"/>
                  <a:pt x="1425" y="706"/>
                  <a:pt x="1425" y="706"/>
                </a:cubicBezTo>
                <a:cubicBezTo>
                  <a:pt x="1424" y="707"/>
                  <a:pt x="1423" y="708"/>
                  <a:pt x="1422" y="709"/>
                </a:cubicBezTo>
                <a:cubicBezTo>
                  <a:pt x="1419" y="709"/>
                  <a:pt x="1419" y="709"/>
                  <a:pt x="1419" y="709"/>
                </a:cubicBezTo>
                <a:cubicBezTo>
                  <a:pt x="1419" y="710"/>
                  <a:pt x="1419" y="710"/>
                  <a:pt x="1419" y="710"/>
                </a:cubicBezTo>
                <a:cubicBezTo>
                  <a:pt x="1418" y="710"/>
                  <a:pt x="1418" y="710"/>
                  <a:pt x="1418" y="710"/>
                </a:cubicBezTo>
                <a:cubicBezTo>
                  <a:pt x="1418" y="711"/>
                  <a:pt x="1418" y="711"/>
                  <a:pt x="1418" y="711"/>
                </a:cubicBezTo>
                <a:cubicBezTo>
                  <a:pt x="1417" y="711"/>
                  <a:pt x="1416" y="711"/>
                  <a:pt x="1416" y="711"/>
                </a:cubicBezTo>
                <a:cubicBezTo>
                  <a:pt x="1415" y="711"/>
                  <a:pt x="1414" y="710"/>
                  <a:pt x="1413" y="709"/>
                </a:cubicBezTo>
                <a:cubicBezTo>
                  <a:pt x="1412" y="709"/>
                  <a:pt x="1412" y="709"/>
                  <a:pt x="1412" y="709"/>
                </a:cubicBezTo>
                <a:cubicBezTo>
                  <a:pt x="1412" y="708"/>
                  <a:pt x="1412" y="708"/>
                  <a:pt x="1412" y="708"/>
                </a:cubicBezTo>
                <a:cubicBezTo>
                  <a:pt x="1411" y="708"/>
                  <a:pt x="1411" y="708"/>
                  <a:pt x="1410" y="709"/>
                </a:cubicBezTo>
                <a:cubicBezTo>
                  <a:pt x="1410" y="709"/>
                  <a:pt x="1410" y="709"/>
                  <a:pt x="1410" y="709"/>
                </a:cubicBezTo>
                <a:cubicBezTo>
                  <a:pt x="1409" y="709"/>
                  <a:pt x="1409" y="709"/>
                  <a:pt x="1409" y="709"/>
                </a:cubicBezTo>
                <a:cubicBezTo>
                  <a:pt x="1409" y="710"/>
                  <a:pt x="1409" y="710"/>
                  <a:pt x="1409" y="710"/>
                </a:cubicBezTo>
                <a:cubicBezTo>
                  <a:pt x="1406" y="710"/>
                  <a:pt x="1403" y="710"/>
                  <a:pt x="1401" y="709"/>
                </a:cubicBezTo>
                <a:cubicBezTo>
                  <a:pt x="1401" y="710"/>
                  <a:pt x="1401" y="710"/>
                  <a:pt x="1401" y="710"/>
                </a:cubicBezTo>
                <a:cubicBezTo>
                  <a:pt x="1399" y="711"/>
                  <a:pt x="1397" y="711"/>
                  <a:pt x="1395" y="710"/>
                </a:cubicBezTo>
                <a:cubicBezTo>
                  <a:pt x="1393" y="709"/>
                  <a:pt x="1391" y="706"/>
                  <a:pt x="1390" y="703"/>
                </a:cubicBezTo>
                <a:cubicBezTo>
                  <a:pt x="1388" y="703"/>
                  <a:pt x="1388" y="703"/>
                  <a:pt x="1388" y="703"/>
                </a:cubicBezTo>
                <a:cubicBezTo>
                  <a:pt x="1388" y="704"/>
                  <a:pt x="1388" y="704"/>
                  <a:pt x="1388" y="704"/>
                </a:cubicBezTo>
                <a:cubicBezTo>
                  <a:pt x="1386" y="704"/>
                  <a:pt x="1385" y="705"/>
                  <a:pt x="1384" y="706"/>
                </a:cubicBezTo>
                <a:cubicBezTo>
                  <a:pt x="1384" y="708"/>
                  <a:pt x="1384" y="709"/>
                  <a:pt x="1384" y="710"/>
                </a:cubicBezTo>
                <a:cubicBezTo>
                  <a:pt x="1383" y="710"/>
                  <a:pt x="1383" y="710"/>
                  <a:pt x="1383" y="710"/>
                </a:cubicBezTo>
                <a:cubicBezTo>
                  <a:pt x="1383" y="711"/>
                  <a:pt x="1383" y="711"/>
                  <a:pt x="1383" y="711"/>
                </a:cubicBezTo>
                <a:cubicBezTo>
                  <a:pt x="1382" y="712"/>
                  <a:pt x="1382" y="712"/>
                  <a:pt x="1382" y="712"/>
                </a:cubicBezTo>
                <a:cubicBezTo>
                  <a:pt x="1382" y="717"/>
                  <a:pt x="1382" y="717"/>
                  <a:pt x="1382" y="717"/>
                </a:cubicBezTo>
                <a:cubicBezTo>
                  <a:pt x="1381" y="717"/>
                  <a:pt x="1381" y="717"/>
                  <a:pt x="1381" y="717"/>
                </a:cubicBezTo>
                <a:cubicBezTo>
                  <a:pt x="1381" y="718"/>
                  <a:pt x="1380" y="718"/>
                  <a:pt x="1380" y="719"/>
                </a:cubicBezTo>
                <a:cubicBezTo>
                  <a:pt x="1380" y="719"/>
                  <a:pt x="1380" y="719"/>
                  <a:pt x="1380" y="719"/>
                </a:cubicBezTo>
                <a:cubicBezTo>
                  <a:pt x="1380" y="721"/>
                  <a:pt x="1380" y="721"/>
                  <a:pt x="1380" y="721"/>
                </a:cubicBezTo>
                <a:cubicBezTo>
                  <a:pt x="1379" y="721"/>
                  <a:pt x="1378" y="722"/>
                  <a:pt x="1378" y="722"/>
                </a:cubicBezTo>
                <a:cubicBezTo>
                  <a:pt x="1377" y="723"/>
                  <a:pt x="1377" y="724"/>
                  <a:pt x="1377" y="725"/>
                </a:cubicBezTo>
                <a:cubicBezTo>
                  <a:pt x="1376" y="726"/>
                  <a:pt x="1375" y="727"/>
                  <a:pt x="1374" y="727"/>
                </a:cubicBezTo>
                <a:cubicBezTo>
                  <a:pt x="1374" y="728"/>
                  <a:pt x="1374" y="728"/>
                  <a:pt x="1374" y="728"/>
                </a:cubicBezTo>
                <a:cubicBezTo>
                  <a:pt x="1373" y="728"/>
                  <a:pt x="1373" y="728"/>
                  <a:pt x="1373" y="728"/>
                </a:cubicBezTo>
                <a:cubicBezTo>
                  <a:pt x="1373" y="728"/>
                  <a:pt x="1373" y="729"/>
                  <a:pt x="1372" y="729"/>
                </a:cubicBezTo>
                <a:cubicBezTo>
                  <a:pt x="1371" y="729"/>
                  <a:pt x="1371" y="729"/>
                  <a:pt x="1371" y="729"/>
                </a:cubicBezTo>
                <a:cubicBezTo>
                  <a:pt x="1371" y="730"/>
                  <a:pt x="1371" y="730"/>
                  <a:pt x="1371" y="730"/>
                </a:cubicBezTo>
                <a:cubicBezTo>
                  <a:pt x="1370" y="730"/>
                  <a:pt x="1370" y="730"/>
                  <a:pt x="1370" y="730"/>
                </a:cubicBezTo>
                <a:cubicBezTo>
                  <a:pt x="1370" y="730"/>
                  <a:pt x="1369" y="731"/>
                  <a:pt x="1369" y="731"/>
                </a:cubicBezTo>
                <a:cubicBezTo>
                  <a:pt x="1368" y="731"/>
                  <a:pt x="1367" y="732"/>
                  <a:pt x="1366" y="732"/>
                </a:cubicBezTo>
                <a:cubicBezTo>
                  <a:pt x="1366" y="733"/>
                  <a:pt x="1366" y="733"/>
                  <a:pt x="1366" y="733"/>
                </a:cubicBezTo>
                <a:cubicBezTo>
                  <a:pt x="1363" y="733"/>
                  <a:pt x="1363" y="733"/>
                  <a:pt x="1363" y="733"/>
                </a:cubicBezTo>
                <a:cubicBezTo>
                  <a:pt x="1363" y="733"/>
                  <a:pt x="1362" y="734"/>
                  <a:pt x="1362" y="734"/>
                </a:cubicBezTo>
                <a:cubicBezTo>
                  <a:pt x="1360" y="734"/>
                  <a:pt x="1360" y="734"/>
                  <a:pt x="1360" y="734"/>
                </a:cubicBezTo>
                <a:cubicBezTo>
                  <a:pt x="1360" y="735"/>
                  <a:pt x="1359" y="736"/>
                  <a:pt x="1359" y="736"/>
                </a:cubicBezTo>
                <a:cubicBezTo>
                  <a:pt x="1358" y="738"/>
                  <a:pt x="1357" y="739"/>
                  <a:pt x="1355" y="740"/>
                </a:cubicBezTo>
                <a:cubicBezTo>
                  <a:pt x="1355" y="742"/>
                  <a:pt x="1355" y="744"/>
                  <a:pt x="1355" y="746"/>
                </a:cubicBezTo>
                <a:cubicBezTo>
                  <a:pt x="1354" y="746"/>
                  <a:pt x="1354" y="746"/>
                  <a:pt x="1354" y="746"/>
                </a:cubicBezTo>
                <a:cubicBezTo>
                  <a:pt x="1354" y="747"/>
                  <a:pt x="1354" y="748"/>
                  <a:pt x="1353" y="749"/>
                </a:cubicBezTo>
                <a:cubicBezTo>
                  <a:pt x="1353" y="749"/>
                  <a:pt x="1352" y="750"/>
                  <a:pt x="1351" y="750"/>
                </a:cubicBezTo>
                <a:cubicBezTo>
                  <a:pt x="1351" y="756"/>
                  <a:pt x="1351" y="756"/>
                  <a:pt x="1351" y="756"/>
                </a:cubicBezTo>
                <a:cubicBezTo>
                  <a:pt x="1351" y="756"/>
                  <a:pt x="1350" y="756"/>
                  <a:pt x="1350" y="758"/>
                </a:cubicBezTo>
                <a:cubicBezTo>
                  <a:pt x="1351" y="758"/>
                  <a:pt x="1351" y="758"/>
                  <a:pt x="1351" y="758"/>
                </a:cubicBezTo>
                <a:cubicBezTo>
                  <a:pt x="1351" y="762"/>
                  <a:pt x="1351" y="762"/>
                  <a:pt x="1351" y="762"/>
                </a:cubicBezTo>
                <a:cubicBezTo>
                  <a:pt x="1351" y="763"/>
                  <a:pt x="1352" y="763"/>
                  <a:pt x="1353" y="763"/>
                </a:cubicBezTo>
                <a:cubicBezTo>
                  <a:pt x="1353" y="772"/>
                  <a:pt x="1353" y="772"/>
                  <a:pt x="1353" y="772"/>
                </a:cubicBezTo>
                <a:cubicBezTo>
                  <a:pt x="1352" y="772"/>
                  <a:pt x="1352" y="772"/>
                  <a:pt x="1352" y="772"/>
                </a:cubicBezTo>
                <a:cubicBezTo>
                  <a:pt x="1352" y="773"/>
                  <a:pt x="1352" y="773"/>
                  <a:pt x="1352" y="773"/>
                </a:cubicBezTo>
                <a:cubicBezTo>
                  <a:pt x="1351" y="773"/>
                  <a:pt x="1351" y="773"/>
                  <a:pt x="1351" y="773"/>
                </a:cubicBezTo>
                <a:cubicBezTo>
                  <a:pt x="1351" y="774"/>
                  <a:pt x="1351" y="775"/>
                  <a:pt x="1351" y="777"/>
                </a:cubicBezTo>
                <a:cubicBezTo>
                  <a:pt x="1350" y="777"/>
                  <a:pt x="1349" y="777"/>
                  <a:pt x="1349" y="778"/>
                </a:cubicBezTo>
                <a:cubicBezTo>
                  <a:pt x="1348" y="779"/>
                  <a:pt x="1348" y="780"/>
                  <a:pt x="1348" y="781"/>
                </a:cubicBezTo>
                <a:cubicBezTo>
                  <a:pt x="1347" y="781"/>
                  <a:pt x="1347" y="781"/>
                  <a:pt x="1346" y="782"/>
                </a:cubicBezTo>
                <a:cubicBezTo>
                  <a:pt x="1346" y="783"/>
                  <a:pt x="1346" y="783"/>
                  <a:pt x="1346" y="783"/>
                </a:cubicBezTo>
                <a:cubicBezTo>
                  <a:pt x="1345" y="785"/>
                  <a:pt x="1344" y="786"/>
                  <a:pt x="1343" y="788"/>
                </a:cubicBezTo>
                <a:cubicBezTo>
                  <a:pt x="1342" y="788"/>
                  <a:pt x="1341" y="788"/>
                  <a:pt x="1340" y="788"/>
                </a:cubicBezTo>
                <a:cubicBezTo>
                  <a:pt x="1338" y="790"/>
                  <a:pt x="1337" y="792"/>
                  <a:pt x="1335" y="794"/>
                </a:cubicBezTo>
                <a:cubicBezTo>
                  <a:pt x="1334" y="795"/>
                  <a:pt x="1333" y="795"/>
                  <a:pt x="1332" y="795"/>
                </a:cubicBezTo>
                <a:cubicBezTo>
                  <a:pt x="1332" y="796"/>
                  <a:pt x="1332" y="796"/>
                  <a:pt x="1332" y="797"/>
                </a:cubicBezTo>
                <a:cubicBezTo>
                  <a:pt x="1331" y="797"/>
                  <a:pt x="1330" y="797"/>
                  <a:pt x="1330" y="798"/>
                </a:cubicBezTo>
                <a:cubicBezTo>
                  <a:pt x="1329" y="798"/>
                  <a:pt x="1328" y="800"/>
                  <a:pt x="1328" y="800"/>
                </a:cubicBezTo>
                <a:cubicBezTo>
                  <a:pt x="1328" y="801"/>
                  <a:pt x="1328" y="801"/>
                  <a:pt x="1328" y="801"/>
                </a:cubicBezTo>
                <a:cubicBezTo>
                  <a:pt x="1328" y="801"/>
                  <a:pt x="1324" y="800"/>
                  <a:pt x="1323" y="800"/>
                </a:cubicBezTo>
                <a:cubicBezTo>
                  <a:pt x="1323" y="803"/>
                  <a:pt x="1322" y="803"/>
                  <a:pt x="1321" y="805"/>
                </a:cubicBezTo>
                <a:cubicBezTo>
                  <a:pt x="1320" y="805"/>
                  <a:pt x="1320" y="805"/>
                  <a:pt x="1320" y="805"/>
                </a:cubicBezTo>
                <a:cubicBezTo>
                  <a:pt x="1320" y="807"/>
                  <a:pt x="1320" y="807"/>
                  <a:pt x="1320" y="807"/>
                </a:cubicBezTo>
                <a:cubicBezTo>
                  <a:pt x="1320" y="808"/>
                  <a:pt x="1320" y="808"/>
                  <a:pt x="1319" y="808"/>
                </a:cubicBezTo>
                <a:cubicBezTo>
                  <a:pt x="1319" y="810"/>
                  <a:pt x="1319" y="810"/>
                  <a:pt x="1319" y="810"/>
                </a:cubicBezTo>
                <a:cubicBezTo>
                  <a:pt x="1318" y="810"/>
                  <a:pt x="1318" y="811"/>
                  <a:pt x="1317" y="811"/>
                </a:cubicBezTo>
                <a:cubicBezTo>
                  <a:pt x="1316" y="812"/>
                  <a:pt x="1316" y="812"/>
                  <a:pt x="1316" y="812"/>
                </a:cubicBezTo>
                <a:cubicBezTo>
                  <a:pt x="1316" y="813"/>
                  <a:pt x="1316" y="813"/>
                  <a:pt x="1316" y="813"/>
                </a:cubicBezTo>
                <a:cubicBezTo>
                  <a:pt x="1315" y="814"/>
                  <a:pt x="1314" y="815"/>
                  <a:pt x="1313" y="816"/>
                </a:cubicBezTo>
                <a:cubicBezTo>
                  <a:pt x="1313" y="817"/>
                  <a:pt x="1313" y="817"/>
                  <a:pt x="1313" y="817"/>
                </a:cubicBezTo>
                <a:cubicBezTo>
                  <a:pt x="1312" y="818"/>
                  <a:pt x="1312" y="818"/>
                  <a:pt x="1311" y="818"/>
                </a:cubicBezTo>
                <a:cubicBezTo>
                  <a:pt x="1311" y="822"/>
                  <a:pt x="1311" y="822"/>
                  <a:pt x="1311" y="822"/>
                </a:cubicBezTo>
                <a:cubicBezTo>
                  <a:pt x="1311" y="822"/>
                  <a:pt x="1310" y="822"/>
                  <a:pt x="1310" y="823"/>
                </a:cubicBezTo>
                <a:cubicBezTo>
                  <a:pt x="1310" y="823"/>
                  <a:pt x="1310" y="824"/>
                  <a:pt x="1311" y="825"/>
                </a:cubicBezTo>
                <a:cubicBezTo>
                  <a:pt x="1310" y="825"/>
                  <a:pt x="1309" y="825"/>
                  <a:pt x="1309" y="826"/>
                </a:cubicBezTo>
                <a:cubicBezTo>
                  <a:pt x="1309" y="827"/>
                  <a:pt x="1309" y="827"/>
                  <a:pt x="1309" y="827"/>
                </a:cubicBezTo>
                <a:cubicBezTo>
                  <a:pt x="1308" y="827"/>
                  <a:pt x="1308" y="827"/>
                  <a:pt x="1308" y="827"/>
                </a:cubicBezTo>
                <a:cubicBezTo>
                  <a:pt x="1308" y="829"/>
                  <a:pt x="1308" y="829"/>
                  <a:pt x="1308" y="829"/>
                </a:cubicBezTo>
                <a:cubicBezTo>
                  <a:pt x="1307" y="829"/>
                  <a:pt x="1307" y="829"/>
                  <a:pt x="1307" y="829"/>
                </a:cubicBezTo>
                <a:cubicBezTo>
                  <a:pt x="1307" y="830"/>
                  <a:pt x="1307" y="830"/>
                  <a:pt x="1307" y="830"/>
                </a:cubicBezTo>
                <a:cubicBezTo>
                  <a:pt x="1307" y="830"/>
                  <a:pt x="1307" y="830"/>
                  <a:pt x="1307" y="830"/>
                </a:cubicBezTo>
                <a:cubicBezTo>
                  <a:pt x="1307" y="832"/>
                  <a:pt x="1307" y="832"/>
                  <a:pt x="1307" y="832"/>
                </a:cubicBezTo>
                <a:cubicBezTo>
                  <a:pt x="1306" y="832"/>
                  <a:pt x="1306" y="832"/>
                  <a:pt x="1306" y="832"/>
                </a:cubicBezTo>
                <a:cubicBezTo>
                  <a:pt x="1306" y="834"/>
                  <a:pt x="1306" y="834"/>
                  <a:pt x="1306" y="834"/>
                </a:cubicBezTo>
                <a:cubicBezTo>
                  <a:pt x="1306" y="835"/>
                  <a:pt x="1305" y="835"/>
                  <a:pt x="1305" y="835"/>
                </a:cubicBezTo>
                <a:cubicBezTo>
                  <a:pt x="1304" y="836"/>
                  <a:pt x="1304" y="838"/>
                  <a:pt x="1303" y="838"/>
                </a:cubicBezTo>
                <a:cubicBezTo>
                  <a:pt x="1302" y="838"/>
                  <a:pt x="1302" y="838"/>
                  <a:pt x="1302" y="838"/>
                </a:cubicBezTo>
                <a:cubicBezTo>
                  <a:pt x="1302" y="839"/>
                  <a:pt x="1302" y="839"/>
                  <a:pt x="1301" y="840"/>
                </a:cubicBezTo>
                <a:cubicBezTo>
                  <a:pt x="1301" y="840"/>
                  <a:pt x="1301" y="840"/>
                  <a:pt x="1301" y="840"/>
                </a:cubicBezTo>
                <a:cubicBezTo>
                  <a:pt x="1301" y="841"/>
                  <a:pt x="1301" y="841"/>
                  <a:pt x="1301" y="841"/>
                </a:cubicBezTo>
                <a:cubicBezTo>
                  <a:pt x="1300" y="841"/>
                  <a:pt x="1300" y="841"/>
                  <a:pt x="1300" y="841"/>
                </a:cubicBezTo>
                <a:cubicBezTo>
                  <a:pt x="1300" y="842"/>
                  <a:pt x="1300" y="842"/>
                  <a:pt x="1301" y="843"/>
                </a:cubicBezTo>
                <a:cubicBezTo>
                  <a:pt x="1300" y="843"/>
                  <a:pt x="1300" y="843"/>
                  <a:pt x="1299" y="844"/>
                </a:cubicBezTo>
                <a:cubicBezTo>
                  <a:pt x="1299" y="845"/>
                  <a:pt x="1299" y="845"/>
                  <a:pt x="1299" y="845"/>
                </a:cubicBezTo>
                <a:cubicBezTo>
                  <a:pt x="1299" y="845"/>
                  <a:pt x="1299" y="845"/>
                  <a:pt x="1299" y="845"/>
                </a:cubicBezTo>
                <a:cubicBezTo>
                  <a:pt x="1299" y="846"/>
                  <a:pt x="1298" y="848"/>
                  <a:pt x="1298" y="849"/>
                </a:cubicBezTo>
                <a:cubicBezTo>
                  <a:pt x="1298" y="849"/>
                  <a:pt x="1297" y="849"/>
                  <a:pt x="1297" y="850"/>
                </a:cubicBezTo>
                <a:cubicBezTo>
                  <a:pt x="1297" y="852"/>
                  <a:pt x="1297" y="852"/>
                  <a:pt x="1297" y="852"/>
                </a:cubicBezTo>
                <a:cubicBezTo>
                  <a:pt x="1296" y="852"/>
                  <a:pt x="1296" y="853"/>
                  <a:pt x="1295" y="853"/>
                </a:cubicBezTo>
                <a:cubicBezTo>
                  <a:pt x="1294" y="854"/>
                  <a:pt x="1295" y="857"/>
                  <a:pt x="1293" y="858"/>
                </a:cubicBezTo>
                <a:cubicBezTo>
                  <a:pt x="1292" y="858"/>
                  <a:pt x="1292" y="858"/>
                  <a:pt x="1292" y="858"/>
                </a:cubicBezTo>
                <a:cubicBezTo>
                  <a:pt x="1292" y="859"/>
                  <a:pt x="1291" y="859"/>
                  <a:pt x="1291" y="860"/>
                </a:cubicBezTo>
                <a:cubicBezTo>
                  <a:pt x="1290" y="860"/>
                  <a:pt x="1290" y="860"/>
                  <a:pt x="1290" y="860"/>
                </a:cubicBezTo>
                <a:cubicBezTo>
                  <a:pt x="1290" y="861"/>
                  <a:pt x="1291" y="863"/>
                  <a:pt x="1291" y="864"/>
                </a:cubicBezTo>
                <a:cubicBezTo>
                  <a:pt x="1290" y="864"/>
                  <a:pt x="1290" y="864"/>
                  <a:pt x="1290" y="864"/>
                </a:cubicBezTo>
                <a:cubicBezTo>
                  <a:pt x="1290" y="865"/>
                  <a:pt x="1290" y="865"/>
                  <a:pt x="1290" y="865"/>
                </a:cubicBezTo>
                <a:cubicBezTo>
                  <a:pt x="1290" y="865"/>
                  <a:pt x="1290" y="865"/>
                  <a:pt x="1290" y="865"/>
                </a:cubicBezTo>
                <a:cubicBezTo>
                  <a:pt x="1289" y="867"/>
                  <a:pt x="1290" y="867"/>
                  <a:pt x="1290" y="867"/>
                </a:cubicBezTo>
                <a:cubicBezTo>
                  <a:pt x="1290" y="868"/>
                  <a:pt x="1290" y="869"/>
                  <a:pt x="1290" y="870"/>
                </a:cubicBezTo>
                <a:cubicBezTo>
                  <a:pt x="1291" y="870"/>
                  <a:pt x="1291" y="870"/>
                  <a:pt x="1291" y="870"/>
                </a:cubicBezTo>
                <a:cubicBezTo>
                  <a:pt x="1291" y="872"/>
                  <a:pt x="1292" y="873"/>
                  <a:pt x="1293" y="875"/>
                </a:cubicBezTo>
                <a:cubicBezTo>
                  <a:pt x="1293" y="875"/>
                  <a:pt x="1294" y="875"/>
                  <a:pt x="1294" y="875"/>
                </a:cubicBezTo>
                <a:cubicBezTo>
                  <a:pt x="1294" y="877"/>
                  <a:pt x="1294" y="877"/>
                  <a:pt x="1294" y="877"/>
                </a:cubicBezTo>
                <a:cubicBezTo>
                  <a:pt x="1295" y="877"/>
                  <a:pt x="1295" y="877"/>
                  <a:pt x="1295" y="877"/>
                </a:cubicBezTo>
                <a:cubicBezTo>
                  <a:pt x="1296" y="879"/>
                  <a:pt x="1293" y="878"/>
                  <a:pt x="1293" y="881"/>
                </a:cubicBezTo>
                <a:cubicBezTo>
                  <a:pt x="1294" y="881"/>
                  <a:pt x="1294" y="881"/>
                  <a:pt x="1294" y="881"/>
                </a:cubicBezTo>
                <a:cubicBezTo>
                  <a:pt x="1294" y="882"/>
                  <a:pt x="1295" y="884"/>
                  <a:pt x="1295" y="886"/>
                </a:cubicBezTo>
                <a:cubicBezTo>
                  <a:pt x="1294" y="886"/>
                  <a:pt x="1294" y="886"/>
                  <a:pt x="1293" y="886"/>
                </a:cubicBezTo>
                <a:cubicBezTo>
                  <a:pt x="1293" y="891"/>
                  <a:pt x="1293" y="891"/>
                  <a:pt x="1293" y="891"/>
                </a:cubicBezTo>
                <a:cubicBezTo>
                  <a:pt x="1294" y="891"/>
                  <a:pt x="1294" y="891"/>
                  <a:pt x="1294" y="891"/>
                </a:cubicBezTo>
                <a:cubicBezTo>
                  <a:pt x="1294" y="892"/>
                  <a:pt x="1295" y="893"/>
                  <a:pt x="1295" y="894"/>
                </a:cubicBezTo>
                <a:cubicBezTo>
                  <a:pt x="1295" y="894"/>
                  <a:pt x="1295" y="894"/>
                  <a:pt x="1295" y="894"/>
                </a:cubicBezTo>
                <a:cubicBezTo>
                  <a:pt x="1295" y="896"/>
                  <a:pt x="1295" y="896"/>
                  <a:pt x="1295" y="896"/>
                </a:cubicBezTo>
                <a:cubicBezTo>
                  <a:pt x="1296" y="896"/>
                  <a:pt x="1296" y="896"/>
                  <a:pt x="1296" y="896"/>
                </a:cubicBezTo>
                <a:cubicBezTo>
                  <a:pt x="1296" y="898"/>
                  <a:pt x="1296" y="900"/>
                  <a:pt x="1295" y="903"/>
                </a:cubicBezTo>
                <a:cubicBezTo>
                  <a:pt x="1296" y="903"/>
                  <a:pt x="1296" y="903"/>
                  <a:pt x="1297" y="903"/>
                </a:cubicBezTo>
                <a:cubicBezTo>
                  <a:pt x="1297" y="905"/>
                  <a:pt x="1296" y="905"/>
                  <a:pt x="1295" y="905"/>
                </a:cubicBezTo>
                <a:cubicBezTo>
                  <a:pt x="1296" y="908"/>
                  <a:pt x="1296" y="911"/>
                  <a:pt x="1296" y="913"/>
                </a:cubicBezTo>
                <a:cubicBezTo>
                  <a:pt x="1295" y="913"/>
                  <a:pt x="1295" y="913"/>
                  <a:pt x="1295" y="913"/>
                </a:cubicBezTo>
                <a:cubicBezTo>
                  <a:pt x="1295" y="915"/>
                  <a:pt x="1295" y="915"/>
                  <a:pt x="1295" y="915"/>
                </a:cubicBezTo>
                <a:cubicBezTo>
                  <a:pt x="1295" y="915"/>
                  <a:pt x="1295" y="915"/>
                  <a:pt x="1295" y="915"/>
                </a:cubicBezTo>
                <a:cubicBezTo>
                  <a:pt x="1295" y="918"/>
                  <a:pt x="1295" y="918"/>
                  <a:pt x="1295" y="918"/>
                </a:cubicBezTo>
                <a:cubicBezTo>
                  <a:pt x="1294" y="918"/>
                  <a:pt x="1294" y="918"/>
                  <a:pt x="1294" y="918"/>
                </a:cubicBezTo>
                <a:cubicBezTo>
                  <a:pt x="1294" y="919"/>
                  <a:pt x="1294" y="919"/>
                  <a:pt x="1294" y="919"/>
                </a:cubicBezTo>
                <a:cubicBezTo>
                  <a:pt x="1293" y="919"/>
                  <a:pt x="1293" y="919"/>
                  <a:pt x="1293" y="919"/>
                </a:cubicBezTo>
                <a:cubicBezTo>
                  <a:pt x="1293" y="921"/>
                  <a:pt x="1293" y="924"/>
                  <a:pt x="1293" y="926"/>
                </a:cubicBezTo>
                <a:cubicBezTo>
                  <a:pt x="1293" y="926"/>
                  <a:pt x="1293" y="926"/>
                  <a:pt x="1293" y="926"/>
                </a:cubicBezTo>
                <a:cubicBezTo>
                  <a:pt x="1293" y="930"/>
                  <a:pt x="1293" y="930"/>
                  <a:pt x="1293" y="930"/>
                </a:cubicBezTo>
                <a:cubicBezTo>
                  <a:pt x="1293" y="930"/>
                  <a:pt x="1293" y="930"/>
                  <a:pt x="1293" y="930"/>
                </a:cubicBezTo>
                <a:cubicBezTo>
                  <a:pt x="1292" y="932"/>
                  <a:pt x="1291" y="932"/>
                  <a:pt x="1291" y="934"/>
                </a:cubicBezTo>
                <a:cubicBezTo>
                  <a:pt x="1290" y="935"/>
                  <a:pt x="1290" y="934"/>
                  <a:pt x="1290" y="935"/>
                </a:cubicBezTo>
                <a:cubicBezTo>
                  <a:pt x="1289" y="935"/>
                  <a:pt x="1289" y="935"/>
                  <a:pt x="1289" y="935"/>
                </a:cubicBezTo>
                <a:cubicBezTo>
                  <a:pt x="1288" y="938"/>
                  <a:pt x="1288" y="938"/>
                  <a:pt x="1288" y="938"/>
                </a:cubicBezTo>
                <a:cubicBezTo>
                  <a:pt x="1287" y="939"/>
                  <a:pt x="1288" y="938"/>
                  <a:pt x="1287" y="939"/>
                </a:cubicBezTo>
                <a:cubicBezTo>
                  <a:pt x="1286" y="939"/>
                  <a:pt x="1286" y="939"/>
                  <a:pt x="1286" y="939"/>
                </a:cubicBezTo>
                <a:cubicBezTo>
                  <a:pt x="1287" y="940"/>
                  <a:pt x="1287" y="941"/>
                  <a:pt x="1289" y="941"/>
                </a:cubicBezTo>
                <a:cubicBezTo>
                  <a:pt x="1289" y="944"/>
                  <a:pt x="1290" y="946"/>
                  <a:pt x="1290" y="949"/>
                </a:cubicBezTo>
                <a:cubicBezTo>
                  <a:pt x="1291" y="949"/>
                  <a:pt x="1291" y="949"/>
                  <a:pt x="1292" y="949"/>
                </a:cubicBezTo>
                <a:cubicBezTo>
                  <a:pt x="1292" y="951"/>
                  <a:pt x="1292" y="952"/>
                  <a:pt x="1293" y="953"/>
                </a:cubicBezTo>
                <a:cubicBezTo>
                  <a:pt x="1292" y="953"/>
                  <a:pt x="1292" y="953"/>
                  <a:pt x="1292" y="953"/>
                </a:cubicBezTo>
                <a:cubicBezTo>
                  <a:pt x="1292" y="955"/>
                  <a:pt x="1292" y="956"/>
                  <a:pt x="1292" y="957"/>
                </a:cubicBezTo>
                <a:cubicBezTo>
                  <a:pt x="1293" y="958"/>
                  <a:pt x="1293" y="958"/>
                  <a:pt x="1293" y="958"/>
                </a:cubicBezTo>
                <a:cubicBezTo>
                  <a:pt x="1293" y="959"/>
                  <a:pt x="1293" y="959"/>
                  <a:pt x="1293" y="959"/>
                </a:cubicBezTo>
                <a:cubicBezTo>
                  <a:pt x="1293" y="959"/>
                  <a:pt x="1293" y="959"/>
                  <a:pt x="1292" y="959"/>
                </a:cubicBezTo>
                <a:cubicBezTo>
                  <a:pt x="1292" y="961"/>
                  <a:pt x="1292" y="961"/>
                  <a:pt x="1292" y="961"/>
                </a:cubicBezTo>
                <a:cubicBezTo>
                  <a:pt x="1294" y="962"/>
                  <a:pt x="1293" y="962"/>
                  <a:pt x="1295" y="963"/>
                </a:cubicBezTo>
                <a:cubicBezTo>
                  <a:pt x="1295" y="963"/>
                  <a:pt x="1294" y="964"/>
                  <a:pt x="1294" y="965"/>
                </a:cubicBezTo>
                <a:cubicBezTo>
                  <a:pt x="1295" y="965"/>
                  <a:pt x="1296" y="966"/>
                  <a:pt x="1297" y="967"/>
                </a:cubicBezTo>
                <a:cubicBezTo>
                  <a:pt x="1299" y="967"/>
                  <a:pt x="1299" y="967"/>
                  <a:pt x="1299" y="967"/>
                </a:cubicBezTo>
                <a:cubicBezTo>
                  <a:pt x="1299" y="969"/>
                  <a:pt x="1299" y="969"/>
                  <a:pt x="1299" y="969"/>
                </a:cubicBezTo>
                <a:cubicBezTo>
                  <a:pt x="1302" y="969"/>
                  <a:pt x="1302" y="969"/>
                  <a:pt x="1302" y="969"/>
                </a:cubicBezTo>
                <a:cubicBezTo>
                  <a:pt x="1302" y="969"/>
                  <a:pt x="1302" y="970"/>
                  <a:pt x="1301" y="971"/>
                </a:cubicBezTo>
                <a:cubicBezTo>
                  <a:pt x="1302" y="971"/>
                  <a:pt x="1303" y="971"/>
                  <a:pt x="1303" y="972"/>
                </a:cubicBezTo>
                <a:cubicBezTo>
                  <a:pt x="1303" y="972"/>
                  <a:pt x="1301" y="973"/>
                  <a:pt x="1302" y="974"/>
                </a:cubicBezTo>
                <a:cubicBezTo>
                  <a:pt x="1303" y="974"/>
                  <a:pt x="1303" y="974"/>
                  <a:pt x="1303" y="974"/>
                </a:cubicBezTo>
                <a:cubicBezTo>
                  <a:pt x="1304" y="975"/>
                  <a:pt x="1304" y="975"/>
                  <a:pt x="1306" y="976"/>
                </a:cubicBezTo>
                <a:cubicBezTo>
                  <a:pt x="1306" y="977"/>
                  <a:pt x="1306" y="977"/>
                  <a:pt x="1306" y="977"/>
                </a:cubicBezTo>
                <a:cubicBezTo>
                  <a:pt x="1308" y="977"/>
                  <a:pt x="1308" y="977"/>
                  <a:pt x="1308" y="977"/>
                </a:cubicBezTo>
                <a:cubicBezTo>
                  <a:pt x="1308" y="979"/>
                  <a:pt x="1309" y="979"/>
                  <a:pt x="1310" y="980"/>
                </a:cubicBezTo>
                <a:cubicBezTo>
                  <a:pt x="1311" y="980"/>
                  <a:pt x="1311" y="980"/>
                  <a:pt x="1311" y="980"/>
                </a:cubicBezTo>
                <a:cubicBezTo>
                  <a:pt x="1311" y="982"/>
                  <a:pt x="1310" y="982"/>
                  <a:pt x="1310" y="983"/>
                </a:cubicBezTo>
                <a:cubicBezTo>
                  <a:pt x="1311" y="983"/>
                  <a:pt x="1311" y="983"/>
                  <a:pt x="1311" y="983"/>
                </a:cubicBezTo>
                <a:cubicBezTo>
                  <a:pt x="1311" y="984"/>
                  <a:pt x="1311" y="984"/>
                  <a:pt x="1311" y="984"/>
                </a:cubicBezTo>
                <a:cubicBezTo>
                  <a:pt x="1311" y="984"/>
                  <a:pt x="1311" y="984"/>
                  <a:pt x="1311" y="984"/>
                </a:cubicBezTo>
                <a:cubicBezTo>
                  <a:pt x="1312" y="986"/>
                  <a:pt x="1312" y="986"/>
                  <a:pt x="1312" y="986"/>
                </a:cubicBezTo>
                <a:cubicBezTo>
                  <a:pt x="1313" y="987"/>
                  <a:pt x="1314" y="987"/>
                  <a:pt x="1315" y="987"/>
                </a:cubicBezTo>
                <a:cubicBezTo>
                  <a:pt x="1315" y="989"/>
                  <a:pt x="1314" y="990"/>
                  <a:pt x="1315" y="993"/>
                </a:cubicBezTo>
                <a:cubicBezTo>
                  <a:pt x="1316" y="993"/>
                  <a:pt x="1316" y="993"/>
                  <a:pt x="1316" y="993"/>
                </a:cubicBezTo>
                <a:cubicBezTo>
                  <a:pt x="1316" y="996"/>
                  <a:pt x="1316" y="996"/>
                  <a:pt x="1316" y="996"/>
                </a:cubicBezTo>
                <a:cubicBezTo>
                  <a:pt x="1319" y="996"/>
                  <a:pt x="1318" y="997"/>
                  <a:pt x="1320" y="997"/>
                </a:cubicBezTo>
                <a:cubicBezTo>
                  <a:pt x="1320" y="999"/>
                  <a:pt x="1319" y="1000"/>
                  <a:pt x="1319" y="1001"/>
                </a:cubicBezTo>
                <a:cubicBezTo>
                  <a:pt x="1319" y="1001"/>
                  <a:pt x="1320" y="1001"/>
                  <a:pt x="1320" y="1002"/>
                </a:cubicBezTo>
                <a:cubicBezTo>
                  <a:pt x="1319" y="1002"/>
                  <a:pt x="1319" y="1002"/>
                  <a:pt x="1319" y="1002"/>
                </a:cubicBezTo>
                <a:cubicBezTo>
                  <a:pt x="1319" y="1003"/>
                  <a:pt x="1320" y="1003"/>
                  <a:pt x="1320" y="1004"/>
                </a:cubicBezTo>
                <a:cubicBezTo>
                  <a:pt x="1320" y="1004"/>
                  <a:pt x="1320" y="1004"/>
                  <a:pt x="1320" y="1004"/>
                </a:cubicBezTo>
                <a:cubicBezTo>
                  <a:pt x="1322" y="1006"/>
                  <a:pt x="1320" y="1005"/>
                  <a:pt x="1322" y="1006"/>
                </a:cubicBezTo>
                <a:cubicBezTo>
                  <a:pt x="1322" y="1007"/>
                  <a:pt x="1322" y="1007"/>
                  <a:pt x="1322" y="1007"/>
                </a:cubicBezTo>
                <a:cubicBezTo>
                  <a:pt x="1321" y="1008"/>
                  <a:pt x="1322" y="1007"/>
                  <a:pt x="1321" y="1008"/>
                </a:cubicBezTo>
                <a:cubicBezTo>
                  <a:pt x="1320" y="1008"/>
                  <a:pt x="1320" y="1008"/>
                  <a:pt x="1320" y="1008"/>
                </a:cubicBezTo>
                <a:cubicBezTo>
                  <a:pt x="1320" y="1009"/>
                  <a:pt x="1320" y="1009"/>
                  <a:pt x="1320" y="1009"/>
                </a:cubicBezTo>
                <a:cubicBezTo>
                  <a:pt x="1322" y="1009"/>
                  <a:pt x="1323" y="1010"/>
                  <a:pt x="1324" y="1010"/>
                </a:cubicBezTo>
                <a:cubicBezTo>
                  <a:pt x="1324" y="1014"/>
                  <a:pt x="1324" y="1014"/>
                  <a:pt x="1324" y="1014"/>
                </a:cubicBezTo>
                <a:cubicBezTo>
                  <a:pt x="1325" y="1014"/>
                  <a:pt x="1326" y="1015"/>
                  <a:pt x="1327" y="1015"/>
                </a:cubicBezTo>
                <a:cubicBezTo>
                  <a:pt x="1328" y="1017"/>
                  <a:pt x="1328" y="1019"/>
                  <a:pt x="1329" y="1021"/>
                </a:cubicBezTo>
                <a:cubicBezTo>
                  <a:pt x="1330" y="1021"/>
                  <a:pt x="1330" y="1021"/>
                  <a:pt x="1330" y="1021"/>
                </a:cubicBezTo>
                <a:cubicBezTo>
                  <a:pt x="1331" y="1021"/>
                  <a:pt x="1331" y="1021"/>
                  <a:pt x="1331" y="1022"/>
                </a:cubicBezTo>
                <a:cubicBezTo>
                  <a:pt x="1335" y="1022"/>
                  <a:pt x="1335" y="1022"/>
                  <a:pt x="1335" y="1022"/>
                </a:cubicBezTo>
                <a:cubicBezTo>
                  <a:pt x="1336" y="1023"/>
                  <a:pt x="1337" y="1024"/>
                  <a:pt x="1338" y="1026"/>
                </a:cubicBezTo>
                <a:cubicBezTo>
                  <a:pt x="1338" y="1027"/>
                  <a:pt x="1338" y="1027"/>
                  <a:pt x="1338" y="1027"/>
                </a:cubicBezTo>
                <a:cubicBezTo>
                  <a:pt x="1339" y="1028"/>
                  <a:pt x="1340" y="1028"/>
                  <a:pt x="1340" y="1028"/>
                </a:cubicBezTo>
                <a:cubicBezTo>
                  <a:pt x="1340" y="1030"/>
                  <a:pt x="1340" y="1030"/>
                  <a:pt x="1340" y="1030"/>
                </a:cubicBezTo>
                <a:cubicBezTo>
                  <a:pt x="1341" y="1030"/>
                  <a:pt x="1341" y="1030"/>
                  <a:pt x="1341" y="1030"/>
                </a:cubicBezTo>
                <a:cubicBezTo>
                  <a:pt x="1341" y="1030"/>
                  <a:pt x="1341" y="1031"/>
                  <a:pt x="1341" y="1031"/>
                </a:cubicBezTo>
                <a:cubicBezTo>
                  <a:pt x="1343" y="1031"/>
                  <a:pt x="1343" y="1031"/>
                  <a:pt x="1343" y="1031"/>
                </a:cubicBezTo>
                <a:cubicBezTo>
                  <a:pt x="1344" y="1032"/>
                  <a:pt x="1344" y="1032"/>
                  <a:pt x="1345" y="1033"/>
                </a:cubicBezTo>
                <a:cubicBezTo>
                  <a:pt x="1346" y="1033"/>
                  <a:pt x="1347" y="1033"/>
                  <a:pt x="1347" y="1034"/>
                </a:cubicBezTo>
                <a:cubicBezTo>
                  <a:pt x="1349" y="1035"/>
                  <a:pt x="1348" y="1036"/>
                  <a:pt x="1351" y="1037"/>
                </a:cubicBezTo>
                <a:cubicBezTo>
                  <a:pt x="1352" y="1042"/>
                  <a:pt x="1355" y="1042"/>
                  <a:pt x="1359" y="1045"/>
                </a:cubicBezTo>
                <a:cubicBezTo>
                  <a:pt x="1359" y="1045"/>
                  <a:pt x="1359" y="1046"/>
                  <a:pt x="1360" y="1047"/>
                </a:cubicBezTo>
                <a:cubicBezTo>
                  <a:pt x="1363" y="1047"/>
                  <a:pt x="1363" y="1047"/>
                  <a:pt x="1363" y="1047"/>
                </a:cubicBezTo>
                <a:cubicBezTo>
                  <a:pt x="1363" y="1047"/>
                  <a:pt x="1363" y="1047"/>
                  <a:pt x="1363" y="1047"/>
                </a:cubicBezTo>
                <a:cubicBezTo>
                  <a:pt x="1364" y="1048"/>
                  <a:pt x="1366" y="1049"/>
                  <a:pt x="1366" y="1050"/>
                </a:cubicBezTo>
                <a:cubicBezTo>
                  <a:pt x="1373" y="1050"/>
                  <a:pt x="1381" y="1045"/>
                  <a:pt x="1384" y="1041"/>
                </a:cubicBezTo>
                <a:cubicBezTo>
                  <a:pt x="1397" y="1041"/>
                  <a:pt x="1397" y="1041"/>
                  <a:pt x="1397" y="1041"/>
                </a:cubicBezTo>
                <a:cubicBezTo>
                  <a:pt x="1397" y="1042"/>
                  <a:pt x="1397" y="1042"/>
                  <a:pt x="1397" y="1042"/>
                </a:cubicBezTo>
                <a:cubicBezTo>
                  <a:pt x="1398" y="1042"/>
                  <a:pt x="1399" y="1042"/>
                  <a:pt x="1400" y="1042"/>
                </a:cubicBezTo>
                <a:cubicBezTo>
                  <a:pt x="1400" y="1043"/>
                  <a:pt x="1400" y="1043"/>
                  <a:pt x="1400" y="1043"/>
                </a:cubicBezTo>
                <a:cubicBezTo>
                  <a:pt x="1401" y="1043"/>
                  <a:pt x="1401" y="1043"/>
                  <a:pt x="1401" y="1043"/>
                </a:cubicBezTo>
                <a:cubicBezTo>
                  <a:pt x="1402" y="1043"/>
                  <a:pt x="1402" y="1044"/>
                  <a:pt x="1402" y="1044"/>
                </a:cubicBezTo>
                <a:cubicBezTo>
                  <a:pt x="1410" y="1044"/>
                  <a:pt x="1410" y="1044"/>
                  <a:pt x="1410" y="1044"/>
                </a:cubicBezTo>
                <a:cubicBezTo>
                  <a:pt x="1410" y="1044"/>
                  <a:pt x="1410" y="1044"/>
                  <a:pt x="1410" y="1044"/>
                </a:cubicBezTo>
                <a:cubicBezTo>
                  <a:pt x="1411" y="1043"/>
                  <a:pt x="1412" y="1043"/>
                  <a:pt x="1414" y="1042"/>
                </a:cubicBezTo>
                <a:cubicBezTo>
                  <a:pt x="1414" y="1042"/>
                  <a:pt x="1414" y="1042"/>
                  <a:pt x="1414" y="1042"/>
                </a:cubicBezTo>
                <a:cubicBezTo>
                  <a:pt x="1415" y="1042"/>
                  <a:pt x="1415" y="1042"/>
                  <a:pt x="1415" y="1042"/>
                </a:cubicBezTo>
                <a:cubicBezTo>
                  <a:pt x="1415" y="1041"/>
                  <a:pt x="1415" y="1041"/>
                  <a:pt x="1415" y="1041"/>
                </a:cubicBezTo>
                <a:cubicBezTo>
                  <a:pt x="1417" y="1041"/>
                  <a:pt x="1417" y="1041"/>
                  <a:pt x="1417" y="1041"/>
                </a:cubicBezTo>
                <a:cubicBezTo>
                  <a:pt x="1417" y="1040"/>
                  <a:pt x="1417" y="1040"/>
                  <a:pt x="1417" y="1040"/>
                </a:cubicBezTo>
                <a:cubicBezTo>
                  <a:pt x="1421" y="1040"/>
                  <a:pt x="1421" y="1040"/>
                  <a:pt x="1421" y="1040"/>
                </a:cubicBezTo>
                <a:cubicBezTo>
                  <a:pt x="1421" y="1040"/>
                  <a:pt x="1422" y="1039"/>
                  <a:pt x="1422" y="1038"/>
                </a:cubicBezTo>
                <a:cubicBezTo>
                  <a:pt x="1424" y="1038"/>
                  <a:pt x="1424" y="1038"/>
                  <a:pt x="1424" y="1038"/>
                </a:cubicBezTo>
                <a:cubicBezTo>
                  <a:pt x="1424" y="1038"/>
                  <a:pt x="1424" y="1038"/>
                  <a:pt x="1424" y="1038"/>
                </a:cubicBezTo>
                <a:cubicBezTo>
                  <a:pt x="1426" y="1038"/>
                  <a:pt x="1426" y="1038"/>
                  <a:pt x="1426" y="1038"/>
                </a:cubicBezTo>
                <a:cubicBezTo>
                  <a:pt x="1426" y="1037"/>
                  <a:pt x="1426" y="1037"/>
                  <a:pt x="1426" y="1037"/>
                </a:cubicBezTo>
                <a:cubicBezTo>
                  <a:pt x="1433" y="1037"/>
                  <a:pt x="1433" y="1037"/>
                  <a:pt x="1433" y="1037"/>
                </a:cubicBezTo>
                <a:cubicBezTo>
                  <a:pt x="1433" y="1036"/>
                  <a:pt x="1433" y="1036"/>
                  <a:pt x="1433" y="1036"/>
                </a:cubicBezTo>
                <a:cubicBezTo>
                  <a:pt x="1435" y="1036"/>
                  <a:pt x="1435" y="1036"/>
                  <a:pt x="1435" y="1036"/>
                </a:cubicBezTo>
                <a:cubicBezTo>
                  <a:pt x="1436" y="1036"/>
                  <a:pt x="1436" y="1035"/>
                  <a:pt x="1436" y="1035"/>
                </a:cubicBezTo>
                <a:cubicBezTo>
                  <a:pt x="1440" y="1035"/>
                  <a:pt x="1440" y="1035"/>
                  <a:pt x="1440" y="1035"/>
                </a:cubicBezTo>
                <a:cubicBezTo>
                  <a:pt x="1440" y="1032"/>
                  <a:pt x="1440" y="1031"/>
                  <a:pt x="1437" y="1030"/>
                </a:cubicBezTo>
                <a:cubicBezTo>
                  <a:pt x="1437" y="1029"/>
                  <a:pt x="1437" y="1029"/>
                  <a:pt x="1437" y="1029"/>
                </a:cubicBezTo>
                <a:cubicBezTo>
                  <a:pt x="1439" y="1029"/>
                  <a:pt x="1439" y="1030"/>
                  <a:pt x="1441" y="1030"/>
                </a:cubicBezTo>
                <a:cubicBezTo>
                  <a:pt x="1441" y="1031"/>
                  <a:pt x="1441" y="1032"/>
                  <a:pt x="1442" y="1032"/>
                </a:cubicBezTo>
                <a:cubicBezTo>
                  <a:pt x="1442" y="1033"/>
                  <a:pt x="1442" y="1033"/>
                  <a:pt x="1442" y="1033"/>
                </a:cubicBezTo>
                <a:cubicBezTo>
                  <a:pt x="1444" y="1033"/>
                  <a:pt x="1444" y="1033"/>
                  <a:pt x="1444" y="1033"/>
                </a:cubicBezTo>
                <a:cubicBezTo>
                  <a:pt x="1444" y="1032"/>
                  <a:pt x="1444" y="1031"/>
                  <a:pt x="1445" y="1030"/>
                </a:cubicBezTo>
                <a:cubicBezTo>
                  <a:pt x="1445" y="1030"/>
                  <a:pt x="1445" y="1030"/>
                  <a:pt x="1445" y="1030"/>
                </a:cubicBezTo>
                <a:cubicBezTo>
                  <a:pt x="1446" y="1030"/>
                  <a:pt x="1446" y="1030"/>
                  <a:pt x="1446" y="1030"/>
                </a:cubicBezTo>
                <a:cubicBezTo>
                  <a:pt x="1446" y="1032"/>
                  <a:pt x="1446" y="1032"/>
                  <a:pt x="1446" y="1032"/>
                </a:cubicBezTo>
                <a:cubicBezTo>
                  <a:pt x="1446" y="1033"/>
                  <a:pt x="1446" y="1031"/>
                  <a:pt x="1447" y="1032"/>
                </a:cubicBezTo>
                <a:cubicBezTo>
                  <a:pt x="1446" y="1033"/>
                  <a:pt x="1445" y="1033"/>
                  <a:pt x="1445" y="1033"/>
                </a:cubicBezTo>
                <a:cubicBezTo>
                  <a:pt x="1445" y="1034"/>
                  <a:pt x="1445" y="1034"/>
                  <a:pt x="1445" y="1034"/>
                </a:cubicBezTo>
                <a:cubicBezTo>
                  <a:pt x="1447" y="1034"/>
                  <a:pt x="1446" y="1034"/>
                  <a:pt x="1447" y="1033"/>
                </a:cubicBezTo>
                <a:cubicBezTo>
                  <a:pt x="1448" y="1033"/>
                  <a:pt x="1448" y="1033"/>
                  <a:pt x="1448" y="1033"/>
                </a:cubicBezTo>
                <a:cubicBezTo>
                  <a:pt x="1448" y="1032"/>
                  <a:pt x="1448" y="1032"/>
                  <a:pt x="1448" y="1032"/>
                </a:cubicBezTo>
                <a:cubicBezTo>
                  <a:pt x="1448" y="1032"/>
                  <a:pt x="1449" y="1032"/>
                  <a:pt x="1449" y="1032"/>
                </a:cubicBezTo>
                <a:cubicBezTo>
                  <a:pt x="1449" y="1032"/>
                  <a:pt x="1449" y="1032"/>
                  <a:pt x="1449" y="1032"/>
                </a:cubicBezTo>
                <a:cubicBezTo>
                  <a:pt x="1451" y="1032"/>
                  <a:pt x="1451" y="1032"/>
                  <a:pt x="1451" y="1032"/>
                </a:cubicBezTo>
                <a:cubicBezTo>
                  <a:pt x="1452" y="1030"/>
                  <a:pt x="1452" y="1030"/>
                  <a:pt x="1453" y="1028"/>
                </a:cubicBezTo>
                <a:cubicBezTo>
                  <a:pt x="1455" y="1028"/>
                  <a:pt x="1457" y="1028"/>
                  <a:pt x="1459" y="1027"/>
                </a:cubicBezTo>
                <a:cubicBezTo>
                  <a:pt x="1459" y="1027"/>
                  <a:pt x="1460" y="1026"/>
                  <a:pt x="1460" y="1026"/>
                </a:cubicBezTo>
                <a:cubicBezTo>
                  <a:pt x="1462" y="1026"/>
                  <a:pt x="1462" y="1026"/>
                  <a:pt x="1462" y="1026"/>
                </a:cubicBezTo>
                <a:cubicBezTo>
                  <a:pt x="1462" y="1025"/>
                  <a:pt x="1462" y="1025"/>
                  <a:pt x="1462" y="1025"/>
                </a:cubicBezTo>
                <a:cubicBezTo>
                  <a:pt x="1465" y="1025"/>
                  <a:pt x="1465" y="1025"/>
                  <a:pt x="1465" y="1025"/>
                </a:cubicBezTo>
                <a:cubicBezTo>
                  <a:pt x="1465" y="1026"/>
                  <a:pt x="1465" y="1026"/>
                  <a:pt x="1465" y="1026"/>
                </a:cubicBezTo>
                <a:cubicBezTo>
                  <a:pt x="1464" y="1026"/>
                  <a:pt x="1464" y="1026"/>
                  <a:pt x="1464" y="1026"/>
                </a:cubicBezTo>
                <a:cubicBezTo>
                  <a:pt x="1464" y="1027"/>
                  <a:pt x="1464" y="1027"/>
                  <a:pt x="1464" y="1027"/>
                </a:cubicBezTo>
                <a:cubicBezTo>
                  <a:pt x="1473" y="1027"/>
                  <a:pt x="1473" y="1027"/>
                  <a:pt x="1473" y="1027"/>
                </a:cubicBezTo>
                <a:cubicBezTo>
                  <a:pt x="1473" y="1028"/>
                  <a:pt x="1474" y="1028"/>
                  <a:pt x="1474" y="1029"/>
                </a:cubicBezTo>
                <a:cubicBezTo>
                  <a:pt x="1476" y="1030"/>
                  <a:pt x="1476" y="1028"/>
                  <a:pt x="1476" y="1031"/>
                </a:cubicBezTo>
                <a:cubicBezTo>
                  <a:pt x="1479" y="1032"/>
                  <a:pt x="1478" y="1032"/>
                  <a:pt x="1481" y="1032"/>
                </a:cubicBezTo>
                <a:cubicBezTo>
                  <a:pt x="1481" y="1035"/>
                  <a:pt x="1481" y="1035"/>
                  <a:pt x="1481" y="1035"/>
                </a:cubicBezTo>
                <a:cubicBezTo>
                  <a:pt x="1482" y="1035"/>
                  <a:pt x="1482" y="1035"/>
                  <a:pt x="1482" y="1035"/>
                </a:cubicBezTo>
                <a:cubicBezTo>
                  <a:pt x="1483" y="1037"/>
                  <a:pt x="1483" y="1038"/>
                  <a:pt x="1484" y="1039"/>
                </a:cubicBezTo>
                <a:cubicBezTo>
                  <a:pt x="1484" y="1040"/>
                  <a:pt x="1482" y="1040"/>
                  <a:pt x="1482" y="1041"/>
                </a:cubicBezTo>
                <a:cubicBezTo>
                  <a:pt x="1482" y="1042"/>
                  <a:pt x="1482" y="1042"/>
                  <a:pt x="1482" y="1043"/>
                </a:cubicBezTo>
                <a:cubicBezTo>
                  <a:pt x="1483" y="1043"/>
                  <a:pt x="1483" y="1043"/>
                  <a:pt x="1483" y="1043"/>
                </a:cubicBezTo>
                <a:cubicBezTo>
                  <a:pt x="1483" y="1045"/>
                  <a:pt x="1483" y="1045"/>
                  <a:pt x="1483" y="1045"/>
                </a:cubicBezTo>
                <a:cubicBezTo>
                  <a:pt x="1484" y="1045"/>
                  <a:pt x="1484" y="1045"/>
                  <a:pt x="1484" y="1045"/>
                </a:cubicBezTo>
                <a:cubicBezTo>
                  <a:pt x="1484" y="1046"/>
                  <a:pt x="1484" y="1046"/>
                  <a:pt x="1484" y="1046"/>
                </a:cubicBezTo>
                <a:cubicBezTo>
                  <a:pt x="1484" y="1046"/>
                  <a:pt x="1484" y="1047"/>
                  <a:pt x="1485" y="1047"/>
                </a:cubicBezTo>
                <a:cubicBezTo>
                  <a:pt x="1486" y="1048"/>
                  <a:pt x="1484" y="1048"/>
                  <a:pt x="1487" y="1049"/>
                </a:cubicBezTo>
                <a:cubicBezTo>
                  <a:pt x="1487" y="1050"/>
                  <a:pt x="1487" y="1050"/>
                  <a:pt x="1487" y="1050"/>
                </a:cubicBezTo>
                <a:cubicBezTo>
                  <a:pt x="1489" y="1050"/>
                  <a:pt x="1491" y="1050"/>
                  <a:pt x="1493" y="1049"/>
                </a:cubicBezTo>
                <a:cubicBezTo>
                  <a:pt x="1493" y="1048"/>
                  <a:pt x="1493" y="1048"/>
                  <a:pt x="1493" y="1048"/>
                </a:cubicBezTo>
                <a:cubicBezTo>
                  <a:pt x="1495" y="1049"/>
                  <a:pt x="1494" y="1048"/>
                  <a:pt x="1495" y="1049"/>
                </a:cubicBezTo>
                <a:cubicBezTo>
                  <a:pt x="1496" y="1049"/>
                  <a:pt x="1496" y="1049"/>
                  <a:pt x="1497" y="1048"/>
                </a:cubicBezTo>
                <a:cubicBezTo>
                  <a:pt x="1497" y="1047"/>
                  <a:pt x="1497" y="1047"/>
                  <a:pt x="1497" y="1047"/>
                </a:cubicBezTo>
                <a:cubicBezTo>
                  <a:pt x="1498" y="1048"/>
                  <a:pt x="1499" y="1049"/>
                  <a:pt x="1500" y="1047"/>
                </a:cubicBezTo>
                <a:cubicBezTo>
                  <a:pt x="1500" y="1046"/>
                  <a:pt x="1500" y="1046"/>
                  <a:pt x="1500" y="1046"/>
                </a:cubicBezTo>
                <a:cubicBezTo>
                  <a:pt x="1500" y="1046"/>
                  <a:pt x="1501" y="1046"/>
                  <a:pt x="1501" y="1045"/>
                </a:cubicBezTo>
                <a:cubicBezTo>
                  <a:pt x="1504" y="1045"/>
                  <a:pt x="1504" y="1045"/>
                  <a:pt x="1504" y="1045"/>
                </a:cubicBezTo>
                <a:cubicBezTo>
                  <a:pt x="1504" y="1045"/>
                  <a:pt x="1504" y="1045"/>
                  <a:pt x="1504" y="1045"/>
                </a:cubicBezTo>
                <a:cubicBezTo>
                  <a:pt x="1505" y="1045"/>
                  <a:pt x="1505" y="1045"/>
                  <a:pt x="1505" y="1045"/>
                </a:cubicBezTo>
                <a:cubicBezTo>
                  <a:pt x="1505" y="1047"/>
                  <a:pt x="1505" y="1047"/>
                  <a:pt x="1505" y="1047"/>
                </a:cubicBezTo>
                <a:cubicBezTo>
                  <a:pt x="1506" y="1047"/>
                  <a:pt x="1506" y="1047"/>
                  <a:pt x="1506" y="1047"/>
                </a:cubicBezTo>
                <a:cubicBezTo>
                  <a:pt x="1506" y="1045"/>
                  <a:pt x="1506" y="1045"/>
                  <a:pt x="1506" y="1045"/>
                </a:cubicBezTo>
                <a:cubicBezTo>
                  <a:pt x="1507" y="1045"/>
                  <a:pt x="1507" y="1045"/>
                  <a:pt x="1507" y="1045"/>
                </a:cubicBezTo>
                <a:cubicBezTo>
                  <a:pt x="1507" y="1045"/>
                  <a:pt x="1507" y="1045"/>
                  <a:pt x="1507" y="1045"/>
                </a:cubicBezTo>
                <a:cubicBezTo>
                  <a:pt x="1508" y="1046"/>
                  <a:pt x="1507" y="1046"/>
                  <a:pt x="1508" y="1047"/>
                </a:cubicBezTo>
                <a:cubicBezTo>
                  <a:pt x="1509" y="1047"/>
                  <a:pt x="1510" y="1047"/>
                  <a:pt x="1511" y="1045"/>
                </a:cubicBezTo>
                <a:cubicBezTo>
                  <a:pt x="1512" y="1045"/>
                  <a:pt x="1512" y="1045"/>
                  <a:pt x="1512" y="1045"/>
                </a:cubicBezTo>
                <a:cubicBezTo>
                  <a:pt x="1511" y="1047"/>
                  <a:pt x="1511" y="1048"/>
                  <a:pt x="1511" y="1050"/>
                </a:cubicBezTo>
                <a:cubicBezTo>
                  <a:pt x="1513" y="1050"/>
                  <a:pt x="1514" y="1052"/>
                  <a:pt x="1516" y="1051"/>
                </a:cubicBezTo>
                <a:cubicBezTo>
                  <a:pt x="1516" y="1051"/>
                  <a:pt x="1516" y="1051"/>
                  <a:pt x="1516" y="1050"/>
                </a:cubicBezTo>
                <a:cubicBezTo>
                  <a:pt x="1518" y="1050"/>
                  <a:pt x="1518" y="1050"/>
                  <a:pt x="1518" y="1050"/>
                </a:cubicBezTo>
                <a:cubicBezTo>
                  <a:pt x="1518" y="1051"/>
                  <a:pt x="1518" y="1051"/>
                  <a:pt x="1518" y="1051"/>
                </a:cubicBezTo>
                <a:cubicBezTo>
                  <a:pt x="1517" y="1051"/>
                  <a:pt x="1517" y="1051"/>
                  <a:pt x="1517" y="1051"/>
                </a:cubicBezTo>
                <a:cubicBezTo>
                  <a:pt x="1517" y="1053"/>
                  <a:pt x="1516" y="1053"/>
                  <a:pt x="1517" y="1055"/>
                </a:cubicBezTo>
                <a:cubicBezTo>
                  <a:pt x="1518" y="1055"/>
                  <a:pt x="1518" y="1055"/>
                  <a:pt x="1518" y="1055"/>
                </a:cubicBezTo>
                <a:cubicBezTo>
                  <a:pt x="1518" y="1057"/>
                  <a:pt x="1518" y="1057"/>
                  <a:pt x="1518" y="1057"/>
                </a:cubicBezTo>
                <a:cubicBezTo>
                  <a:pt x="1518" y="1058"/>
                  <a:pt x="1519" y="1058"/>
                  <a:pt x="1519" y="1058"/>
                </a:cubicBezTo>
                <a:cubicBezTo>
                  <a:pt x="1519" y="1059"/>
                  <a:pt x="1519" y="1059"/>
                  <a:pt x="1519" y="1059"/>
                </a:cubicBezTo>
                <a:cubicBezTo>
                  <a:pt x="1520" y="1059"/>
                  <a:pt x="1520" y="1059"/>
                  <a:pt x="1520" y="1059"/>
                </a:cubicBezTo>
                <a:cubicBezTo>
                  <a:pt x="1520" y="1060"/>
                  <a:pt x="1521" y="1061"/>
                  <a:pt x="1520" y="1063"/>
                </a:cubicBezTo>
                <a:cubicBezTo>
                  <a:pt x="1520" y="1063"/>
                  <a:pt x="1520" y="1063"/>
                  <a:pt x="1520" y="1063"/>
                </a:cubicBezTo>
                <a:cubicBezTo>
                  <a:pt x="1520" y="1065"/>
                  <a:pt x="1520" y="1065"/>
                  <a:pt x="1520" y="1065"/>
                </a:cubicBezTo>
                <a:cubicBezTo>
                  <a:pt x="1519" y="1065"/>
                  <a:pt x="1519" y="1065"/>
                  <a:pt x="1519" y="1065"/>
                </a:cubicBezTo>
                <a:cubicBezTo>
                  <a:pt x="1519" y="1070"/>
                  <a:pt x="1519" y="1070"/>
                  <a:pt x="1519" y="1070"/>
                </a:cubicBezTo>
                <a:cubicBezTo>
                  <a:pt x="1519" y="1070"/>
                  <a:pt x="1518" y="1070"/>
                  <a:pt x="1518" y="1070"/>
                </a:cubicBezTo>
                <a:cubicBezTo>
                  <a:pt x="1517" y="1071"/>
                  <a:pt x="1519" y="1074"/>
                  <a:pt x="1518" y="1076"/>
                </a:cubicBezTo>
                <a:cubicBezTo>
                  <a:pt x="1518" y="1076"/>
                  <a:pt x="1518" y="1076"/>
                  <a:pt x="1518" y="1076"/>
                </a:cubicBezTo>
                <a:cubicBezTo>
                  <a:pt x="1517" y="1078"/>
                  <a:pt x="1516" y="1081"/>
                  <a:pt x="1515" y="1084"/>
                </a:cubicBezTo>
                <a:cubicBezTo>
                  <a:pt x="1516" y="1084"/>
                  <a:pt x="1516" y="1084"/>
                  <a:pt x="1516" y="1084"/>
                </a:cubicBezTo>
                <a:cubicBezTo>
                  <a:pt x="1517" y="1086"/>
                  <a:pt x="1517" y="1088"/>
                  <a:pt x="1518" y="1090"/>
                </a:cubicBezTo>
                <a:cubicBezTo>
                  <a:pt x="1514" y="1090"/>
                  <a:pt x="1514" y="1090"/>
                  <a:pt x="1514" y="1090"/>
                </a:cubicBezTo>
                <a:cubicBezTo>
                  <a:pt x="1514" y="1092"/>
                  <a:pt x="1514" y="1092"/>
                  <a:pt x="1514" y="1092"/>
                </a:cubicBezTo>
                <a:cubicBezTo>
                  <a:pt x="1514" y="1092"/>
                  <a:pt x="1514" y="1092"/>
                  <a:pt x="1514" y="1092"/>
                </a:cubicBezTo>
                <a:cubicBezTo>
                  <a:pt x="1516" y="1093"/>
                  <a:pt x="1516" y="1092"/>
                  <a:pt x="1516" y="1094"/>
                </a:cubicBezTo>
                <a:cubicBezTo>
                  <a:pt x="1514" y="1094"/>
                  <a:pt x="1514" y="1094"/>
                  <a:pt x="1514" y="1094"/>
                </a:cubicBezTo>
                <a:cubicBezTo>
                  <a:pt x="1515" y="1098"/>
                  <a:pt x="1513" y="1100"/>
                  <a:pt x="1512" y="1105"/>
                </a:cubicBezTo>
                <a:cubicBezTo>
                  <a:pt x="1510" y="1105"/>
                  <a:pt x="1510" y="1105"/>
                  <a:pt x="1510" y="1105"/>
                </a:cubicBezTo>
                <a:cubicBezTo>
                  <a:pt x="1510" y="1107"/>
                  <a:pt x="1510" y="1107"/>
                  <a:pt x="1510" y="1107"/>
                </a:cubicBezTo>
                <a:cubicBezTo>
                  <a:pt x="1510" y="1107"/>
                  <a:pt x="1510" y="1107"/>
                  <a:pt x="1510" y="1107"/>
                </a:cubicBezTo>
                <a:cubicBezTo>
                  <a:pt x="1510" y="1108"/>
                  <a:pt x="1510" y="1108"/>
                  <a:pt x="1510" y="1108"/>
                </a:cubicBezTo>
                <a:cubicBezTo>
                  <a:pt x="1512" y="1108"/>
                  <a:pt x="1512" y="1108"/>
                  <a:pt x="1512" y="1108"/>
                </a:cubicBezTo>
                <a:cubicBezTo>
                  <a:pt x="1512" y="1110"/>
                  <a:pt x="1512" y="1110"/>
                  <a:pt x="1512" y="1111"/>
                </a:cubicBezTo>
                <a:cubicBezTo>
                  <a:pt x="1513" y="1111"/>
                  <a:pt x="1514" y="1111"/>
                  <a:pt x="1516" y="1111"/>
                </a:cubicBezTo>
                <a:cubicBezTo>
                  <a:pt x="1516" y="1112"/>
                  <a:pt x="1515" y="1113"/>
                  <a:pt x="1515" y="1113"/>
                </a:cubicBezTo>
                <a:cubicBezTo>
                  <a:pt x="1517" y="1113"/>
                  <a:pt x="1517" y="1113"/>
                  <a:pt x="1517" y="1113"/>
                </a:cubicBezTo>
                <a:cubicBezTo>
                  <a:pt x="1517" y="1115"/>
                  <a:pt x="1517" y="1115"/>
                  <a:pt x="1517" y="1115"/>
                </a:cubicBezTo>
                <a:cubicBezTo>
                  <a:pt x="1514" y="1115"/>
                  <a:pt x="1514" y="1115"/>
                  <a:pt x="1514" y="1115"/>
                </a:cubicBezTo>
                <a:cubicBezTo>
                  <a:pt x="1514" y="1119"/>
                  <a:pt x="1516" y="1117"/>
                  <a:pt x="1517" y="1118"/>
                </a:cubicBezTo>
                <a:cubicBezTo>
                  <a:pt x="1517" y="1120"/>
                  <a:pt x="1517" y="1120"/>
                  <a:pt x="1517" y="1120"/>
                </a:cubicBezTo>
                <a:cubicBezTo>
                  <a:pt x="1518" y="1120"/>
                  <a:pt x="1518" y="1120"/>
                  <a:pt x="1518" y="1120"/>
                </a:cubicBezTo>
                <a:cubicBezTo>
                  <a:pt x="1519" y="1123"/>
                  <a:pt x="1520" y="1122"/>
                  <a:pt x="1522" y="1124"/>
                </a:cubicBezTo>
                <a:cubicBezTo>
                  <a:pt x="1523" y="1124"/>
                  <a:pt x="1523" y="1125"/>
                  <a:pt x="1524" y="1126"/>
                </a:cubicBezTo>
                <a:cubicBezTo>
                  <a:pt x="1525" y="1126"/>
                  <a:pt x="1525" y="1126"/>
                  <a:pt x="1525" y="1126"/>
                </a:cubicBezTo>
                <a:cubicBezTo>
                  <a:pt x="1525" y="1126"/>
                  <a:pt x="1526" y="1127"/>
                  <a:pt x="1526" y="1128"/>
                </a:cubicBezTo>
                <a:cubicBezTo>
                  <a:pt x="1527" y="1128"/>
                  <a:pt x="1527" y="1128"/>
                  <a:pt x="1528" y="1128"/>
                </a:cubicBezTo>
                <a:cubicBezTo>
                  <a:pt x="1527" y="1129"/>
                  <a:pt x="1527" y="1131"/>
                  <a:pt x="1527" y="1132"/>
                </a:cubicBezTo>
                <a:cubicBezTo>
                  <a:pt x="1528" y="1132"/>
                  <a:pt x="1528" y="1132"/>
                  <a:pt x="1528" y="1132"/>
                </a:cubicBezTo>
                <a:cubicBezTo>
                  <a:pt x="1528" y="1133"/>
                  <a:pt x="1528" y="1133"/>
                  <a:pt x="1528" y="1133"/>
                </a:cubicBezTo>
                <a:cubicBezTo>
                  <a:pt x="1529" y="1134"/>
                  <a:pt x="1531" y="1136"/>
                  <a:pt x="1533" y="1137"/>
                </a:cubicBezTo>
                <a:cubicBezTo>
                  <a:pt x="1533" y="1138"/>
                  <a:pt x="1533" y="1138"/>
                  <a:pt x="1533" y="1139"/>
                </a:cubicBezTo>
                <a:cubicBezTo>
                  <a:pt x="1535" y="1139"/>
                  <a:pt x="1535" y="1139"/>
                  <a:pt x="1535" y="1139"/>
                </a:cubicBezTo>
                <a:cubicBezTo>
                  <a:pt x="1535" y="1141"/>
                  <a:pt x="1535" y="1141"/>
                  <a:pt x="1535" y="1141"/>
                </a:cubicBezTo>
                <a:cubicBezTo>
                  <a:pt x="1536" y="1141"/>
                  <a:pt x="1536" y="1141"/>
                  <a:pt x="1536" y="1141"/>
                </a:cubicBezTo>
                <a:cubicBezTo>
                  <a:pt x="1536" y="1144"/>
                  <a:pt x="1537" y="1143"/>
                  <a:pt x="1537" y="1146"/>
                </a:cubicBezTo>
                <a:cubicBezTo>
                  <a:pt x="1539" y="1146"/>
                  <a:pt x="1539" y="1146"/>
                  <a:pt x="1539" y="1146"/>
                </a:cubicBezTo>
                <a:cubicBezTo>
                  <a:pt x="1539" y="1147"/>
                  <a:pt x="1539" y="1147"/>
                  <a:pt x="1539" y="1147"/>
                </a:cubicBezTo>
                <a:cubicBezTo>
                  <a:pt x="1540" y="1147"/>
                  <a:pt x="1540" y="1147"/>
                  <a:pt x="1540" y="1147"/>
                </a:cubicBezTo>
                <a:cubicBezTo>
                  <a:pt x="1540" y="1149"/>
                  <a:pt x="1540" y="1149"/>
                  <a:pt x="1540" y="1149"/>
                </a:cubicBezTo>
                <a:cubicBezTo>
                  <a:pt x="1540" y="1150"/>
                  <a:pt x="1538" y="1150"/>
                  <a:pt x="1539" y="1152"/>
                </a:cubicBezTo>
                <a:cubicBezTo>
                  <a:pt x="1539" y="1152"/>
                  <a:pt x="1539" y="1152"/>
                  <a:pt x="1539" y="1152"/>
                </a:cubicBezTo>
                <a:cubicBezTo>
                  <a:pt x="1539" y="1153"/>
                  <a:pt x="1539" y="1153"/>
                  <a:pt x="1539" y="1153"/>
                </a:cubicBezTo>
                <a:cubicBezTo>
                  <a:pt x="1540" y="1154"/>
                  <a:pt x="1541" y="1155"/>
                  <a:pt x="1542" y="1155"/>
                </a:cubicBezTo>
                <a:cubicBezTo>
                  <a:pt x="1542" y="1156"/>
                  <a:pt x="1542" y="1157"/>
                  <a:pt x="1541" y="1157"/>
                </a:cubicBezTo>
                <a:cubicBezTo>
                  <a:pt x="1542" y="1157"/>
                  <a:pt x="1542" y="1157"/>
                  <a:pt x="1542" y="1157"/>
                </a:cubicBezTo>
                <a:cubicBezTo>
                  <a:pt x="1542" y="1159"/>
                  <a:pt x="1542" y="1160"/>
                  <a:pt x="1543" y="1162"/>
                </a:cubicBezTo>
                <a:cubicBezTo>
                  <a:pt x="1543" y="1162"/>
                  <a:pt x="1543" y="1162"/>
                  <a:pt x="1543" y="1162"/>
                </a:cubicBezTo>
                <a:cubicBezTo>
                  <a:pt x="1543" y="1163"/>
                  <a:pt x="1543" y="1163"/>
                  <a:pt x="1543" y="1163"/>
                </a:cubicBezTo>
                <a:cubicBezTo>
                  <a:pt x="1544" y="1163"/>
                  <a:pt x="1544" y="1163"/>
                  <a:pt x="1544" y="1163"/>
                </a:cubicBezTo>
                <a:cubicBezTo>
                  <a:pt x="1544" y="1165"/>
                  <a:pt x="1544" y="1165"/>
                  <a:pt x="1544" y="1165"/>
                </a:cubicBezTo>
                <a:cubicBezTo>
                  <a:pt x="1545" y="1165"/>
                  <a:pt x="1545" y="1165"/>
                  <a:pt x="1545" y="1165"/>
                </a:cubicBezTo>
                <a:cubicBezTo>
                  <a:pt x="1545" y="1166"/>
                  <a:pt x="1545" y="1167"/>
                  <a:pt x="1545" y="1168"/>
                </a:cubicBezTo>
                <a:cubicBezTo>
                  <a:pt x="1546" y="1169"/>
                  <a:pt x="1546" y="1169"/>
                  <a:pt x="1547" y="1169"/>
                </a:cubicBezTo>
                <a:cubicBezTo>
                  <a:pt x="1547" y="1170"/>
                  <a:pt x="1547" y="1170"/>
                  <a:pt x="1547" y="1170"/>
                </a:cubicBezTo>
                <a:cubicBezTo>
                  <a:pt x="1547" y="1170"/>
                  <a:pt x="1547" y="1170"/>
                  <a:pt x="1547" y="1170"/>
                </a:cubicBezTo>
                <a:cubicBezTo>
                  <a:pt x="1548" y="1176"/>
                  <a:pt x="1548" y="1176"/>
                  <a:pt x="1548" y="1176"/>
                </a:cubicBezTo>
                <a:cubicBezTo>
                  <a:pt x="1548" y="1177"/>
                  <a:pt x="1549" y="1177"/>
                  <a:pt x="1549" y="1177"/>
                </a:cubicBezTo>
                <a:cubicBezTo>
                  <a:pt x="1549" y="1178"/>
                  <a:pt x="1549" y="1178"/>
                  <a:pt x="1549" y="1178"/>
                </a:cubicBezTo>
                <a:cubicBezTo>
                  <a:pt x="1550" y="1178"/>
                  <a:pt x="1550" y="1178"/>
                  <a:pt x="1550" y="1178"/>
                </a:cubicBezTo>
                <a:cubicBezTo>
                  <a:pt x="1550" y="1180"/>
                  <a:pt x="1549" y="1181"/>
                  <a:pt x="1549" y="1182"/>
                </a:cubicBezTo>
                <a:cubicBezTo>
                  <a:pt x="1550" y="1182"/>
                  <a:pt x="1550" y="1182"/>
                  <a:pt x="1550" y="1182"/>
                </a:cubicBezTo>
                <a:cubicBezTo>
                  <a:pt x="1550" y="1183"/>
                  <a:pt x="1550" y="1184"/>
                  <a:pt x="1551" y="1184"/>
                </a:cubicBezTo>
                <a:cubicBezTo>
                  <a:pt x="1551" y="1184"/>
                  <a:pt x="1551" y="1184"/>
                  <a:pt x="1551" y="1184"/>
                </a:cubicBezTo>
                <a:cubicBezTo>
                  <a:pt x="1552" y="1186"/>
                  <a:pt x="1550" y="1186"/>
                  <a:pt x="1550" y="1186"/>
                </a:cubicBezTo>
                <a:cubicBezTo>
                  <a:pt x="1550" y="1187"/>
                  <a:pt x="1550" y="1188"/>
                  <a:pt x="1551" y="1188"/>
                </a:cubicBezTo>
                <a:cubicBezTo>
                  <a:pt x="1550" y="1189"/>
                  <a:pt x="1549" y="1189"/>
                  <a:pt x="1549" y="1189"/>
                </a:cubicBezTo>
                <a:cubicBezTo>
                  <a:pt x="1549" y="1194"/>
                  <a:pt x="1549" y="1194"/>
                  <a:pt x="1549" y="1194"/>
                </a:cubicBezTo>
                <a:cubicBezTo>
                  <a:pt x="1549" y="1194"/>
                  <a:pt x="1549" y="1194"/>
                  <a:pt x="1549" y="1194"/>
                </a:cubicBezTo>
                <a:cubicBezTo>
                  <a:pt x="1549" y="1197"/>
                  <a:pt x="1549" y="1197"/>
                  <a:pt x="1549" y="1197"/>
                </a:cubicBezTo>
                <a:cubicBezTo>
                  <a:pt x="1549" y="1197"/>
                  <a:pt x="1549" y="1197"/>
                  <a:pt x="1549" y="1197"/>
                </a:cubicBezTo>
                <a:cubicBezTo>
                  <a:pt x="1549" y="1199"/>
                  <a:pt x="1549" y="1199"/>
                  <a:pt x="1549" y="1199"/>
                </a:cubicBezTo>
                <a:cubicBezTo>
                  <a:pt x="1550" y="1199"/>
                  <a:pt x="1550" y="1199"/>
                  <a:pt x="1550" y="1199"/>
                </a:cubicBezTo>
                <a:cubicBezTo>
                  <a:pt x="1550" y="1201"/>
                  <a:pt x="1549" y="1202"/>
                  <a:pt x="1549" y="1203"/>
                </a:cubicBezTo>
                <a:cubicBezTo>
                  <a:pt x="1550" y="1204"/>
                  <a:pt x="1551" y="1204"/>
                  <a:pt x="1551" y="1205"/>
                </a:cubicBezTo>
                <a:cubicBezTo>
                  <a:pt x="1551" y="1207"/>
                  <a:pt x="1551" y="1207"/>
                  <a:pt x="1551" y="1207"/>
                </a:cubicBezTo>
                <a:cubicBezTo>
                  <a:pt x="1552" y="1207"/>
                  <a:pt x="1552" y="1207"/>
                  <a:pt x="1553" y="1207"/>
                </a:cubicBezTo>
                <a:cubicBezTo>
                  <a:pt x="1553" y="1210"/>
                  <a:pt x="1553" y="1210"/>
                  <a:pt x="1553" y="1210"/>
                </a:cubicBezTo>
                <a:cubicBezTo>
                  <a:pt x="1553" y="1210"/>
                  <a:pt x="1553" y="1210"/>
                  <a:pt x="1553" y="1210"/>
                </a:cubicBezTo>
                <a:cubicBezTo>
                  <a:pt x="1553" y="1214"/>
                  <a:pt x="1553" y="1214"/>
                  <a:pt x="1553" y="1214"/>
                </a:cubicBezTo>
                <a:cubicBezTo>
                  <a:pt x="1554" y="1214"/>
                  <a:pt x="1554" y="1214"/>
                  <a:pt x="1554" y="1214"/>
                </a:cubicBezTo>
                <a:cubicBezTo>
                  <a:pt x="1554" y="1217"/>
                  <a:pt x="1553" y="1220"/>
                  <a:pt x="1553" y="1223"/>
                </a:cubicBezTo>
                <a:cubicBezTo>
                  <a:pt x="1553" y="1223"/>
                  <a:pt x="1553" y="1223"/>
                  <a:pt x="1553" y="1223"/>
                </a:cubicBezTo>
                <a:cubicBezTo>
                  <a:pt x="1553" y="1226"/>
                  <a:pt x="1553" y="1226"/>
                  <a:pt x="1553" y="1226"/>
                </a:cubicBezTo>
                <a:cubicBezTo>
                  <a:pt x="1552" y="1226"/>
                  <a:pt x="1552" y="1226"/>
                  <a:pt x="1552" y="1226"/>
                </a:cubicBezTo>
                <a:cubicBezTo>
                  <a:pt x="1551" y="1227"/>
                  <a:pt x="1551" y="1229"/>
                  <a:pt x="1551" y="1230"/>
                </a:cubicBezTo>
                <a:cubicBezTo>
                  <a:pt x="1549" y="1230"/>
                  <a:pt x="1549" y="1230"/>
                  <a:pt x="1549" y="1230"/>
                </a:cubicBezTo>
                <a:cubicBezTo>
                  <a:pt x="1549" y="1230"/>
                  <a:pt x="1549" y="1230"/>
                  <a:pt x="1549" y="1230"/>
                </a:cubicBezTo>
                <a:cubicBezTo>
                  <a:pt x="1548" y="1231"/>
                  <a:pt x="1548" y="1231"/>
                  <a:pt x="1548" y="1231"/>
                </a:cubicBezTo>
                <a:cubicBezTo>
                  <a:pt x="1548" y="1235"/>
                  <a:pt x="1548" y="1235"/>
                  <a:pt x="1548" y="1235"/>
                </a:cubicBezTo>
                <a:cubicBezTo>
                  <a:pt x="1547" y="1235"/>
                  <a:pt x="1547" y="1235"/>
                  <a:pt x="1547" y="1235"/>
                </a:cubicBezTo>
                <a:cubicBezTo>
                  <a:pt x="1547" y="1236"/>
                  <a:pt x="1546" y="1237"/>
                  <a:pt x="1545" y="1237"/>
                </a:cubicBezTo>
                <a:cubicBezTo>
                  <a:pt x="1544" y="1237"/>
                  <a:pt x="1544" y="1237"/>
                  <a:pt x="1544" y="1237"/>
                </a:cubicBezTo>
                <a:cubicBezTo>
                  <a:pt x="1544" y="1240"/>
                  <a:pt x="1544" y="1242"/>
                  <a:pt x="1543" y="1244"/>
                </a:cubicBezTo>
                <a:cubicBezTo>
                  <a:pt x="1542" y="1244"/>
                  <a:pt x="1542" y="1244"/>
                  <a:pt x="1542" y="1244"/>
                </a:cubicBezTo>
                <a:cubicBezTo>
                  <a:pt x="1542" y="1246"/>
                  <a:pt x="1542" y="1248"/>
                  <a:pt x="1543" y="1251"/>
                </a:cubicBezTo>
                <a:cubicBezTo>
                  <a:pt x="1542" y="1251"/>
                  <a:pt x="1541" y="1252"/>
                  <a:pt x="1541" y="1252"/>
                </a:cubicBezTo>
                <a:cubicBezTo>
                  <a:pt x="1540" y="1253"/>
                  <a:pt x="1541" y="1255"/>
                  <a:pt x="1540" y="1257"/>
                </a:cubicBezTo>
                <a:cubicBezTo>
                  <a:pt x="1539" y="1257"/>
                  <a:pt x="1539" y="1257"/>
                  <a:pt x="1539" y="1257"/>
                </a:cubicBezTo>
                <a:cubicBezTo>
                  <a:pt x="1539" y="1258"/>
                  <a:pt x="1539" y="1258"/>
                  <a:pt x="1539" y="1259"/>
                </a:cubicBezTo>
                <a:cubicBezTo>
                  <a:pt x="1537" y="1259"/>
                  <a:pt x="1537" y="1259"/>
                  <a:pt x="1537" y="1259"/>
                </a:cubicBezTo>
                <a:cubicBezTo>
                  <a:pt x="1537" y="1261"/>
                  <a:pt x="1537" y="1262"/>
                  <a:pt x="1536" y="1264"/>
                </a:cubicBezTo>
                <a:cubicBezTo>
                  <a:pt x="1535" y="1264"/>
                  <a:pt x="1535" y="1264"/>
                  <a:pt x="1535" y="1264"/>
                </a:cubicBezTo>
                <a:cubicBezTo>
                  <a:pt x="1534" y="1267"/>
                  <a:pt x="1538" y="1271"/>
                  <a:pt x="1537" y="1274"/>
                </a:cubicBezTo>
                <a:cubicBezTo>
                  <a:pt x="1536" y="1274"/>
                  <a:pt x="1536" y="1274"/>
                  <a:pt x="1535" y="1274"/>
                </a:cubicBezTo>
                <a:cubicBezTo>
                  <a:pt x="1536" y="1275"/>
                  <a:pt x="1536" y="1275"/>
                  <a:pt x="1536" y="1275"/>
                </a:cubicBezTo>
                <a:cubicBezTo>
                  <a:pt x="1536" y="1280"/>
                  <a:pt x="1536" y="1280"/>
                  <a:pt x="1536" y="1280"/>
                </a:cubicBezTo>
                <a:cubicBezTo>
                  <a:pt x="1537" y="1280"/>
                  <a:pt x="1537" y="1280"/>
                  <a:pt x="1537" y="1280"/>
                </a:cubicBezTo>
                <a:cubicBezTo>
                  <a:pt x="1537" y="1280"/>
                  <a:pt x="1536" y="1281"/>
                  <a:pt x="1536" y="1282"/>
                </a:cubicBezTo>
                <a:cubicBezTo>
                  <a:pt x="1535" y="1282"/>
                  <a:pt x="1535" y="1282"/>
                  <a:pt x="1535" y="1282"/>
                </a:cubicBezTo>
                <a:cubicBezTo>
                  <a:pt x="1536" y="1285"/>
                  <a:pt x="1536" y="1288"/>
                  <a:pt x="1536" y="1291"/>
                </a:cubicBezTo>
                <a:cubicBezTo>
                  <a:pt x="1538" y="1291"/>
                  <a:pt x="1538" y="1292"/>
                  <a:pt x="1539" y="1292"/>
                </a:cubicBezTo>
                <a:cubicBezTo>
                  <a:pt x="1540" y="1294"/>
                  <a:pt x="1541" y="1296"/>
                  <a:pt x="1542" y="1297"/>
                </a:cubicBezTo>
                <a:cubicBezTo>
                  <a:pt x="1542" y="1297"/>
                  <a:pt x="1543" y="1297"/>
                  <a:pt x="1543" y="1297"/>
                </a:cubicBezTo>
                <a:cubicBezTo>
                  <a:pt x="1544" y="1298"/>
                  <a:pt x="1544" y="1299"/>
                  <a:pt x="1544" y="1299"/>
                </a:cubicBezTo>
                <a:cubicBezTo>
                  <a:pt x="1545" y="1300"/>
                  <a:pt x="1545" y="1300"/>
                  <a:pt x="1546" y="1300"/>
                </a:cubicBezTo>
                <a:cubicBezTo>
                  <a:pt x="1547" y="1302"/>
                  <a:pt x="1545" y="1305"/>
                  <a:pt x="1545" y="1306"/>
                </a:cubicBezTo>
                <a:cubicBezTo>
                  <a:pt x="1546" y="1306"/>
                  <a:pt x="1546" y="1306"/>
                  <a:pt x="1546" y="1306"/>
                </a:cubicBezTo>
                <a:cubicBezTo>
                  <a:pt x="1546" y="1308"/>
                  <a:pt x="1546" y="1308"/>
                  <a:pt x="1546" y="1308"/>
                </a:cubicBezTo>
                <a:cubicBezTo>
                  <a:pt x="1547" y="1308"/>
                  <a:pt x="1547" y="1308"/>
                  <a:pt x="1547" y="1308"/>
                </a:cubicBezTo>
                <a:cubicBezTo>
                  <a:pt x="1547" y="1314"/>
                  <a:pt x="1547" y="1314"/>
                  <a:pt x="1547" y="1314"/>
                </a:cubicBezTo>
                <a:cubicBezTo>
                  <a:pt x="1548" y="1314"/>
                  <a:pt x="1548" y="1314"/>
                  <a:pt x="1549" y="1314"/>
                </a:cubicBezTo>
                <a:cubicBezTo>
                  <a:pt x="1549" y="1316"/>
                  <a:pt x="1549" y="1316"/>
                  <a:pt x="1549" y="1316"/>
                </a:cubicBezTo>
                <a:cubicBezTo>
                  <a:pt x="1549" y="1316"/>
                  <a:pt x="1549" y="1316"/>
                  <a:pt x="1549" y="1316"/>
                </a:cubicBezTo>
                <a:cubicBezTo>
                  <a:pt x="1550" y="1317"/>
                  <a:pt x="1550" y="1318"/>
                  <a:pt x="1551" y="1320"/>
                </a:cubicBezTo>
                <a:cubicBezTo>
                  <a:pt x="1551" y="1320"/>
                  <a:pt x="1552" y="1320"/>
                  <a:pt x="1553" y="1320"/>
                </a:cubicBezTo>
                <a:cubicBezTo>
                  <a:pt x="1553" y="1322"/>
                  <a:pt x="1553" y="1322"/>
                  <a:pt x="1554" y="1323"/>
                </a:cubicBezTo>
                <a:cubicBezTo>
                  <a:pt x="1555" y="1323"/>
                  <a:pt x="1555" y="1323"/>
                  <a:pt x="1555" y="1323"/>
                </a:cubicBezTo>
                <a:cubicBezTo>
                  <a:pt x="1555" y="1325"/>
                  <a:pt x="1554" y="1327"/>
                  <a:pt x="1554" y="1328"/>
                </a:cubicBezTo>
                <a:cubicBezTo>
                  <a:pt x="1555" y="1328"/>
                  <a:pt x="1555" y="1328"/>
                  <a:pt x="1555" y="1328"/>
                </a:cubicBezTo>
                <a:cubicBezTo>
                  <a:pt x="1556" y="1330"/>
                  <a:pt x="1556" y="1331"/>
                  <a:pt x="1557" y="1332"/>
                </a:cubicBezTo>
                <a:cubicBezTo>
                  <a:pt x="1558" y="1332"/>
                  <a:pt x="1558" y="1333"/>
                  <a:pt x="1558" y="1333"/>
                </a:cubicBezTo>
                <a:cubicBezTo>
                  <a:pt x="1559" y="1334"/>
                  <a:pt x="1559" y="1335"/>
                  <a:pt x="1559" y="1337"/>
                </a:cubicBezTo>
                <a:cubicBezTo>
                  <a:pt x="1560" y="1337"/>
                  <a:pt x="1560" y="1337"/>
                  <a:pt x="1560" y="1337"/>
                </a:cubicBezTo>
                <a:cubicBezTo>
                  <a:pt x="1560" y="1337"/>
                  <a:pt x="1560" y="1337"/>
                  <a:pt x="1560" y="1337"/>
                </a:cubicBezTo>
                <a:cubicBezTo>
                  <a:pt x="1558" y="1337"/>
                  <a:pt x="1558" y="1337"/>
                  <a:pt x="1558" y="1337"/>
                </a:cubicBezTo>
                <a:cubicBezTo>
                  <a:pt x="1558" y="1338"/>
                  <a:pt x="1558" y="1339"/>
                  <a:pt x="1558" y="1340"/>
                </a:cubicBezTo>
                <a:cubicBezTo>
                  <a:pt x="1559" y="1340"/>
                  <a:pt x="1559" y="1340"/>
                  <a:pt x="1559" y="1340"/>
                </a:cubicBezTo>
                <a:cubicBezTo>
                  <a:pt x="1559" y="1341"/>
                  <a:pt x="1559" y="1341"/>
                  <a:pt x="1559" y="1341"/>
                </a:cubicBezTo>
                <a:cubicBezTo>
                  <a:pt x="1558" y="1341"/>
                  <a:pt x="1558" y="1344"/>
                  <a:pt x="1558" y="1345"/>
                </a:cubicBezTo>
                <a:cubicBezTo>
                  <a:pt x="1559" y="1346"/>
                  <a:pt x="1559" y="1345"/>
                  <a:pt x="1560" y="1347"/>
                </a:cubicBezTo>
                <a:cubicBezTo>
                  <a:pt x="1558" y="1347"/>
                  <a:pt x="1558" y="1347"/>
                  <a:pt x="1558" y="1347"/>
                </a:cubicBezTo>
                <a:cubicBezTo>
                  <a:pt x="1559" y="1353"/>
                  <a:pt x="1559" y="1353"/>
                  <a:pt x="1559" y="1353"/>
                </a:cubicBezTo>
                <a:cubicBezTo>
                  <a:pt x="1560" y="1353"/>
                  <a:pt x="1560" y="1353"/>
                  <a:pt x="1560" y="1353"/>
                </a:cubicBezTo>
                <a:cubicBezTo>
                  <a:pt x="1560" y="1353"/>
                  <a:pt x="1559" y="1355"/>
                  <a:pt x="1559" y="1357"/>
                </a:cubicBezTo>
                <a:cubicBezTo>
                  <a:pt x="1560" y="1357"/>
                  <a:pt x="1560" y="1357"/>
                  <a:pt x="1560" y="1357"/>
                </a:cubicBezTo>
                <a:cubicBezTo>
                  <a:pt x="1561" y="1360"/>
                  <a:pt x="1561" y="1360"/>
                  <a:pt x="1561" y="1360"/>
                </a:cubicBezTo>
                <a:cubicBezTo>
                  <a:pt x="1562" y="1360"/>
                  <a:pt x="1562" y="1360"/>
                  <a:pt x="1562" y="1360"/>
                </a:cubicBezTo>
                <a:cubicBezTo>
                  <a:pt x="1562" y="1363"/>
                  <a:pt x="1562" y="1363"/>
                  <a:pt x="1562" y="1363"/>
                </a:cubicBezTo>
                <a:cubicBezTo>
                  <a:pt x="1562" y="1363"/>
                  <a:pt x="1562" y="1363"/>
                  <a:pt x="1562" y="1363"/>
                </a:cubicBezTo>
                <a:cubicBezTo>
                  <a:pt x="1562" y="1364"/>
                  <a:pt x="1562" y="1364"/>
                  <a:pt x="1562" y="1364"/>
                </a:cubicBezTo>
                <a:cubicBezTo>
                  <a:pt x="1562" y="1364"/>
                  <a:pt x="1562" y="1364"/>
                  <a:pt x="1562" y="1364"/>
                </a:cubicBezTo>
                <a:cubicBezTo>
                  <a:pt x="1562" y="1366"/>
                  <a:pt x="1562" y="1368"/>
                  <a:pt x="1562" y="1370"/>
                </a:cubicBezTo>
                <a:cubicBezTo>
                  <a:pt x="1562" y="1371"/>
                  <a:pt x="1561" y="1370"/>
                  <a:pt x="1561" y="1372"/>
                </a:cubicBezTo>
                <a:cubicBezTo>
                  <a:pt x="1562" y="1373"/>
                  <a:pt x="1562" y="1373"/>
                  <a:pt x="1562" y="1373"/>
                </a:cubicBezTo>
                <a:cubicBezTo>
                  <a:pt x="1562" y="1375"/>
                  <a:pt x="1562" y="1375"/>
                  <a:pt x="1562" y="1375"/>
                </a:cubicBezTo>
                <a:cubicBezTo>
                  <a:pt x="1563" y="1375"/>
                  <a:pt x="1563" y="1375"/>
                  <a:pt x="1563" y="1375"/>
                </a:cubicBezTo>
                <a:cubicBezTo>
                  <a:pt x="1563" y="1377"/>
                  <a:pt x="1561" y="1376"/>
                  <a:pt x="1562" y="1378"/>
                </a:cubicBezTo>
                <a:cubicBezTo>
                  <a:pt x="1562" y="1378"/>
                  <a:pt x="1563" y="1379"/>
                  <a:pt x="1563" y="1379"/>
                </a:cubicBezTo>
                <a:cubicBezTo>
                  <a:pt x="1563" y="1383"/>
                  <a:pt x="1563" y="1383"/>
                  <a:pt x="1563" y="1383"/>
                </a:cubicBezTo>
                <a:cubicBezTo>
                  <a:pt x="1564" y="1384"/>
                  <a:pt x="1564" y="1384"/>
                  <a:pt x="1564" y="1384"/>
                </a:cubicBezTo>
                <a:cubicBezTo>
                  <a:pt x="1564" y="1386"/>
                  <a:pt x="1564" y="1386"/>
                  <a:pt x="1564" y="1386"/>
                </a:cubicBezTo>
                <a:cubicBezTo>
                  <a:pt x="1565" y="1386"/>
                  <a:pt x="1565" y="1386"/>
                  <a:pt x="1565" y="1386"/>
                </a:cubicBezTo>
                <a:cubicBezTo>
                  <a:pt x="1565" y="1388"/>
                  <a:pt x="1565" y="1390"/>
                  <a:pt x="1566" y="1392"/>
                </a:cubicBezTo>
                <a:cubicBezTo>
                  <a:pt x="1566" y="1392"/>
                  <a:pt x="1566" y="1392"/>
                  <a:pt x="1566" y="1392"/>
                </a:cubicBezTo>
                <a:cubicBezTo>
                  <a:pt x="1566" y="1393"/>
                  <a:pt x="1566" y="1393"/>
                  <a:pt x="1566" y="1393"/>
                </a:cubicBezTo>
                <a:cubicBezTo>
                  <a:pt x="1567" y="1394"/>
                  <a:pt x="1567" y="1394"/>
                  <a:pt x="1568" y="1394"/>
                </a:cubicBezTo>
                <a:cubicBezTo>
                  <a:pt x="1568" y="1395"/>
                  <a:pt x="1568" y="1396"/>
                  <a:pt x="1568" y="1397"/>
                </a:cubicBezTo>
                <a:cubicBezTo>
                  <a:pt x="1569" y="1397"/>
                  <a:pt x="1569" y="1397"/>
                  <a:pt x="1569" y="1397"/>
                </a:cubicBezTo>
                <a:cubicBezTo>
                  <a:pt x="1569" y="1397"/>
                  <a:pt x="1570" y="1398"/>
                  <a:pt x="1570" y="1399"/>
                </a:cubicBezTo>
                <a:cubicBezTo>
                  <a:pt x="1574" y="1399"/>
                  <a:pt x="1574" y="1399"/>
                  <a:pt x="1574" y="1399"/>
                </a:cubicBezTo>
                <a:cubicBezTo>
                  <a:pt x="1574" y="1401"/>
                  <a:pt x="1575" y="1404"/>
                  <a:pt x="1576" y="1406"/>
                </a:cubicBezTo>
                <a:cubicBezTo>
                  <a:pt x="1577" y="1407"/>
                  <a:pt x="1577" y="1407"/>
                  <a:pt x="1578" y="1407"/>
                </a:cubicBezTo>
                <a:cubicBezTo>
                  <a:pt x="1578" y="1408"/>
                  <a:pt x="1578" y="1409"/>
                  <a:pt x="1578" y="1410"/>
                </a:cubicBezTo>
                <a:cubicBezTo>
                  <a:pt x="1580" y="1410"/>
                  <a:pt x="1580" y="1410"/>
                  <a:pt x="1580" y="1410"/>
                </a:cubicBezTo>
                <a:cubicBezTo>
                  <a:pt x="1580" y="1412"/>
                  <a:pt x="1580" y="1412"/>
                  <a:pt x="1580" y="1412"/>
                </a:cubicBezTo>
                <a:cubicBezTo>
                  <a:pt x="1580" y="1412"/>
                  <a:pt x="1579" y="1413"/>
                  <a:pt x="1580" y="1414"/>
                </a:cubicBezTo>
                <a:cubicBezTo>
                  <a:pt x="1580" y="1414"/>
                  <a:pt x="1580" y="1414"/>
                  <a:pt x="1581" y="1414"/>
                </a:cubicBezTo>
                <a:cubicBezTo>
                  <a:pt x="1581" y="1417"/>
                  <a:pt x="1581" y="1420"/>
                  <a:pt x="1581" y="1422"/>
                </a:cubicBezTo>
                <a:cubicBezTo>
                  <a:pt x="1582" y="1422"/>
                  <a:pt x="1582" y="1422"/>
                  <a:pt x="1582" y="1422"/>
                </a:cubicBezTo>
                <a:cubicBezTo>
                  <a:pt x="1582" y="1423"/>
                  <a:pt x="1583" y="1424"/>
                  <a:pt x="1583" y="1426"/>
                </a:cubicBezTo>
                <a:cubicBezTo>
                  <a:pt x="1584" y="1426"/>
                  <a:pt x="1583" y="1425"/>
                  <a:pt x="1584" y="1426"/>
                </a:cubicBezTo>
                <a:cubicBezTo>
                  <a:pt x="1587" y="1428"/>
                  <a:pt x="1585" y="1428"/>
                  <a:pt x="1586" y="1431"/>
                </a:cubicBezTo>
                <a:cubicBezTo>
                  <a:pt x="1587" y="1431"/>
                  <a:pt x="1587" y="1431"/>
                  <a:pt x="1587" y="1431"/>
                </a:cubicBezTo>
                <a:cubicBezTo>
                  <a:pt x="1587" y="1432"/>
                  <a:pt x="1587" y="1432"/>
                  <a:pt x="1587" y="1432"/>
                </a:cubicBezTo>
                <a:cubicBezTo>
                  <a:pt x="1587" y="1432"/>
                  <a:pt x="1588" y="1433"/>
                  <a:pt x="1588" y="1433"/>
                </a:cubicBezTo>
                <a:cubicBezTo>
                  <a:pt x="1589" y="1436"/>
                  <a:pt x="1589" y="1440"/>
                  <a:pt x="1590" y="1443"/>
                </a:cubicBezTo>
                <a:cubicBezTo>
                  <a:pt x="1590" y="1444"/>
                  <a:pt x="1589" y="1444"/>
                  <a:pt x="1589" y="1444"/>
                </a:cubicBezTo>
                <a:cubicBezTo>
                  <a:pt x="1588" y="1446"/>
                  <a:pt x="1588" y="1447"/>
                  <a:pt x="1589" y="1448"/>
                </a:cubicBezTo>
                <a:cubicBezTo>
                  <a:pt x="1588" y="1448"/>
                  <a:pt x="1588" y="1448"/>
                  <a:pt x="1588" y="1448"/>
                </a:cubicBezTo>
                <a:cubicBezTo>
                  <a:pt x="1588" y="1449"/>
                  <a:pt x="1588" y="1449"/>
                  <a:pt x="1588" y="1449"/>
                </a:cubicBezTo>
                <a:cubicBezTo>
                  <a:pt x="1587" y="1448"/>
                  <a:pt x="1587" y="1448"/>
                  <a:pt x="1586" y="1448"/>
                </a:cubicBezTo>
                <a:cubicBezTo>
                  <a:pt x="1586" y="1448"/>
                  <a:pt x="1585" y="1449"/>
                  <a:pt x="1585" y="1449"/>
                </a:cubicBezTo>
                <a:cubicBezTo>
                  <a:pt x="1585" y="1451"/>
                  <a:pt x="1585" y="1451"/>
                  <a:pt x="1585" y="1451"/>
                </a:cubicBezTo>
                <a:cubicBezTo>
                  <a:pt x="1586" y="1453"/>
                  <a:pt x="1589" y="1454"/>
                  <a:pt x="1585" y="1456"/>
                </a:cubicBezTo>
                <a:cubicBezTo>
                  <a:pt x="1586" y="1458"/>
                  <a:pt x="1587" y="1459"/>
                  <a:pt x="1589" y="1460"/>
                </a:cubicBezTo>
                <a:cubicBezTo>
                  <a:pt x="1589" y="1463"/>
                  <a:pt x="1588" y="1462"/>
                  <a:pt x="1587" y="1464"/>
                </a:cubicBezTo>
                <a:cubicBezTo>
                  <a:pt x="1589" y="1466"/>
                  <a:pt x="1588" y="1466"/>
                  <a:pt x="1589" y="1468"/>
                </a:cubicBezTo>
                <a:cubicBezTo>
                  <a:pt x="1589" y="1468"/>
                  <a:pt x="1589" y="1468"/>
                  <a:pt x="1589" y="1468"/>
                </a:cubicBezTo>
                <a:cubicBezTo>
                  <a:pt x="1589" y="1468"/>
                  <a:pt x="1589" y="1468"/>
                  <a:pt x="1589" y="1468"/>
                </a:cubicBezTo>
                <a:cubicBezTo>
                  <a:pt x="1591" y="1468"/>
                  <a:pt x="1591" y="1468"/>
                  <a:pt x="1591" y="1468"/>
                </a:cubicBezTo>
                <a:cubicBezTo>
                  <a:pt x="1591" y="1466"/>
                  <a:pt x="1591" y="1466"/>
                  <a:pt x="1591" y="1466"/>
                </a:cubicBezTo>
                <a:cubicBezTo>
                  <a:pt x="1593" y="1466"/>
                  <a:pt x="1593" y="1466"/>
                  <a:pt x="1593" y="1466"/>
                </a:cubicBezTo>
                <a:cubicBezTo>
                  <a:pt x="1594" y="1468"/>
                  <a:pt x="1593" y="1467"/>
                  <a:pt x="1594" y="1468"/>
                </a:cubicBezTo>
                <a:cubicBezTo>
                  <a:pt x="1594" y="1468"/>
                  <a:pt x="1594" y="1468"/>
                  <a:pt x="1594" y="1468"/>
                </a:cubicBezTo>
                <a:cubicBezTo>
                  <a:pt x="1594" y="1468"/>
                  <a:pt x="1595" y="1468"/>
                  <a:pt x="1595" y="1468"/>
                </a:cubicBezTo>
                <a:cubicBezTo>
                  <a:pt x="1595" y="1468"/>
                  <a:pt x="1595" y="1468"/>
                  <a:pt x="1595" y="1468"/>
                </a:cubicBezTo>
                <a:cubicBezTo>
                  <a:pt x="1597" y="1468"/>
                  <a:pt x="1597" y="1468"/>
                  <a:pt x="1597" y="1468"/>
                </a:cubicBezTo>
                <a:cubicBezTo>
                  <a:pt x="1597" y="1469"/>
                  <a:pt x="1597" y="1469"/>
                  <a:pt x="1597" y="1470"/>
                </a:cubicBezTo>
                <a:cubicBezTo>
                  <a:pt x="1599" y="1471"/>
                  <a:pt x="1599" y="1469"/>
                  <a:pt x="1601" y="1472"/>
                </a:cubicBezTo>
                <a:cubicBezTo>
                  <a:pt x="1606" y="1471"/>
                  <a:pt x="1607" y="1468"/>
                  <a:pt x="1612" y="1468"/>
                </a:cubicBezTo>
                <a:cubicBezTo>
                  <a:pt x="1612" y="1466"/>
                  <a:pt x="1612" y="1466"/>
                  <a:pt x="1612" y="1466"/>
                </a:cubicBezTo>
                <a:cubicBezTo>
                  <a:pt x="1614" y="1466"/>
                  <a:pt x="1617" y="1466"/>
                  <a:pt x="1619" y="1466"/>
                </a:cubicBezTo>
                <a:cubicBezTo>
                  <a:pt x="1619" y="1467"/>
                  <a:pt x="1619" y="1467"/>
                  <a:pt x="1620" y="1468"/>
                </a:cubicBezTo>
                <a:cubicBezTo>
                  <a:pt x="1621" y="1467"/>
                  <a:pt x="1622" y="1467"/>
                  <a:pt x="1623" y="1467"/>
                </a:cubicBezTo>
                <a:cubicBezTo>
                  <a:pt x="1623" y="1466"/>
                  <a:pt x="1623" y="1465"/>
                  <a:pt x="1624" y="1464"/>
                </a:cubicBezTo>
                <a:cubicBezTo>
                  <a:pt x="1625" y="1464"/>
                  <a:pt x="1625" y="1464"/>
                  <a:pt x="1625" y="1464"/>
                </a:cubicBezTo>
                <a:cubicBezTo>
                  <a:pt x="1625" y="1465"/>
                  <a:pt x="1625" y="1465"/>
                  <a:pt x="1625" y="1465"/>
                </a:cubicBezTo>
                <a:cubicBezTo>
                  <a:pt x="1626" y="1466"/>
                  <a:pt x="1626" y="1464"/>
                  <a:pt x="1627" y="1464"/>
                </a:cubicBezTo>
                <a:cubicBezTo>
                  <a:pt x="1628" y="1464"/>
                  <a:pt x="1628" y="1464"/>
                  <a:pt x="1628" y="1464"/>
                </a:cubicBezTo>
                <a:cubicBezTo>
                  <a:pt x="1628" y="1463"/>
                  <a:pt x="1628" y="1463"/>
                  <a:pt x="1628" y="1463"/>
                </a:cubicBezTo>
                <a:cubicBezTo>
                  <a:pt x="1630" y="1463"/>
                  <a:pt x="1631" y="1464"/>
                  <a:pt x="1633" y="1464"/>
                </a:cubicBezTo>
                <a:cubicBezTo>
                  <a:pt x="1633" y="1464"/>
                  <a:pt x="1633" y="1464"/>
                  <a:pt x="1633" y="1464"/>
                </a:cubicBezTo>
                <a:cubicBezTo>
                  <a:pt x="1634" y="1464"/>
                  <a:pt x="1634" y="1464"/>
                  <a:pt x="1634" y="1464"/>
                </a:cubicBezTo>
                <a:cubicBezTo>
                  <a:pt x="1634" y="1463"/>
                  <a:pt x="1635" y="1463"/>
                  <a:pt x="1635" y="1462"/>
                </a:cubicBezTo>
                <a:cubicBezTo>
                  <a:pt x="1636" y="1462"/>
                  <a:pt x="1641" y="1465"/>
                  <a:pt x="1643" y="1465"/>
                </a:cubicBezTo>
                <a:cubicBezTo>
                  <a:pt x="1645" y="1466"/>
                  <a:pt x="1647" y="1464"/>
                  <a:pt x="1648" y="1464"/>
                </a:cubicBezTo>
                <a:cubicBezTo>
                  <a:pt x="1648" y="1463"/>
                  <a:pt x="1648" y="1463"/>
                  <a:pt x="1648" y="1463"/>
                </a:cubicBezTo>
                <a:cubicBezTo>
                  <a:pt x="1650" y="1462"/>
                  <a:pt x="1653" y="1463"/>
                  <a:pt x="1655" y="1463"/>
                </a:cubicBezTo>
                <a:cubicBezTo>
                  <a:pt x="1655" y="1460"/>
                  <a:pt x="1655" y="1460"/>
                  <a:pt x="1655" y="1460"/>
                </a:cubicBezTo>
                <a:cubicBezTo>
                  <a:pt x="1656" y="1460"/>
                  <a:pt x="1656" y="1460"/>
                  <a:pt x="1656" y="1460"/>
                </a:cubicBezTo>
                <a:cubicBezTo>
                  <a:pt x="1658" y="1458"/>
                  <a:pt x="1659" y="1461"/>
                  <a:pt x="1662" y="1460"/>
                </a:cubicBezTo>
                <a:cubicBezTo>
                  <a:pt x="1662" y="1460"/>
                  <a:pt x="1662" y="1460"/>
                  <a:pt x="1662" y="1460"/>
                </a:cubicBezTo>
                <a:cubicBezTo>
                  <a:pt x="1663" y="1460"/>
                  <a:pt x="1663" y="1460"/>
                  <a:pt x="1663" y="1460"/>
                </a:cubicBezTo>
                <a:cubicBezTo>
                  <a:pt x="1663" y="1459"/>
                  <a:pt x="1663" y="1459"/>
                  <a:pt x="1664" y="1458"/>
                </a:cubicBezTo>
                <a:cubicBezTo>
                  <a:pt x="1665" y="1458"/>
                  <a:pt x="1666" y="1458"/>
                  <a:pt x="1667" y="1458"/>
                </a:cubicBezTo>
                <a:cubicBezTo>
                  <a:pt x="1668" y="1457"/>
                  <a:pt x="1668" y="1456"/>
                  <a:pt x="1669" y="1455"/>
                </a:cubicBezTo>
                <a:cubicBezTo>
                  <a:pt x="1670" y="1455"/>
                  <a:pt x="1670" y="1455"/>
                  <a:pt x="1670" y="1455"/>
                </a:cubicBezTo>
                <a:cubicBezTo>
                  <a:pt x="1671" y="1454"/>
                  <a:pt x="1673" y="1451"/>
                  <a:pt x="1674" y="1450"/>
                </a:cubicBezTo>
                <a:cubicBezTo>
                  <a:pt x="1677" y="1449"/>
                  <a:pt x="1676" y="1448"/>
                  <a:pt x="1677" y="1446"/>
                </a:cubicBezTo>
                <a:cubicBezTo>
                  <a:pt x="1679" y="1444"/>
                  <a:pt x="1680" y="1447"/>
                  <a:pt x="1681" y="1442"/>
                </a:cubicBezTo>
                <a:cubicBezTo>
                  <a:pt x="1683" y="1442"/>
                  <a:pt x="1684" y="1441"/>
                  <a:pt x="1684" y="1439"/>
                </a:cubicBezTo>
                <a:cubicBezTo>
                  <a:pt x="1687" y="1439"/>
                  <a:pt x="1688" y="1437"/>
                  <a:pt x="1688" y="1434"/>
                </a:cubicBezTo>
                <a:cubicBezTo>
                  <a:pt x="1689" y="1434"/>
                  <a:pt x="1689" y="1434"/>
                  <a:pt x="1689" y="1434"/>
                </a:cubicBezTo>
                <a:cubicBezTo>
                  <a:pt x="1689" y="1433"/>
                  <a:pt x="1689" y="1433"/>
                  <a:pt x="1689" y="1433"/>
                </a:cubicBezTo>
                <a:cubicBezTo>
                  <a:pt x="1692" y="1432"/>
                  <a:pt x="1694" y="1428"/>
                  <a:pt x="1695" y="1425"/>
                </a:cubicBezTo>
                <a:cubicBezTo>
                  <a:pt x="1697" y="1424"/>
                  <a:pt x="1697" y="1423"/>
                  <a:pt x="1698" y="1421"/>
                </a:cubicBezTo>
                <a:cubicBezTo>
                  <a:pt x="1698" y="1421"/>
                  <a:pt x="1699" y="1421"/>
                  <a:pt x="1699" y="1420"/>
                </a:cubicBezTo>
                <a:cubicBezTo>
                  <a:pt x="1699" y="1417"/>
                  <a:pt x="1699" y="1417"/>
                  <a:pt x="1699" y="1417"/>
                </a:cubicBezTo>
                <a:cubicBezTo>
                  <a:pt x="1700" y="1417"/>
                  <a:pt x="1700" y="1417"/>
                  <a:pt x="1700" y="1417"/>
                </a:cubicBezTo>
                <a:cubicBezTo>
                  <a:pt x="1700" y="1416"/>
                  <a:pt x="1700" y="1415"/>
                  <a:pt x="1700" y="1414"/>
                </a:cubicBezTo>
                <a:cubicBezTo>
                  <a:pt x="1701" y="1414"/>
                  <a:pt x="1701" y="1414"/>
                  <a:pt x="1701" y="1414"/>
                </a:cubicBezTo>
                <a:cubicBezTo>
                  <a:pt x="1702" y="1413"/>
                  <a:pt x="1702" y="1413"/>
                  <a:pt x="1702" y="1411"/>
                </a:cubicBezTo>
                <a:cubicBezTo>
                  <a:pt x="1705" y="1411"/>
                  <a:pt x="1706" y="1411"/>
                  <a:pt x="1706" y="1408"/>
                </a:cubicBezTo>
                <a:cubicBezTo>
                  <a:pt x="1709" y="1408"/>
                  <a:pt x="1709" y="1407"/>
                  <a:pt x="1711" y="1406"/>
                </a:cubicBezTo>
                <a:cubicBezTo>
                  <a:pt x="1711" y="1405"/>
                  <a:pt x="1711" y="1403"/>
                  <a:pt x="1710" y="1401"/>
                </a:cubicBezTo>
                <a:cubicBezTo>
                  <a:pt x="1710" y="1401"/>
                  <a:pt x="1710" y="1401"/>
                  <a:pt x="1710" y="1401"/>
                </a:cubicBezTo>
                <a:cubicBezTo>
                  <a:pt x="1709" y="1400"/>
                  <a:pt x="1709" y="1399"/>
                  <a:pt x="1709" y="1397"/>
                </a:cubicBezTo>
                <a:cubicBezTo>
                  <a:pt x="1712" y="1397"/>
                  <a:pt x="1712" y="1397"/>
                  <a:pt x="1712" y="1397"/>
                </a:cubicBezTo>
                <a:cubicBezTo>
                  <a:pt x="1712" y="1397"/>
                  <a:pt x="1712" y="1397"/>
                  <a:pt x="1712" y="1397"/>
                </a:cubicBezTo>
                <a:cubicBezTo>
                  <a:pt x="1713" y="1396"/>
                  <a:pt x="1714" y="1388"/>
                  <a:pt x="1714" y="1385"/>
                </a:cubicBezTo>
                <a:cubicBezTo>
                  <a:pt x="1713" y="1385"/>
                  <a:pt x="1713" y="1385"/>
                  <a:pt x="1713" y="1385"/>
                </a:cubicBezTo>
                <a:cubicBezTo>
                  <a:pt x="1713" y="1380"/>
                  <a:pt x="1713" y="1380"/>
                  <a:pt x="1713" y="1380"/>
                </a:cubicBezTo>
                <a:cubicBezTo>
                  <a:pt x="1714" y="1380"/>
                  <a:pt x="1714" y="1380"/>
                  <a:pt x="1714" y="1380"/>
                </a:cubicBezTo>
                <a:cubicBezTo>
                  <a:pt x="1714" y="1379"/>
                  <a:pt x="1714" y="1378"/>
                  <a:pt x="1714" y="1377"/>
                </a:cubicBezTo>
                <a:cubicBezTo>
                  <a:pt x="1712" y="1376"/>
                  <a:pt x="1712" y="1376"/>
                  <a:pt x="1711" y="1375"/>
                </a:cubicBezTo>
                <a:cubicBezTo>
                  <a:pt x="1711" y="1373"/>
                  <a:pt x="1711" y="1373"/>
                  <a:pt x="1711" y="1373"/>
                </a:cubicBezTo>
                <a:cubicBezTo>
                  <a:pt x="1712" y="1372"/>
                  <a:pt x="1713" y="1372"/>
                  <a:pt x="1714" y="1371"/>
                </a:cubicBezTo>
                <a:cubicBezTo>
                  <a:pt x="1714" y="1369"/>
                  <a:pt x="1714" y="1369"/>
                  <a:pt x="1714" y="1369"/>
                </a:cubicBezTo>
                <a:cubicBezTo>
                  <a:pt x="1718" y="1368"/>
                  <a:pt x="1718" y="1368"/>
                  <a:pt x="1718" y="1368"/>
                </a:cubicBezTo>
                <a:cubicBezTo>
                  <a:pt x="1718" y="1368"/>
                  <a:pt x="1718" y="1368"/>
                  <a:pt x="1718" y="1368"/>
                </a:cubicBezTo>
                <a:cubicBezTo>
                  <a:pt x="1720" y="1367"/>
                  <a:pt x="1721" y="1367"/>
                  <a:pt x="1722" y="1366"/>
                </a:cubicBezTo>
                <a:cubicBezTo>
                  <a:pt x="1722" y="1366"/>
                  <a:pt x="1722" y="1366"/>
                  <a:pt x="1722" y="1366"/>
                </a:cubicBezTo>
                <a:cubicBezTo>
                  <a:pt x="1723" y="1365"/>
                  <a:pt x="1724" y="1365"/>
                  <a:pt x="1725" y="1365"/>
                </a:cubicBezTo>
                <a:cubicBezTo>
                  <a:pt x="1725" y="1364"/>
                  <a:pt x="1725" y="1364"/>
                  <a:pt x="1725" y="1364"/>
                </a:cubicBezTo>
                <a:cubicBezTo>
                  <a:pt x="1728" y="1364"/>
                  <a:pt x="1728" y="1364"/>
                  <a:pt x="1728" y="1364"/>
                </a:cubicBezTo>
                <a:cubicBezTo>
                  <a:pt x="1728" y="1364"/>
                  <a:pt x="1729" y="1364"/>
                  <a:pt x="1729" y="1363"/>
                </a:cubicBezTo>
                <a:cubicBezTo>
                  <a:pt x="1731" y="1363"/>
                  <a:pt x="1731" y="1363"/>
                  <a:pt x="1731" y="1363"/>
                </a:cubicBezTo>
                <a:cubicBezTo>
                  <a:pt x="1732" y="1362"/>
                  <a:pt x="1732" y="1362"/>
                  <a:pt x="1733" y="1361"/>
                </a:cubicBezTo>
                <a:cubicBezTo>
                  <a:pt x="1734" y="1361"/>
                  <a:pt x="1734" y="1361"/>
                  <a:pt x="1734" y="1361"/>
                </a:cubicBezTo>
                <a:cubicBezTo>
                  <a:pt x="1734" y="1360"/>
                  <a:pt x="1734" y="1360"/>
                  <a:pt x="1734" y="1360"/>
                </a:cubicBezTo>
                <a:cubicBezTo>
                  <a:pt x="1735" y="1360"/>
                  <a:pt x="1736" y="1359"/>
                  <a:pt x="1737" y="1358"/>
                </a:cubicBezTo>
                <a:cubicBezTo>
                  <a:pt x="1737" y="1355"/>
                  <a:pt x="1737" y="1355"/>
                  <a:pt x="1737" y="1355"/>
                </a:cubicBezTo>
                <a:cubicBezTo>
                  <a:pt x="1737" y="1355"/>
                  <a:pt x="1737" y="1355"/>
                  <a:pt x="1737" y="1355"/>
                </a:cubicBezTo>
                <a:cubicBezTo>
                  <a:pt x="1737" y="1353"/>
                  <a:pt x="1737" y="1353"/>
                  <a:pt x="1737" y="1353"/>
                </a:cubicBezTo>
                <a:cubicBezTo>
                  <a:pt x="1736" y="1353"/>
                  <a:pt x="1736" y="1353"/>
                  <a:pt x="1736" y="1353"/>
                </a:cubicBezTo>
                <a:cubicBezTo>
                  <a:pt x="1736" y="1352"/>
                  <a:pt x="1736" y="1351"/>
                  <a:pt x="1737" y="1351"/>
                </a:cubicBezTo>
                <a:cubicBezTo>
                  <a:pt x="1736" y="1351"/>
                  <a:pt x="1736" y="1351"/>
                  <a:pt x="1736" y="1351"/>
                </a:cubicBezTo>
                <a:cubicBezTo>
                  <a:pt x="1736" y="1348"/>
                  <a:pt x="1736" y="1345"/>
                  <a:pt x="1737" y="1343"/>
                </a:cubicBezTo>
                <a:cubicBezTo>
                  <a:pt x="1736" y="1343"/>
                  <a:pt x="1736" y="1343"/>
                  <a:pt x="1736" y="1343"/>
                </a:cubicBezTo>
                <a:cubicBezTo>
                  <a:pt x="1736" y="1340"/>
                  <a:pt x="1736" y="1340"/>
                  <a:pt x="1736" y="1340"/>
                </a:cubicBezTo>
                <a:cubicBezTo>
                  <a:pt x="1735" y="1340"/>
                  <a:pt x="1735" y="1340"/>
                  <a:pt x="1735" y="1340"/>
                </a:cubicBezTo>
                <a:cubicBezTo>
                  <a:pt x="1735" y="1339"/>
                  <a:pt x="1736" y="1336"/>
                  <a:pt x="1736" y="1336"/>
                </a:cubicBezTo>
                <a:cubicBezTo>
                  <a:pt x="1735" y="1336"/>
                  <a:pt x="1735" y="1336"/>
                  <a:pt x="1735" y="1336"/>
                </a:cubicBezTo>
                <a:cubicBezTo>
                  <a:pt x="1735" y="1334"/>
                  <a:pt x="1735" y="1334"/>
                  <a:pt x="1735" y="1334"/>
                </a:cubicBezTo>
                <a:cubicBezTo>
                  <a:pt x="1735" y="1334"/>
                  <a:pt x="1735" y="1334"/>
                  <a:pt x="1735" y="1334"/>
                </a:cubicBezTo>
                <a:cubicBezTo>
                  <a:pt x="1735" y="1333"/>
                  <a:pt x="1735" y="1333"/>
                  <a:pt x="1735" y="1333"/>
                </a:cubicBezTo>
                <a:cubicBezTo>
                  <a:pt x="1734" y="1333"/>
                  <a:pt x="1734" y="1333"/>
                  <a:pt x="1734" y="1333"/>
                </a:cubicBezTo>
                <a:cubicBezTo>
                  <a:pt x="1734" y="1330"/>
                  <a:pt x="1734" y="1330"/>
                  <a:pt x="1734" y="1330"/>
                </a:cubicBezTo>
                <a:cubicBezTo>
                  <a:pt x="1733" y="1330"/>
                  <a:pt x="1733" y="1330"/>
                  <a:pt x="1733" y="1330"/>
                </a:cubicBezTo>
                <a:cubicBezTo>
                  <a:pt x="1733" y="1328"/>
                  <a:pt x="1733" y="1328"/>
                  <a:pt x="1733" y="1328"/>
                </a:cubicBezTo>
                <a:cubicBezTo>
                  <a:pt x="1733" y="1328"/>
                  <a:pt x="1733" y="1328"/>
                  <a:pt x="1733" y="1328"/>
                </a:cubicBezTo>
                <a:cubicBezTo>
                  <a:pt x="1732" y="1326"/>
                  <a:pt x="1732" y="1323"/>
                  <a:pt x="1732" y="1320"/>
                </a:cubicBezTo>
                <a:cubicBezTo>
                  <a:pt x="1732" y="1320"/>
                  <a:pt x="1733" y="1320"/>
                  <a:pt x="1733" y="1319"/>
                </a:cubicBezTo>
                <a:cubicBezTo>
                  <a:pt x="1732" y="1319"/>
                  <a:pt x="1731" y="1318"/>
                  <a:pt x="1730" y="1318"/>
                </a:cubicBezTo>
                <a:cubicBezTo>
                  <a:pt x="1728" y="1315"/>
                  <a:pt x="1729" y="1310"/>
                  <a:pt x="1729" y="1307"/>
                </a:cubicBezTo>
                <a:cubicBezTo>
                  <a:pt x="1731" y="1306"/>
                  <a:pt x="1733" y="1305"/>
                  <a:pt x="1735" y="1304"/>
                </a:cubicBezTo>
                <a:cubicBezTo>
                  <a:pt x="1735" y="1303"/>
                  <a:pt x="1735" y="1303"/>
                  <a:pt x="1735" y="1303"/>
                </a:cubicBezTo>
                <a:cubicBezTo>
                  <a:pt x="1735" y="1302"/>
                  <a:pt x="1736" y="1302"/>
                  <a:pt x="1736" y="1302"/>
                </a:cubicBezTo>
                <a:cubicBezTo>
                  <a:pt x="1736" y="1301"/>
                  <a:pt x="1736" y="1300"/>
                  <a:pt x="1737" y="1299"/>
                </a:cubicBezTo>
                <a:cubicBezTo>
                  <a:pt x="1737" y="1299"/>
                  <a:pt x="1739" y="1298"/>
                  <a:pt x="1740" y="1298"/>
                </a:cubicBezTo>
                <a:cubicBezTo>
                  <a:pt x="1740" y="1297"/>
                  <a:pt x="1740" y="1297"/>
                  <a:pt x="1741" y="1296"/>
                </a:cubicBezTo>
                <a:cubicBezTo>
                  <a:pt x="1741" y="1296"/>
                  <a:pt x="1741" y="1296"/>
                  <a:pt x="1742" y="1295"/>
                </a:cubicBezTo>
                <a:cubicBezTo>
                  <a:pt x="1742" y="1290"/>
                  <a:pt x="1742" y="1290"/>
                  <a:pt x="1742" y="1290"/>
                </a:cubicBezTo>
                <a:cubicBezTo>
                  <a:pt x="1743" y="1290"/>
                  <a:pt x="1743" y="1290"/>
                  <a:pt x="1743" y="1290"/>
                </a:cubicBezTo>
                <a:cubicBezTo>
                  <a:pt x="1743" y="1289"/>
                  <a:pt x="1743" y="1289"/>
                  <a:pt x="1743" y="1289"/>
                </a:cubicBezTo>
                <a:cubicBezTo>
                  <a:pt x="1742" y="1289"/>
                  <a:pt x="1742" y="1289"/>
                  <a:pt x="1742" y="1289"/>
                </a:cubicBezTo>
                <a:cubicBezTo>
                  <a:pt x="1742" y="1289"/>
                  <a:pt x="1742" y="1289"/>
                  <a:pt x="1742" y="1289"/>
                </a:cubicBezTo>
                <a:cubicBezTo>
                  <a:pt x="1747" y="1289"/>
                  <a:pt x="1747" y="1289"/>
                  <a:pt x="1747" y="1289"/>
                </a:cubicBezTo>
                <a:cubicBezTo>
                  <a:pt x="1747" y="1288"/>
                  <a:pt x="1747" y="1288"/>
                  <a:pt x="1747" y="1288"/>
                </a:cubicBezTo>
                <a:cubicBezTo>
                  <a:pt x="1748" y="1288"/>
                  <a:pt x="1748" y="1288"/>
                  <a:pt x="1748" y="1288"/>
                </a:cubicBezTo>
                <a:cubicBezTo>
                  <a:pt x="1748" y="1288"/>
                  <a:pt x="1748" y="1289"/>
                  <a:pt x="1749" y="1289"/>
                </a:cubicBezTo>
                <a:cubicBezTo>
                  <a:pt x="1750" y="1287"/>
                  <a:pt x="1750" y="1287"/>
                  <a:pt x="1750" y="1287"/>
                </a:cubicBezTo>
                <a:cubicBezTo>
                  <a:pt x="1754" y="1287"/>
                  <a:pt x="1754" y="1287"/>
                  <a:pt x="1754" y="1287"/>
                </a:cubicBezTo>
                <a:cubicBezTo>
                  <a:pt x="1754" y="1286"/>
                  <a:pt x="1754" y="1286"/>
                  <a:pt x="1754" y="1286"/>
                </a:cubicBezTo>
                <a:cubicBezTo>
                  <a:pt x="1756" y="1286"/>
                  <a:pt x="1758" y="1285"/>
                  <a:pt x="1759" y="1284"/>
                </a:cubicBezTo>
                <a:cubicBezTo>
                  <a:pt x="1759" y="1283"/>
                  <a:pt x="1759" y="1283"/>
                  <a:pt x="1760" y="1282"/>
                </a:cubicBezTo>
                <a:cubicBezTo>
                  <a:pt x="1761" y="1282"/>
                  <a:pt x="1763" y="1282"/>
                  <a:pt x="1764" y="1282"/>
                </a:cubicBezTo>
                <a:cubicBezTo>
                  <a:pt x="1764" y="1281"/>
                  <a:pt x="1764" y="1281"/>
                  <a:pt x="1764" y="1281"/>
                </a:cubicBezTo>
                <a:cubicBezTo>
                  <a:pt x="1766" y="1281"/>
                  <a:pt x="1766" y="1281"/>
                  <a:pt x="1766" y="1281"/>
                </a:cubicBezTo>
                <a:cubicBezTo>
                  <a:pt x="1766" y="1280"/>
                  <a:pt x="1766" y="1280"/>
                  <a:pt x="1766" y="1280"/>
                </a:cubicBezTo>
                <a:cubicBezTo>
                  <a:pt x="1768" y="1280"/>
                  <a:pt x="1768" y="1280"/>
                  <a:pt x="1768" y="1280"/>
                </a:cubicBezTo>
                <a:cubicBezTo>
                  <a:pt x="1768" y="1280"/>
                  <a:pt x="1768" y="1280"/>
                  <a:pt x="1768" y="1280"/>
                </a:cubicBezTo>
                <a:cubicBezTo>
                  <a:pt x="1769" y="1279"/>
                  <a:pt x="1770" y="1278"/>
                  <a:pt x="1771" y="1277"/>
                </a:cubicBezTo>
                <a:cubicBezTo>
                  <a:pt x="1771" y="1276"/>
                  <a:pt x="1771" y="1276"/>
                  <a:pt x="1772" y="1275"/>
                </a:cubicBezTo>
                <a:cubicBezTo>
                  <a:pt x="1773" y="1275"/>
                  <a:pt x="1773" y="1275"/>
                  <a:pt x="1773" y="1275"/>
                </a:cubicBezTo>
                <a:cubicBezTo>
                  <a:pt x="1774" y="1274"/>
                  <a:pt x="1774" y="1274"/>
                  <a:pt x="1775" y="1273"/>
                </a:cubicBezTo>
                <a:cubicBezTo>
                  <a:pt x="1775" y="1273"/>
                  <a:pt x="1775" y="1273"/>
                  <a:pt x="1775" y="1273"/>
                </a:cubicBezTo>
                <a:cubicBezTo>
                  <a:pt x="1776" y="1269"/>
                  <a:pt x="1776" y="1269"/>
                  <a:pt x="1776" y="1269"/>
                </a:cubicBezTo>
                <a:cubicBezTo>
                  <a:pt x="1777" y="1269"/>
                  <a:pt x="1777" y="1269"/>
                  <a:pt x="1778" y="1268"/>
                </a:cubicBezTo>
                <a:cubicBezTo>
                  <a:pt x="1778" y="1268"/>
                  <a:pt x="1781" y="1265"/>
                  <a:pt x="1781" y="1264"/>
                </a:cubicBezTo>
                <a:cubicBezTo>
                  <a:pt x="1780" y="1263"/>
                  <a:pt x="1780" y="1262"/>
                  <a:pt x="1780" y="1261"/>
                </a:cubicBezTo>
                <a:cubicBezTo>
                  <a:pt x="1781" y="1261"/>
                  <a:pt x="1781" y="1261"/>
                  <a:pt x="1781" y="1261"/>
                </a:cubicBezTo>
                <a:cubicBezTo>
                  <a:pt x="1782" y="1259"/>
                  <a:pt x="1782" y="1261"/>
                  <a:pt x="1783" y="1258"/>
                </a:cubicBezTo>
                <a:cubicBezTo>
                  <a:pt x="1782" y="1258"/>
                  <a:pt x="1781" y="1257"/>
                  <a:pt x="1781" y="1257"/>
                </a:cubicBezTo>
                <a:cubicBezTo>
                  <a:pt x="1780" y="1256"/>
                  <a:pt x="1780" y="1251"/>
                  <a:pt x="1781" y="1249"/>
                </a:cubicBezTo>
                <a:cubicBezTo>
                  <a:pt x="1781" y="1249"/>
                  <a:pt x="1781" y="1249"/>
                  <a:pt x="1781" y="1249"/>
                </a:cubicBezTo>
                <a:cubicBezTo>
                  <a:pt x="1781" y="1247"/>
                  <a:pt x="1781" y="1247"/>
                  <a:pt x="1781" y="1247"/>
                </a:cubicBezTo>
                <a:cubicBezTo>
                  <a:pt x="1782" y="1247"/>
                  <a:pt x="1782" y="1247"/>
                  <a:pt x="1782" y="1247"/>
                </a:cubicBezTo>
                <a:cubicBezTo>
                  <a:pt x="1782" y="1241"/>
                  <a:pt x="1782" y="1241"/>
                  <a:pt x="1782" y="1241"/>
                </a:cubicBezTo>
                <a:cubicBezTo>
                  <a:pt x="1782" y="1241"/>
                  <a:pt x="1784" y="1241"/>
                  <a:pt x="1783" y="1240"/>
                </a:cubicBezTo>
                <a:cubicBezTo>
                  <a:pt x="1783" y="1240"/>
                  <a:pt x="1783" y="1240"/>
                  <a:pt x="1783" y="1240"/>
                </a:cubicBezTo>
                <a:cubicBezTo>
                  <a:pt x="1783" y="1239"/>
                  <a:pt x="1783" y="1239"/>
                  <a:pt x="1783" y="1239"/>
                </a:cubicBezTo>
                <a:cubicBezTo>
                  <a:pt x="1782" y="1239"/>
                  <a:pt x="1782" y="1239"/>
                  <a:pt x="1782" y="1239"/>
                </a:cubicBezTo>
                <a:cubicBezTo>
                  <a:pt x="1782" y="1237"/>
                  <a:pt x="1782" y="1234"/>
                  <a:pt x="1781" y="1232"/>
                </a:cubicBezTo>
                <a:cubicBezTo>
                  <a:pt x="1782" y="1232"/>
                  <a:pt x="1782" y="1232"/>
                  <a:pt x="1782" y="1232"/>
                </a:cubicBezTo>
                <a:cubicBezTo>
                  <a:pt x="1782" y="1230"/>
                  <a:pt x="1782" y="1230"/>
                  <a:pt x="1782" y="1230"/>
                </a:cubicBezTo>
                <a:cubicBezTo>
                  <a:pt x="1781" y="1230"/>
                  <a:pt x="1781" y="1230"/>
                  <a:pt x="1781" y="1230"/>
                </a:cubicBezTo>
                <a:cubicBezTo>
                  <a:pt x="1781" y="1222"/>
                  <a:pt x="1781" y="1222"/>
                  <a:pt x="1781" y="1222"/>
                </a:cubicBezTo>
                <a:cubicBezTo>
                  <a:pt x="1781" y="1222"/>
                  <a:pt x="1781" y="1222"/>
                  <a:pt x="1781" y="1222"/>
                </a:cubicBezTo>
                <a:cubicBezTo>
                  <a:pt x="1781" y="1222"/>
                  <a:pt x="1781" y="1221"/>
                  <a:pt x="1781" y="1220"/>
                </a:cubicBezTo>
                <a:cubicBezTo>
                  <a:pt x="1781" y="1220"/>
                  <a:pt x="1781" y="1220"/>
                  <a:pt x="1781" y="1220"/>
                </a:cubicBezTo>
                <a:cubicBezTo>
                  <a:pt x="1780" y="1219"/>
                  <a:pt x="1780" y="1217"/>
                  <a:pt x="1780" y="1215"/>
                </a:cubicBezTo>
                <a:cubicBezTo>
                  <a:pt x="1779" y="1215"/>
                  <a:pt x="1779" y="1215"/>
                  <a:pt x="1779" y="1215"/>
                </a:cubicBezTo>
                <a:cubicBezTo>
                  <a:pt x="1780" y="1214"/>
                  <a:pt x="1780" y="1213"/>
                  <a:pt x="1780" y="1212"/>
                </a:cubicBezTo>
                <a:cubicBezTo>
                  <a:pt x="1781" y="1212"/>
                  <a:pt x="1781" y="1212"/>
                  <a:pt x="1781" y="1212"/>
                </a:cubicBezTo>
                <a:cubicBezTo>
                  <a:pt x="1781" y="1207"/>
                  <a:pt x="1781" y="1207"/>
                  <a:pt x="1781" y="1207"/>
                </a:cubicBezTo>
                <a:cubicBezTo>
                  <a:pt x="1779" y="1207"/>
                  <a:pt x="1779" y="1207"/>
                  <a:pt x="1779" y="1207"/>
                </a:cubicBezTo>
                <a:cubicBezTo>
                  <a:pt x="1779" y="1205"/>
                  <a:pt x="1776" y="1202"/>
                  <a:pt x="1774" y="1201"/>
                </a:cubicBezTo>
                <a:cubicBezTo>
                  <a:pt x="1774" y="1200"/>
                  <a:pt x="1774" y="1199"/>
                  <a:pt x="1773" y="1198"/>
                </a:cubicBezTo>
                <a:cubicBezTo>
                  <a:pt x="1773" y="1198"/>
                  <a:pt x="1773" y="1198"/>
                  <a:pt x="1773" y="1198"/>
                </a:cubicBezTo>
                <a:cubicBezTo>
                  <a:pt x="1773" y="1192"/>
                  <a:pt x="1773" y="1192"/>
                  <a:pt x="1773" y="1192"/>
                </a:cubicBezTo>
                <a:cubicBezTo>
                  <a:pt x="1772" y="1192"/>
                  <a:pt x="1772" y="1192"/>
                  <a:pt x="1772" y="1192"/>
                </a:cubicBezTo>
                <a:cubicBezTo>
                  <a:pt x="1772" y="1187"/>
                  <a:pt x="1772" y="1187"/>
                  <a:pt x="1772" y="1187"/>
                </a:cubicBezTo>
                <a:cubicBezTo>
                  <a:pt x="1772" y="1187"/>
                  <a:pt x="1772" y="1187"/>
                  <a:pt x="1772" y="1187"/>
                </a:cubicBezTo>
                <a:cubicBezTo>
                  <a:pt x="1771" y="1184"/>
                  <a:pt x="1773" y="1176"/>
                  <a:pt x="1774" y="1175"/>
                </a:cubicBezTo>
                <a:cubicBezTo>
                  <a:pt x="1774" y="1173"/>
                  <a:pt x="1774" y="1172"/>
                  <a:pt x="1773" y="1171"/>
                </a:cubicBezTo>
                <a:cubicBezTo>
                  <a:pt x="1772" y="1171"/>
                  <a:pt x="1772" y="1171"/>
                  <a:pt x="1772" y="1171"/>
                </a:cubicBezTo>
                <a:cubicBezTo>
                  <a:pt x="1771" y="1169"/>
                  <a:pt x="1773" y="1170"/>
                  <a:pt x="1770" y="1169"/>
                </a:cubicBezTo>
                <a:cubicBezTo>
                  <a:pt x="1770" y="1167"/>
                  <a:pt x="1769" y="1167"/>
                  <a:pt x="1768" y="1166"/>
                </a:cubicBezTo>
                <a:cubicBezTo>
                  <a:pt x="1768" y="1166"/>
                  <a:pt x="1768" y="1166"/>
                  <a:pt x="1768" y="1166"/>
                </a:cubicBezTo>
                <a:cubicBezTo>
                  <a:pt x="1767" y="1164"/>
                  <a:pt x="1767" y="1162"/>
                  <a:pt x="1767" y="1161"/>
                </a:cubicBezTo>
                <a:cubicBezTo>
                  <a:pt x="1766" y="1161"/>
                  <a:pt x="1766" y="1161"/>
                  <a:pt x="1766" y="1161"/>
                </a:cubicBezTo>
                <a:cubicBezTo>
                  <a:pt x="1766" y="1160"/>
                  <a:pt x="1767" y="1160"/>
                  <a:pt x="1768" y="1159"/>
                </a:cubicBezTo>
                <a:cubicBezTo>
                  <a:pt x="1768" y="1158"/>
                  <a:pt x="1768" y="1158"/>
                  <a:pt x="1768" y="1158"/>
                </a:cubicBezTo>
                <a:cubicBezTo>
                  <a:pt x="1768" y="1158"/>
                  <a:pt x="1768" y="1158"/>
                  <a:pt x="1768" y="1158"/>
                </a:cubicBezTo>
                <a:cubicBezTo>
                  <a:pt x="1768" y="1155"/>
                  <a:pt x="1768" y="1155"/>
                  <a:pt x="1768" y="1155"/>
                </a:cubicBezTo>
                <a:cubicBezTo>
                  <a:pt x="1769" y="1155"/>
                  <a:pt x="1769" y="1155"/>
                  <a:pt x="1769" y="1155"/>
                </a:cubicBezTo>
                <a:cubicBezTo>
                  <a:pt x="1769" y="1154"/>
                  <a:pt x="1769" y="1153"/>
                  <a:pt x="1770" y="1151"/>
                </a:cubicBezTo>
                <a:cubicBezTo>
                  <a:pt x="1770" y="1151"/>
                  <a:pt x="1770" y="1151"/>
                  <a:pt x="1770" y="1151"/>
                </a:cubicBezTo>
                <a:cubicBezTo>
                  <a:pt x="1770" y="1151"/>
                  <a:pt x="1770" y="1150"/>
                  <a:pt x="1770" y="1149"/>
                </a:cubicBezTo>
                <a:cubicBezTo>
                  <a:pt x="1770" y="1149"/>
                  <a:pt x="1770" y="1149"/>
                  <a:pt x="1771" y="1149"/>
                </a:cubicBezTo>
                <a:cubicBezTo>
                  <a:pt x="1771" y="1147"/>
                  <a:pt x="1772" y="1146"/>
                  <a:pt x="1772" y="1144"/>
                </a:cubicBezTo>
                <a:cubicBezTo>
                  <a:pt x="1773" y="1144"/>
                  <a:pt x="1773" y="1144"/>
                  <a:pt x="1773" y="1143"/>
                </a:cubicBezTo>
                <a:cubicBezTo>
                  <a:pt x="1773" y="1142"/>
                  <a:pt x="1773" y="1142"/>
                  <a:pt x="1773" y="1142"/>
                </a:cubicBezTo>
                <a:cubicBezTo>
                  <a:pt x="1774" y="1142"/>
                  <a:pt x="1774" y="1142"/>
                  <a:pt x="1774" y="1142"/>
                </a:cubicBezTo>
                <a:cubicBezTo>
                  <a:pt x="1774" y="1141"/>
                  <a:pt x="1773" y="1139"/>
                  <a:pt x="1773" y="1138"/>
                </a:cubicBezTo>
                <a:cubicBezTo>
                  <a:pt x="1773" y="1137"/>
                  <a:pt x="1774" y="1137"/>
                  <a:pt x="1774" y="1137"/>
                </a:cubicBezTo>
                <a:cubicBezTo>
                  <a:pt x="1774" y="1134"/>
                  <a:pt x="1774" y="1134"/>
                  <a:pt x="1774" y="1134"/>
                </a:cubicBezTo>
                <a:cubicBezTo>
                  <a:pt x="1775" y="1134"/>
                  <a:pt x="1775" y="1134"/>
                  <a:pt x="1775" y="1134"/>
                </a:cubicBezTo>
                <a:cubicBezTo>
                  <a:pt x="1776" y="1131"/>
                  <a:pt x="1778" y="1127"/>
                  <a:pt x="1781" y="1126"/>
                </a:cubicBezTo>
                <a:cubicBezTo>
                  <a:pt x="1783" y="1126"/>
                  <a:pt x="1783" y="1126"/>
                  <a:pt x="1783" y="1126"/>
                </a:cubicBezTo>
                <a:cubicBezTo>
                  <a:pt x="1784" y="1125"/>
                  <a:pt x="1784" y="1123"/>
                  <a:pt x="1785" y="1122"/>
                </a:cubicBezTo>
                <a:cubicBezTo>
                  <a:pt x="1785" y="1122"/>
                  <a:pt x="1786" y="1122"/>
                  <a:pt x="1787" y="1121"/>
                </a:cubicBezTo>
                <a:cubicBezTo>
                  <a:pt x="1787" y="1119"/>
                  <a:pt x="1787" y="1119"/>
                  <a:pt x="1787" y="1119"/>
                </a:cubicBezTo>
                <a:cubicBezTo>
                  <a:pt x="1787" y="1119"/>
                  <a:pt x="1787" y="1119"/>
                  <a:pt x="1787" y="1119"/>
                </a:cubicBezTo>
                <a:cubicBezTo>
                  <a:pt x="1787" y="1118"/>
                  <a:pt x="1787" y="1118"/>
                  <a:pt x="1787" y="1118"/>
                </a:cubicBezTo>
                <a:cubicBezTo>
                  <a:pt x="1789" y="1119"/>
                  <a:pt x="1789" y="1118"/>
                  <a:pt x="1791" y="1118"/>
                </a:cubicBezTo>
                <a:cubicBezTo>
                  <a:pt x="1791" y="1116"/>
                  <a:pt x="1792" y="1115"/>
                  <a:pt x="1792" y="1113"/>
                </a:cubicBezTo>
                <a:cubicBezTo>
                  <a:pt x="1793" y="1113"/>
                  <a:pt x="1793" y="1113"/>
                  <a:pt x="1793" y="1113"/>
                </a:cubicBezTo>
                <a:cubicBezTo>
                  <a:pt x="1793" y="1111"/>
                  <a:pt x="1793" y="1111"/>
                  <a:pt x="1793" y="1111"/>
                </a:cubicBezTo>
                <a:cubicBezTo>
                  <a:pt x="1794" y="1110"/>
                  <a:pt x="1795" y="1109"/>
                  <a:pt x="1796" y="1108"/>
                </a:cubicBezTo>
                <a:cubicBezTo>
                  <a:pt x="1795" y="1105"/>
                  <a:pt x="1795" y="1105"/>
                  <a:pt x="1795" y="1105"/>
                </a:cubicBezTo>
                <a:cubicBezTo>
                  <a:pt x="1796" y="1105"/>
                  <a:pt x="1796" y="1104"/>
                  <a:pt x="1797" y="1104"/>
                </a:cubicBezTo>
                <a:cubicBezTo>
                  <a:pt x="1797" y="1103"/>
                  <a:pt x="1797" y="1103"/>
                  <a:pt x="1797" y="1103"/>
                </a:cubicBezTo>
                <a:cubicBezTo>
                  <a:pt x="1798" y="1102"/>
                  <a:pt x="1798" y="1102"/>
                  <a:pt x="1798" y="1102"/>
                </a:cubicBezTo>
                <a:cubicBezTo>
                  <a:pt x="1799" y="1101"/>
                  <a:pt x="1798" y="1099"/>
                  <a:pt x="1798" y="1099"/>
                </a:cubicBezTo>
                <a:cubicBezTo>
                  <a:pt x="1800" y="1099"/>
                  <a:pt x="1801" y="1098"/>
                  <a:pt x="1802" y="1097"/>
                </a:cubicBezTo>
                <a:cubicBezTo>
                  <a:pt x="1802" y="1095"/>
                  <a:pt x="1802" y="1095"/>
                  <a:pt x="1802" y="1095"/>
                </a:cubicBezTo>
                <a:cubicBezTo>
                  <a:pt x="1802" y="1095"/>
                  <a:pt x="1802" y="1095"/>
                  <a:pt x="1802" y="1095"/>
                </a:cubicBezTo>
                <a:cubicBezTo>
                  <a:pt x="1803" y="1094"/>
                  <a:pt x="1803" y="1094"/>
                  <a:pt x="1803" y="1093"/>
                </a:cubicBezTo>
                <a:cubicBezTo>
                  <a:pt x="1804" y="1093"/>
                  <a:pt x="1804" y="1093"/>
                  <a:pt x="1804" y="1093"/>
                </a:cubicBezTo>
                <a:cubicBezTo>
                  <a:pt x="1805" y="1093"/>
                  <a:pt x="1807" y="1090"/>
                  <a:pt x="1807" y="1089"/>
                </a:cubicBezTo>
                <a:cubicBezTo>
                  <a:pt x="1809" y="1088"/>
                  <a:pt x="1809" y="1088"/>
                  <a:pt x="1810" y="1087"/>
                </a:cubicBezTo>
                <a:cubicBezTo>
                  <a:pt x="1810" y="1087"/>
                  <a:pt x="1810" y="1087"/>
                  <a:pt x="1810" y="1087"/>
                </a:cubicBezTo>
                <a:cubicBezTo>
                  <a:pt x="1811" y="1086"/>
                  <a:pt x="1811" y="1086"/>
                  <a:pt x="1811" y="1085"/>
                </a:cubicBezTo>
                <a:cubicBezTo>
                  <a:pt x="1812" y="1085"/>
                  <a:pt x="1812" y="1085"/>
                  <a:pt x="1813" y="1084"/>
                </a:cubicBezTo>
                <a:cubicBezTo>
                  <a:pt x="1813" y="1083"/>
                  <a:pt x="1813" y="1083"/>
                  <a:pt x="1813" y="1083"/>
                </a:cubicBezTo>
                <a:cubicBezTo>
                  <a:pt x="1814" y="1083"/>
                  <a:pt x="1814" y="1083"/>
                  <a:pt x="1814" y="1083"/>
                </a:cubicBezTo>
                <a:cubicBezTo>
                  <a:pt x="1814" y="1082"/>
                  <a:pt x="1814" y="1082"/>
                  <a:pt x="1815" y="1081"/>
                </a:cubicBezTo>
                <a:cubicBezTo>
                  <a:pt x="1816" y="1081"/>
                  <a:pt x="1816" y="1081"/>
                  <a:pt x="1816" y="1081"/>
                </a:cubicBezTo>
                <a:cubicBezTo>
                  <a:pt x="1816" y="1081"/>
                  <a:pt x="1817" y="1080"/>
                  <a:pt x="1817" y="1080"/>
                </a:cubicBezTo>
                <a:cubicBezTo>
                  <a:pt x="1818" y="1080"/>
                  <a:pt x="1818" y="1080"/>
                  <a:pt x="1818" y="1080"/>
                </a:cubicBezTo>
                <a:cubicBezTo>
                  <a:pt x="1819" y="1079"/>
                  <a:pt x="1819" y="1078"/>
                  <a:pt x="1820" y="1078"/>
                </a:cubicBezTo>
                <a:cubicBezTo>
                  <a:pt x="1821" y="1077"/>
                  <a:pt x="1822" y="1077"/>
                  <a:pt x="1823" y="1077"/>
                </a:cubicBezTo>
                <a:cubicBezTo>
                  <a:pt x="1823" y="1076"/>
                  <a:pt x="1823" y="1076"/>
                  <a:pt x="1823" y="1076"/>
                </a:cubicBezTo>
                <a:cubicBezTo>
                  <a:pt x="1823" y="1076"/>
                  <a:pt x="1824" y="1076"/>
                  <a:pt x="1824" y="1076"/>
                </a:cubicBezTo>
                <a:cubicBezTo>
                  <a:pt x="1824" y="1074"/>
                  <a:pt x="1824" y="1074"/>
                  <a:pt x="1824" y="1074"/>
                </a:cubicBezTo>
                <a:cubicBezTo>
                  <a:pt x="1827" y="1072"/>
                  <a:pt x="1830" y="1069"/>
                  <a:pt x="1833" y="1066"/>
                </a:cubicBezTo>
                <a:cubicBezTo>
                  <a:pt x="1833" y="1064"/>
                  <a:pt x="1833" y="1064"/>
                  <a:pt x="1833" y="1064"/>
                </a:cubicBezTo>
                <a:cubicBezTo>
                  <a:pt x="1834" y="1063"/>
                  <a:pt x="1835" y="1064"/>
                  <a:pt x="1836" y="1063"/>
                </a:cubicBezTo>
                <a:cubicBezTo>
                  <a:pt x="1836" y="1063"/>
                  <a:pt x="1836" y="1063"/>
                  <a:pt x="1836" y="1063"/>
                </a:cubicBezTo>
                <a:cubicBezTo>
                  <a:pt x="1837" y="1062"/>
                  <a:pt x="1838" y="1061"/>
                  <a:pt x="1839" y="1060"/>
                </a:cubicBezTo>
                <a:cubicBezTo>
                  <a:pt x="1839" y="1056"/>
                  <a:pt x="1839" y="1056"/>
                  <a:pt x="1839" y="1056"/>
                </a:cubicBezTo>
                <a:cubicBezTo>
                  <a:pt x="1839" y="1056"/>
                  <a:pt x="1840" y="1056"/>
                  <a:pt x="1841" y="1054"/>
                </a:cubicBezTo>
                <a:cubicBezTo>
                  <a:pt x="1842" y="1054"/>
                  <a:pt x="1843" y="1054"/>
                  <a:pt x="1844" y="1053"/>
                </a:cubicBezTo>
                <a:cubicBezTo>
                  <a:pt x="1844" y="1053"/>
                  <a:pt x="1844" y="1053"/>
                  <a:pt x="1844" y="1053"/>
                </a:cubicBezTo>
                <a:cubicBezTo>
                  <a:pt x="1848" y="1052"/>
                  <a:pt x="1844" y="1052"/>
                  <a:pt x="1846" y="1049"/>
                </a:cubicBezTo>
                <a:cubicBezTo>
                  <a:pt x="1846" y="1049"/>
                  <a:pt x="1847" y="1048"/>
                  <a:pt x="1847" y="1048"/>
                </a:cubicBezTo>
                <a:cubicBezTo>
                  <a:pt x="1847" y="1047"/>
                  <a:pt x="1847" y="1047"/>
                  <a:pt x="1847" y="1047"/>
                </a:cubicBezTo>
                <a:cubicBezTo>
                  <a:pt x="1848" y="1047"/>
                  <a:pt x="1848" y="1047"/>
                  <a:pt x="1848" y="1047"/>
                </a:cubicBezTo>
                <a:cubicBezTo>
                  <a:pt x="1848" y="1045"/>
                  <a:pt x="1848" y="1045"/>
                  <a:pt x="1848" y="1045"/>
                </a:cubicBezTo>
                <a:cubicBezTo>
                  <a:pt x="1849" y="1044"/>
                  <a:pt x="1849" y="1044"/>
                  <a:pt x="1849" y="1044"/>
                </a:cubicBezTo>
                <a:cubicBezTo>
                  <a:pt x="1849" y="1043"/>
                  <a:pt x="1849" y="1043"/>
                  <a:pt x="1849" y="1043"/>
                </a:cubicBezTo>
                <a:cubicBezTo>
                  <a:pt x="1850" y="1042"/>
                  <a:pt x="1850" y="1042"/>
                  <a:pt x="1851" y="1042"/>
                </a:cubicBezTo>
                <a:cubicBezTo>
                  <a:pt x="1852" y="1040"/>
                  <a:pt x="1851" y="1037"/>
                  <a:pt x="1852" y="1036"/>
                </a:cubicBezTo>
                <a:cubicBezTo>
                  <a:pt x="1853" y="1035"/>
                  <a:pt x="1853" y="1034"/>
                  <a:pt x="1854" y="1034"/>
                </a:cubicBezTo>
                <a:cubicBezTo>
                  <a:pt x="1855" y="1032"/>
                  <a:pt x="1855" y="1030"/>
                  <a:pt x="1855" y="1028"/>
                </a:cubicBezTo>
                <a:cubicBezTo>
                  <a:pt x="1856" y="1028"/>
                  <a:pt x="1856" y="1028"/>
                  <a:pt x="1856" y="1028"/>
                </a:cubicBezTo>
                <a:cubicBezTo>
                  <a:pt x="1856" y="1027"/>
                  <a:pt x="1856" y="1025"/>
                  <a:pt x="1856" y="1024"/>
                </a:cubicBezTo>
                <a:cubicBezTo>
                  <a:pt x="1857" y="1024"/>
                  <a:pt x="1857" y="1024"/>
                  <a:pt x="1857" y="1024"/>
                </a:cubicBezTo>
                <a:cubicBezTo>
                  <a:pt x="1857" y="1022"/>
                  <a:pt x="1857" y="1022"/>
                  <a:pt x="1857" y="1022"/>
                </a:cubicBezTo>
                <a:cubicBezTo>
                  <a:pt x="1858" y="1022"/>
                  <a:pt x="1858" y="1022"/>
                  <a:pt x="1858" y="1022"/>
                </a:cubicBezTo>
                <a:cubicBezTo>
                  <a:pt x="1858" y="1020"/>
                  <a:pt x="1859" y="1017"/>
                  <a:pt x="1859" y="1015"/>
                </a:cubicBezTo>
                <a:cubicBezTo>
                  <a:pt x="1860" y="1015"/>
                  <a:pt x="1860" y="1015"/>
                  <a:pt x="1860" y="1015"/>
                </a:cubicBezTo>
                <a:cubicBezTo>
                  <a:pt x="1860" y="1013"/>
                  <a:pt x="1861" y="1012"/>
                  <a:pt x="1861" y="1011"/>
                </a:cubicBezTo>
                <a:cubicBezTo>
                  <a:pt x="1862" y="1011"/>
                  <a:pt x="1863" y="1010"/>
                  <a:pt x="1864" y="1009"/>
                </a:cubicBezTo>
                <a:cubicBezTo>
                  <a:pt x="1864" y="1007"/>
                  <a:pt x="1864" y="1007"/>
                  <a:pt x="1864" y="1007"/>
                </a:cubicBezTo>
                <a:cubicBezTo>
                  <a:pt x="1864" y="1007"/>
                  <a:pt x="1865" y="1006"/>
                  <a:pt x="1866" y="1005"/>
                </a:cubicBezTo>
                <a:cubicBezTo>
                  <a:pt x="1866" y="1003"/>
                  <a:pt x="1867" y="1001"/>
                  <a:pt x="1867" y="999"/>
                </a:cubicBezTo>
                <a:cubicBezTo>
                  <a:pt x="1867" y="999"/>
                  <a:pt x="1868" y="999"/>
                  <a:pt x="1868" y="999"/>
                </a:cubicBezTo>
                <a:cubicBezTo>
                  <a:pt x="1868" y="997"/>
                  <a:pt x="1869" y="995"/>
                  <a:pt x="1869" y="993"/>
                </a:cubicBezTo>
                <a:cubicBezTo>
                  <a:pt x="1869" y="993"/>
                  <a:pt x="1869" y="993"/>
                  <a:pt x="1869" y="993"/>
                </a:cubicBezTo>
                <a:cubicBezTo>
                  <a:pt x="1869" y="990"/>
                  <a:pt x="1869" y="990"/>
                  <a:pt x="1869" y="990"/>
                </a:cubicBezTo>
                <a:cubicBezTo>
                  <a:pt x="1870" y="990"/>
                  <a:pt x="1870" y="990"/>
                  <a:pt x="1870" y="990"/>
                </a:cubicBezTo>
                <a:cubicBezTo>
                  <a:pt x="1870" y="988"/>
                  <a:pt x="1870" y="988"/>
                  <a:pt x="1870" y="988"/>
                </a:cubicBezTo>
                <a:cubicBezTo>
                  <a:pt x="1871" y="988"/>
                  <a:pt x="1871" y="988"/>
                  <a:pt x="1871" y="988"/>
                </a:cubicBezTo>
                <a:cubicBezTo>
                  <a:pt x="1871" y="984"/>
                  <a:pt x="1871" y="984"/>
                  <a:pt x="1871" y="984"/>
                </a:cubicBezTo>
                <a:cubicBezTo>
                  <a:pt x="1871" y="984"/>
                  <a:pt x="1871" y="984"/>
                  <a:pt x="1871" y="984"/>
                </a:cubicBezTo>
                <a:cubicBezTo>
                  <a:pt x="1871" y="975"/>
                  <a:pt x="1871" y="975"/>
                  <a:pt x="1871" y="975"/>
                </a:cubicBezTo>
                <a:cubicBezTo>
                  <a:pt x="1872" y="975"/>
                  <a:pt x="1872" y="975"/>
                  <a:pt x="1872" y="975"/>
                </a:cubicBezTo>
                <a:cubicBezTo>
                  <a:pt x="1872" y="974"/>
                  <a:pt x="1873" y="973"/>
                  <a:pt x="1873" y="973"/>
                </a:cubicBezTo>
                <a:cubicBezTo>
                  <a:pt x="1872" y="972"/>
                  <a:pt x="1871" y="972"/>
                  <a:pt x="1871" y="971"/>
                </a:cubicBezTo>
                <a:cubicBezTo>
                  <a:pt x="1869" y="971"/>
                  <a:pt x="1869" y="972"/>
                  <a:pt x="1868" y="973"/>
                </a:cubicBezTo>
                <a:cubicBezTo>
                  <a:pt x="1868" y="973"/>
                  <a:pt x="1868" y="973"/>
                  <a:pt x="1868" y="973"/>
                </a:cubicBezTo>
                <a:cubicBezTo>
                  <a:pt x="1866" y="973"/>
                  <a:pt x="1866" y="973"/>
                  <a:pt x="1866" y="973"/>
                </a:cubicBezTo>
                <a:cubicBezTo>
                  <a:pt x="1866" y="974"/>
                  <a:pt x="1866" y="974"/>
                  <a:pt x="1866" y="974"/>
                </a:cubicBezTo>
                <a:cubicBezTo>
                  <a:pt x="1864" y="974"/>
                  <a:pt x="1864" y="974"/>
                  <a:pt x="1864" y="974"/>
                </a:cubicBezTo>
                <a:cubicBezTo>
                  <a:pt x="1864" y="974"/>
                  <a:pt x="1864" y="974"/>
                  <a:pt x="1864" y="974"/>
                </a:cubicBezTo>
                <a:cubicBezTo>
                  <a:pt x="1863" y="975"/>
                  <a:pt x="1862" y="975"/>
                  <a:pt x="1861" y="975"/>
                </a:cubicBezTo>
                <a:cubicBezTo>
                  <a:pt x="1861" y="976"/>
                  <a:pt x="1861" y="976"/>
                  <a:pt x="1861" y="976"/>
                </a:cubicBezTo>
                <a:cubicBezTo>
                  <a:pt x="1859" y="976"/>
                  <a:pt x="1859" y="976"/>
                  <a:pt x="1859" y="976"/>
                </a:cubicBezTo>
                <a:cubicBezTo>
                  <a:pt x="1859" y="976"/>
                  <a:pt x="1859" y="976"/>
                  <a:pt x="1859" y="976"/>
                </a:cubicBezTo>
                <a:cubicBezTo>
                  <a:pt x="1855" y="978"/>
                  <a:pt x="1853" y="975"/>
                  <a:pt x="1850" y="976"/>
                </a:cubicBezTo>
                <a:cubicBezTo>
                  <a:pt x="1850" y="977"/>
                  <a:pt x="1850" y="977"/>
                  <a:pt x="1850" y="977"/>
                </a:cubicBezTo>
                <a:cubicBezTo>
                  <a:pt x="1848" y="977"/>
                  <a:pt x="1848" y="977"/>
                  <a:pt x="1848" y="977"/>
                </a:cubicBezTo>
                <a:cubicBezTo>
                  <a:pt x="1848" y="978"/>
                  <a:pt x="1848" y="978"/>
                  <a:pt x="1848" y="978"/>
                </a:cubicBezTo>
                <a:cubicBezTo>
                  <a:pt x="1844" y="978"/>
                  <a:pt x="1844" y="978"/>
                  <a:pt x="1844" y="978"/>
                </a:cubicBezTo>
                <a:cubicBezTo>
                  <a:pt x="1844" y="979"/>
                  <a:pt x="1844" y="979"/>
                  <a:pt x="1844" y="979"/>
                </a:cubicBezTo>
                <a:cubicBezTo>
                  <a:pt x="1843" y="979"/>
                  <a:pt x="1842" y="980"/>
                  <a:pt x="1841" y="980"/>
                </a:cubicBezTo>
                <a:cubicBezTo>
                  <a:pt x="1840" y="980"/>
                  <a:pt x="1840" y="981"/>
                  <a:pt x="1839" y="982"/>
                </a:cubicBezTo>
                <a:cubicBezTo>
                  <a:pt x="1838" y="982"/>
                  <a:pt x="1838" y="982"/>
                  <a:pt x="1838" y="982"/>
                </a:cubicBezTo>
                <a:cubicBezTo>
                  <a:pt x="1838" y="982"/>
                  <a:pt x="1838" y="982"/>
                  <a:pt x="1838" y="982"/>
                </a:cubicBezTo>
                <a:cubicBezTo>
                  <a:pt x="1837" y="982"/>
                  <a:pt x="1837" y="982"/>
                  <a:pt x="1837" y="982"/>
                </a:cubicBezTo>
                <a:cubicBezTo>
                  <a:pt x="1837" y="983"/>
                  <a:pt x="1837" y="983"/>
                  <a:pt x="1837" y="983"/>
                </a:cubicBezTo>
                <a:cubicBezTo>
                  <a:pt x="1835" y="983"/>
                  <a:pt x="1835" y="983"/>
                  <a:pt x="1835" y="983"/>
                </a:cubicBezTo>
                <a:cubicBezTo>
                  <a:pt x="1834" y="983"/>
                  <a:pt x="1834" y="984"/>
                  <a:pt x="1834" y="984"/>
                </a:cubicBezTo>
                <a:cubicBezTo>
                  <a:pt x="1831" y="986"/>
                  <a:pt x="1830" y="983"/>
                  <a:pt x="1829" y="982"/>
                </a:cubicBezTo>
                <a:cubicBezTo>
                  <a:pt x="1827" y="981"/>
                  <a:pt x="1818" y="984"/>
                  <a:pt x="1818" y="985"/>
                </a:cubicBezTo>
                <a:cubicBezTo>
                  <a:pt x="1815" y="985"/>
                  <a:pt x="1815" y="985"/>
                  <a:pt x="1815" y="985"/>
                </a:cubicBezTo>
                <a:cubicBezTo>
                  <a:pt x="1815" y="985"/>
                  <a:pt x="1814" y="984"/>
                  <a:pt x="1814" y="984"/>
                </a:cubicBezTo>
                <a:cubicBezTo>
                  <a:pt x="1813" y="984"/>
                  <a:pt x="1813" y="984"/>
                  <a:pt x="1813" y="984"/>
                </a:cubicBezTo>
                <a:cubicBezTo>
                  <a:pt x="1813" y="983"/>
                  <a:pt x="1813" y="983"/>
                  <a:pt x="1813" y="983"/>
                </a:cubicBezTo>
                <a:cubicBezTo>
                  <a:pt x="1811" y="983"/>
                  <a:pt x="1811" y="983"/>
                  <a:pt x="1811" y="983"/>
                </a:cubicBezTo>
                <a:cubicBezTo>
                  <a:pt x="1811" y="982"/>
                  <a:pt x="1811" y="982"/>
                  <a:pt x="1811" y="982"/>
                </a:cubicBezTo>
                <a:cubicBezTo>
                  <a:pt x="1810" y="982"/>
                  <a:pt x="1810" y="981"/>
                  <a:pt x="1809" y="981"/>
                </a:cubicBezTo>
                <a:cubicBezTo>
                  <a:pt x="1808" y="978"/>
                  <a:pt x="1808" y="978"/>
                  <a:pt x="1808" y="978"/>
                </a:cubicBezTo>
                <a:cubicBezTo>
                  <a:pt x="1808" y="978"/>
                  <a:pt x="1807" y="978"/>
                  <a:pt x="1806" y="977"/>
                </a:cubicBezTo>
                <a:cubicBezTo>
                  <a:pt x="1806" y="975"/>
                  <a:pt x="1806" y="975"/>
                  <a:pt x="1806" y="975"/>
                </a:cubicBezTo>
                <a:cubicBezTo>
                  <a:pt x="1806" y="973"/>
                  <a:pt x="1805" y="973"/>
                  <a:pt x="1802" y="973"/>
                </a:cubicBezTo>
                <a:cubicBezTo>
                  <a:pt x="1803" y="971"/>
                  <a:pt x="1803" y="971"/>
                  <a:pt x="1804" y="971"/>
                </a:cubicBezTo>
                <a:cubicBezTo>
                  <a:pt x="1804" y="970"/>
                  <a:pt x="1804" y="970"/>
                  <a:pt x="1804" y="970"/>
                </a:cubicBezTo>
                <a:cubicBezTo>
                  <a:pt x="1805" y="970"/>
                  <a:pt x="1805" y="970"/>
                  <a:pt x="1805" y="970"/>
                </a:cubicBezTo>
                <a:cubicBezTo>
                  <a:pt x="1805" y="969"/>
                  <a:pt x="1806" y="968"/>
                  <a:pt x="1806" y="967"/>
                </a:cubicBezTo>
                <a:cubicBezTo>
                  <a:pt x="1807" y="967"/>
                  <a:pt x="1807" y="967"/>
                  <a:pt x="1807" y="967"/>
                </a:cubicBezTo>
                <a:cubicBezTo>
                  <a:pt x="1806" y="965"/>
                  <a:pt x="1807" y="964"/>
                  <a:pt x="1807" y="964"/>
                </a:cubicBezTo>
                <a:cubicBezTo>
                  <a:pt x="1806" y="964"/>
                  <a:pt x="1806" y="964"/>
                  <a:pt x="1806" y="964"/>
                </a:cubicBezTo>
                <a:cubicBezTo>
                  <a:pt x="1806" y="961"/>
                  <a:pt x="1806" y="961"/>
                  <a:pt x="1806" y="961"/>
                </a:cubicBezTo>
                <a:cubicBezTo>
                  <a:pt x="1806" y="961"/>
                  <a:pt x="1805" y="961"/>
                  <a:pt x="1804" y="961"/>
                </a:cubicBezTo>
                <a:cubicBezTo>
                  <a:pt x="1804" y="960"/>
                  <a:pt x="1804" y="960"/>
                  <a:pt x="1804" y="960"/>
                </a:cubicBezTo>
                <a:cubicBezTo>
                  <a:pt x="1803" y="958"/>
                  <a:pt x="1800" y="955"/>
                  <a:pt x="1798" y="955"/>
                </a:cubicBezTo>
                <a:cubicBezTo>
                  <a:pt x="1798" y="953"/>
                  <a:pt x="1797" y="952"/>
                  <a:pt x="1797" y="950"/>
                </a:cubicBezTo>
                <a:cubicBezTo>
                  <a:pt x="1796" y="950"/>
                  <a:pt x="1796" y="950"/>
                  <a:pt x="1796" y="950"/>
                </a:cubicBezTo>
                <a:cubicBezTo>
                  <a:pt x="1795" y="947"/>
                  <a:pt x="1796" y="949"/>
                  <a:pt x="1794" y="948"/>
                </a:cubicBezTo>
                <a:cubicBezTo>
                  <a:pt x="1793" y="948"/>
                  <a:pt x="1793" y="947"/>
                  <a:pt x="1793" y="946"/>
                </a:cubicBezTo>
                <a:cubicBezTo>
                  <a:pt x="1792" y="946"/>
                  <a:pt x="1791" y="946"/>
                  <a:pt x="1791" y="946"/>
                </a:cubicBezTo>
                <a:cubicBezTo>
                  <a:pt x="1789" y="943"/>
                  <a:pt x="1788" y="940"/>
                  <a:pt x="1787" y="938"/>
                </a:cubicBezTo>
                <a:cubicBezTo>
                  <a:pt x="1786" y="937"/>
                  <a:pt x="1785" y="937"/>
                  <a:pt x="1783" y="937"/>
                </a:cubicBezTo>
                <a:cubicBezTo>
                  <a:pt x="1783" y="936"/>
                  <a:pt x="1783" y="936"/>
                  <a:pt x="1783" y="936"/>
                </a:cubicBezTo>
                <a:cubicBezTo>
                  <a:pt x="1782" y="936"/>
                  <a:pt x="1782" y="936"/>
                  <a:pt x="1782" y="936"/>
                </a:cubicBezTo>
                <a:cubicBezTo>
                  <a:pt x="1782" y="934"/>
                  <a:pt x="1782" y="934"/>
                  <a:pt x="1782" y="934"/>
                </a:cubicBezTo>
                <a:cubicBezTo>
                  <a:pt x="1777" y="933"/>
                  <a:pt x="1780" y="932"/>
                  <a:pt x="1777" y="930"/>
                </a:cubicBezTo>
                <a:cubicBezTo>
                  <a:pt x="1777" y="929"/>
                  <a:pt x="1778" y="929"/>
                  <a:pt x="1777" y="929"/>
                </a:cubicBezTo>
                <a:cubicBezTo>
                  <a:pt x="1777" y="930"/>
                  <a:pt x="1777" y="930"/>
                  <a:pt x="1777" y="930"/>
                </a:cubicBezTo>
                <a:cubicBezTo>
                  <a:pt x="1776" y="930"/>
                  <a:pt x="1776" y="930"/>
                  <a:pt x="1775" y="930"/>
                </a:cubicBezTo>
                <a:cubicBezTo>
                  <a:pt x="1775" y="929"/>
                  <a:pt x="1774" y="928"/>
                  <a:pt x="1773" y="928"/>
                </a:cubicBezTo>
                <a:cubicBezTo>
                  <a:pt x="1773" y="925"/>
                  <a:pt x="1772" y="923"/>
                  <a:pt x="1772" y="921"/>
                </a:cubicBezTo>
                <a:cubicBezTo>
                  <a:pt x="1772" y="914"/>
                  <a:pt x="1772" y="914"/>
                  <a:pt x="1772" y="914"/>
                </a:cubicBezTo>
                <a:cubicBezTo>
                  <a:pt x="1771" y="914"/>
                  <a:pt x="1771" y="914"/>
                  <a:pt x="1771" y="914"/>
                </a:cubicBezTo>
                <a:cubicBezTo>
                  <a:pt x="1771" y="913"/>
                  <a:pt x="1771" y="912"/>
                  <a:pt x="1772" y="911"/>
                </a:cubicBezTo>
                <a:cubicBezTo>
                  <a:pt x="1771" y="911"/>
                  <a:pt x="1771" y="911"/>
                  <a:pt x="1771" y="911"/>
                </a:cubicBezTo>
                <a:cubicBezTo>
                  <a:pt x="1771" y="909"/>
                  <a:pt x="1771" y="909"/>
                  <a:pt x="1771" y="909"/>
                </a:cubicBezTo>
                <a:cubicBezTo>
                  <a:pt x="1770" y="909"/>
                  <a:pt x="1770" y="909"/>
                  <a:pt x="1770" y="909"/>
                </a:cubicBezTo>
                <a:cubicBezTo>
                  <a:pt x="1770" y="907"/>
                  <a:pt x="1770" y="907"/>
                  <a:pt x="1770" y="907"/>
                </a:cubicBezTo>
                <a:cubicBezTo>
                  <a:pt x="1770" y="907"/>
                  <a:pt x="1770" y="907"/>
                  <a:pt x="1770" y="907"/>
                </a:cubicBezTo>
                <a:cubicBezTo>
                  <a:pt x="1770" y="906"/>
                  <a:pt x="1770" y="906"/>
                  <a:pt x="1770" y="906"/>
                </a:cubicBezTo>
                <a:cubicBezTo>
                  <a:pt x="1769" y="906"/>
                  <a:pt x="1769" y="906"/>
                  <a:pt x="1769" y="906"/>
                </a:cubicBezTo>
                <a:cubicBezTo>
                  <a:pt x="1769" y="903"/>
                  <a:pt x="1769" y="903"/>
                  <a:pt x="1769" y="903"/>
                </a:cubicBezTo>
                <a:cubicBezTo>
                  <a:pt x="1768" y="903"/>
                  <a:pt x="1768" y="903"/>
                  <a:pt x="1768" y="903"/>
                </a:cubicBezTo>
                <a:cubicBezTo>
                  <a:pt x="1767" y="899"/>
                  <a:pt x="1767" y="902"/>
                  <a:pt x="1765" y="900"/>
                </a:cubicBezTo>
                <a:cubicBezTo>
                  <a:pt x="1762" y="897"/>
                  <a:pt x="1763" y="894"/>
                  <a:pt x="1757" y="894"/>
                </a:cubicBezTo>
                <a:cubicBezTo>
                  <a:pt x="1757" y="893"/>
                  <a:pt x="1756" y="889"/>
                  <a:pt x="1756" y="888"/>
                </a:cubicBezTo>
                <a:cubicBezTo>
                  <a:pt x="1754" y="888"/>
                  <a:pt x="1754" y="888"/>
                  <a:pt x="1754" y="888"/>
                </a:cubicBezTo>
                <a:cubicBezTo>
                  <a:pt x="1754" y="882"/>
                  <a:pt x="1754" y="882"/>
                  <a:pt x="1754" y="882"/>
                </a:cubicBezTo>
                <a:cubicBezTo>
                  <a:pt x="1755" y="882"/>
                  <a:pt x="1755" y="882"/>
                  <a:pt x="1755" y="882"/>
                </a:cubicBezTo>
                <a:cubicBezTo>
                  <a:pt x="1755" y="881"/>
                  <a:pt x="1755" y="880"/>
                  <a:pt x="1754" y="878"/>
                </a:cubicBezTo>
                <a:cubicBezTo>
                  <a:pt x="1755" y="878"/>
                  <a:pt x="1755" y="878"/>
                  <a:pt x="1756" y="878"/>
                </a:cubicBezTo>
                <a:cubicBezTo>
                  <a:pt x="1756" y="876"/>
                  <a:pt x="1755" y="874"/>
                  <a:pt x="1755" y="873"/>
                </a:cubicBezTo>
                <a:cubicBezTo>
                  <a:pt x="1755" y="872"/>
                  <a:pt x="1756" y="872"/>
                  <a:pt x="1756" y="871"/>
                </a:cubicBezTo>
                <a:cubicBezTo>
                  <a:pt x="1755" y="871"/>
                  <a:pt x="1755" y="871"/>
                  <a:pt x="1755" y="871"/>
                </a:cubicBezTo>
                <a:cubicBezTo>
                  <a:pt x="1755" y="870"/>
                  <a:pt x="1755" y="870"/>
                  <a:pt x="1755" y="870"/>
                </a:cubicBezTo>
                <a:cubicBezTo>
                  <a:pt x="1754" y="870"/>
                  <a:pt x="1754" y="870"/>
                  <a:pt x="1754" y="870"/>
                </a:cubicBezTo>
                <a:cubicBezTo>
                  <a:pt x="1754" y="866"/>
                  <a:pt x="1754" y="866"/>
                  <a:pt x="1754" y="866"/>
                </a:cubicBezTo>
                <a:cubicBezTo>
                  <a:pt x="1755" y="866"/>
                  <a:pt x="1755" y="866"/>
                  <a:pt x="1755" y="866"/>
                </a:cubicBezTo>
                <a:cubicBezTo>
                  <a:pt x="1755" y="865"/>
                  <a:pt x="1755" y="865"/>
                  <a:pt x="1755" y="865"/>
                </a:cubicBezTo>
                <a:cubicBezTo>
                  <a:pt x="1754" y="865"/>
                  <a:pt x="1753" y="864"/>
                  <a:pt x="1752" y="863"/>
                </a:cubicBezTo>
                <a:cubicBezTo>
                  <a:pt x="1752" y="861"/>
                  <a:pt x="1752" y="861"/>
                  <a:pt x="1752" y="861"/>
                </a:cubicBezTo>
                <a:cubicBezTo>
                  <a:pt x="1752" y="861"/>
                  <a:pt x="1752" y="861"/>
                  <a:pt x="1752" y="861"/>
                </a:cubicBezTo>
                <a:cubicBezTo>
                  <a:pt x="1752" y="859"/>
                  <a:pt x="1752" y="859"/>
                  <a:pt x="1752" y="859"/>
                </a:cubicBezTo>
                <a:cubicBezTo>
                  <a:pt x="1751" y="859"/>
                  <a:pt x="1751" y="859"/>
                  <a:pt x="1751" y="859"/>
                </a:cubicBezTo>
                <a:cubicBezTo>
                  <a:pt x="1751" y="856"/>
                  <a:pt x="1751" y="856"/>
                  <a:pt x="1751" y="856"/>
                </a:cubicBezTo>
                <a:cubicBezTo>
                  <a:pt x="1750" y="856"/>
                  <a:pt x="1750" y="856"/>
                  <a:pt x="1750" y="856"/>
                </a:cubicBezTo>
                <a:cubicBezTo>
                  <a:pt x="1749" y="854"/>
                  <a:pt x="1749" y="854"/>
                  <a:pt x="1749" y="854"/>
                </a:cubicBezTo>
                <a:cubicBezTo>
                  <a:pt x="1748" y="854"/>
                  <a:pt x="1748" y="854"/>
                  <a:pt x="1748" y="854"/>
                </a:cubicBezTo>
                <a:cubicBezTo>
                  <a:pt x="1748" y="854"/>
                  <a:pt x="1747" y="853"/>
                  <a:pt x="1747" y="853"/>
                </a:cubicBezTo>
                <a:cubicBezTo>
                  <a:pt x="1746" y="852"/>
                  <a:pt x="1745" y="851"/>
                  <a:pt x="1743" y="850"/>
                </a:cubicBezTo>
                <a:cubicBezTo>
                  <a:pt x="1743" y="849"/>
                  <a:pt x="1743" y="848"/>
                  <a:pt x="1743" y="848"/>
                </a:cubicBezTo>
                <a:cubicBezTo>
                  <a:pt x="1742" y="848"/>
                  <a:pt x="1742" y="848"/>
                  <a:pt x="1742" y="848"/>
                </a:cubicBezTo>
                <a:cubicBezTo>
                  <a:pt x="1742" y="844"/>
                  <a:pt x="1742" y="844"/>
                  <a:pt x="1742" y="844"/>
                </a:cubicBezTo>
                <a:cubicBezTo>
                  <a:pt x="1741" y="844"/>
                  <a:pt x="1741" y="844"/>
                  <a:pt x="1741" y="844"/>
                </a:cubicBezTo>
                <a:cubicBezTo>
                  <a:pt x="1740" y="841"/>
                  <a:pt x="1740" y="839"/>
                  <a:pt x="1739" y="836"/>
                </a:cubicBezTo>
                <a:cubicBezTo>
                  <a:pt x="1742" y="836"/>
                  <a:pt x="1742" y="836"/>
                  <a:pt x="1742" y="836"/>
                </a:cubicBezTo>
                <a:cubicBezTo>
                  <a:pt x="1741" y="835"/>
                  <a:pt x="1741" y="834"/>
                  <a:pt x="1740" y="833"/>
                </a:cubicBezTo>
                <a:cubicBezTo>
                  <a:pt x="1739" y="833"/>
                  <a:pt x="1739" y="833"/>
                  <a:pt x="1739" y="833"/>
                </a:cubicBezTo>
                <a:cubicBezTo>
                  <a:pt x="1739" y="830"/>
                  <a:pt x="1739" y="830"/>
                  <a:pt x="1739" y="830"/>
                </a:cubicBezTo>
                <a:cubicBezTo>
                  <a:pt x="1739" y="830"/>
                  <a:pt x="1739" y="830"/>
                  <a:pt x="1739" y="830"/>
                </a:cubicBezTo>
                <a:cubicBezTo>
                  <a:pt x="1738" y="829"/>
                  <a:pt x="1738" y="828"/>
                  <a:pt x="1737" y="827"/>
                </a:cubicBezTo>
                <a:cubicBezTo>
                  <a:pt x="1737" y="827"/>
                  <a:pt x="1737" y="827"/>
                  <a:pt x="1737" y="827"/>
                </a:cubicBezTo>
                <a:cubicBezTo>
                  <a:pt x="1737" y="825"/>
                  <a:pt x="1737" y="825"/>
                  <a:pt x="1737" y="825"/>
                </a:cubicBezTo>
                <a:cubicBezTo>
                  <a:pt x="1736" y="825"/>
                  <a:pt x="1736" y="825"/>
                  <a:pt x="1736" y="825"/>
                </a:cubicBezTo>
                <a:cubicBezTo>
                  <a:pt x="1736" y="824"/>
                  <a:pt x="1736" y="824"/>
                  <a:pt x="1736" y="824"/>
                </a:cubicBezTo>
                <a:cubicBezTo>
                  <a:pt x="1735" y="824"/>
                  <a:pt x="1735" y="824"/>
                  <a:pt x="1735" y="824"/>
                </a:cubicBezTo>
                <a:cubicBezTo>
                  <a:pt x="1735" y="823"/>
                  <a:pt x="1734" y="821"/>
                  <a:pt x="1734" y="820"/>
                </a:cubicBezTo>
                <a:cubicBezTo>
                  <a:pt x="1733" y="820"/>
                  <a:pt x="1733" y="820"/>
                  <a:pt x="1733" y="820"/>
                </a:cubicBezTo>
                <a:cubicBezTo>
                  <a:pt x="1732" y="819"/>
                  <a:pt x="1733" y="819"/>
                  <a:pt x="1731" y="819"/>
                </a:cubicBezTo>
                <a:cubicBezTo>
                  <a:pt x="1731" y="817"/>
                  <a:pt x="1729" y="816"/>
                  <a:pt x="1729" y="814"/>
                </a:cubicBezTo>
                <a:cubicBezTo>
                  <a:pt x="1727" y="809"/>
                  <a:pt x="1726" y="805"/>
                  <a:pt x="1725" y="800"/>
                </a:cubicBezTo>
                <a:cubicBezTo>
                  <a:pt x="1724" y="800"/>
                  <a:pt x="1724" y="800"/>
                  <a:pt x="1723" y="800"/>
                </a:cubicBezTo>
                <a:cubicBezTo>
                  <a:pt x="1723" y="798"/>
                  <a:pt x="1722" y="797"/>
                  <a:pt x="1722" y="796"/>
                </a:cubicBezTo>
                <a:cubicBezTo>
                  <a:pt x="1722" y="796"/>
                  <a:pt x="1722" y="796"/>
                  <a:pt x="1722" y="796"/>
                </a:cubicBezTo>
                <a:cubicBezTo>
                  <a:pt x="1722" y="792"/>
                  <a:pt x="1722" y="792"/>
                  <a:pt x="1722" y="792"/>
                </a:cubicBezTo>
                <a:cubicBezTo>
                  <a:pt x="1722" y="792"/>
                  <a:pt x="1721" y="791"/>
                  <a:pt x="1720" y="791"/>
                </a:cubicBezTo>
                <a:cubicBezTo>
                  <a:pt x="1720" y="790"/>
                  <a:pt x="1720" y="790"/>
                  <a:pt x="1720" y="790"/>
                </a:cubicBezTo>
                <a:cubicBezTo>
                  <a:pt x="1720" y="789"/>
                  <a:pt x="1719" y="789"/>
                  <a:pt x="1718" y="788"/>
                </a:cubicBezTo>
                <a:cubicBezTo>
                  <a:pt x="1717" y="787"/>
                  <a:pt x="1717" y="786"/>
                  <a:pt x="1716" y="784"/>
                </a:cubicBezTo>
                <a:cubicBezTo>
                  <a:pt x="1715" y="783"/>
                  <a:pt x="1715" y="781"/>
                  <a:pt x="1715" y="780"/>
                </a:cubicBezTo>
                <a:cubicBezTo>
                  <a:pt x="1716" y="780"/>
                  <a:pt x="1716" y="780"/>
                  <a:pt x="1716" y="780"/>
                </a:cubicBezTo>
                <a:cubicBezTo>
                  <a:pt x="1716" y="779"/>
                  <a:pt x="1716" y="779"/>
                  <a:pt x="1716" y="779"/>
                </a:cubicBezTo>
                <a:cubicBezTo>
                  <a:pt x="1716" y="779"/>
                  <a:pt x="1716" y="779"/>
                  <a:pt x="1716" y="779"/>
                </a:cubicBezTo>
                <a:cubicBezTo>
                  <a:pt x="1717" y="779"/>
                  <a:pt x="1718" y="780"/>
                  <a:pt x="1718" y="781"/>
                </a:cubicBezTo>
                <a:cubicBezTo>
                  <a:pt x="1719" y="781"/>
                  <a:pt x="1719" y="781"/>
                  <a:pt x="1719" y="781"/>
                </a:cubicBezTo>
                <a:cubicBezTo>
                  <a:pt x="1719" y="782"/>
                  <a:pt x="1719" y="782"/>
                  <a:pt x="1719" y="782"/>
                </a:cubicBezTo>
                <a:cubicBezTo>
                  <a:pt x="1720" y="783"/>
                  <a:pt x="1720" y="783"/>
                  <a:pt x="1720" y="783"/>
                </a:cubicBezTo>
                <a:cubicBezTo>
                  <a:pt x="1720" y="784"/>
                  <a:pt x="1721" y="785"/>
                  <a:pt x="1721" y="786"/>
                </a:cubicBezTo>
                <a:cubicBezTo>
                  <a:pt x="1722" y="786"/>
                  <a:pt x="1722" y="786"/>
                  <a:pt x="1722" y="786"/>
                </a:cubicBezTo>
                <a:cubicBezTo>
                  <a:pt x="1722" y="789"/>
                  <a:pt x="1722" y="789"/>
                  <a:pt x="1722" y="789"/>
                </a:cubicBezTo>
                <a:cubicBezTo>
                  <a:pt x="1722" y="789"/>
                  <a:pt x="1722" y="789"/>
                  <a:pt x="1723" y="790"/>
                </a:cubicBezTo>
                <a:cubicBezTo>
                  <a:pt x="1724" y="791"/>
                  <a:pt x="1725" y="793"/>
                  <a:pt x="1727" y="794"/>
                </a:cubicBezTo>
                <a:cubicBezTo>
                  <a:pt x="1730" y="794"/>
                  <a:pt x="1730" y="794"/>
                  <a:pt x="1730" y="794"/>
                </a:cubicBezTo>
                <a:cubicBezTo>
                  <a:pt x="1731" y="792"/>
                  <a:pt x="1731" y="790"/>
                  <a:pt x="1732" y="788"/>
                </a:cubicBezTo>
                <a:cubicBezTo>
                  <a:pt x="1733" y="788"/>
                  <a:pt x="1733" y="788"/>
                  <a:pt x="1733" y="788"/>
                </a:cubicBezTo>
                <a:cubicBezTo>
                  <a:pt x="1733" y="787"/>
                  <a:pt x="1733" y="787"/>
                  <a:pt x="1733" y="787"/>
                </a:cubicBezTo>
                <a:cubicBezTo>
                  <a:pt x="1733" y="787"/>
                  <a:pt x="1733" y="787"/>
                  <a:pt x="1733" y="787"/>
                </a:cubicBezTo>
                <a:cubicBezTo>
                  <a:pt x="1733" y="789"/>
                  <a:pt x="1733" y="790"/>
                  <a:pt x="1733" y="792"/>
                </a:cubicBezTo>
                <a:cubicBezTo>
                  <a:pt x="1735" y="792"/>
                  <a:pt x="1737" y="792"/>
                  <a:pt x="1739" y="792"/>
                </a:cubicBezTo>
                <a:cubicBezTo>
                  <a:pt x="1739" y="793"/>
                  <a:pt x="1739" y="794"/>
                  <a:pt x="1739" y="795"/>
                </a:cubicBezTo>
                <a:cubicBezTo>
                  <a:pt x="1741" y="795"/>
                  <a:pt x="1741" y="795"/>
                  <a:pt x="1741" y="795"/>
                </a:cubicBezTo>
                <a:cubicBezTo>
                  <a:pt x="1741" y="796"/>
                  <a:pt x="1741" y="796"/>
                  <a:pt x="1741" y="796"/>
                </a:cubicBezTo>
                <a:cubicBezTo>
                  <a:pt x="1741" y="800"/>
                  <a:pt x="1741" y="800"/>
                  <a:pt x="1741" y="800"/>
                </a:cubicBezTo>
                <a:cubicBezTo>
                  <a:pt x="1742" y="800"/>
                  <a:pt x="1742" y="800"/>
                  <a:pt x="1742" y="800"/>
                </a:cubicBezTo>
                <a:cubicBezTo>
                  <a:pt x="1742" y="800"/>
                  <a:pt x="1742" y="801"/>
                  <a:pt x="1743" y="802"/>
                </a:cubicBezTo>
                <a:cubicBezTo>
                  <a:pt x="1743" y="802"/>
                  <a:pt x="1743" y="802"/>
                  <a:pt x="1743" y="802"/>
                </a:cubicBezTo>
                <a:cubicBezTo>
                  <a:pt x="1743" y="804"/>
                  <a:pt x="1743" y="804"/>
                  <a:pt x="1743" y="804"/>
                </a:cubicBezTo>
                <a:cubicBezTo>
                  <a:pt x="1744" y="805"/>
                  <a:pt x="1745" y="805"/>
                  <a:pt x="1746" y="805"/>
                </a:cubicBezTo>
                <a:cubicBezTo>
                  <a:pt x="1746" y="807"/>
                  <a:pt x="1746" y="808"/>
                  <a:pt x="1747" y="809"/>
                </a:cubicBezTo>
                <a:cubicBezTo>
                  <a:pt x="1747" y="810"/>
                  <a:pt x="1748" y="810"/>
                  <a:pt x="1749" y="811"/>
                </a:cubicBezTo>
                <a:cubicBezTo>
                  <a:pt x="1749" y="813"/>
                  <a:pt x="1749" y="813"/>
                  <a:pt x="1749" y="813"/>
                </a:cubicBezTo>
                <a:cubicBezTo>
                  <a:pt x="1750" y="814"/>
                  <a:pt x="1752" y="815"/>
                  <a:pt x="1753" y="816"/>
                </a:cubicBezTo>
                <a:cubicBezTo>
                  <a:pt x="1753" y="817"/>
                  <a:pt x="1753" y="817"/>
                  <a:pt x="1753" y="817"/>
                </a:cubicBezTo>
                <a:cubicBezTo>
                  <a:pt x="1754" y="817"/>
                  <a:pt x="1754" y="817"/>
                  <a:pt x="1754" y="817"/>
                </a:cubicBezTo>
                <a:cubicBezTo>
                  <a:pt x="1755" y="818"/>
                  <a:pt x="1755" y="820"/>
                  <a:pt x="1755" y="821"/>
                </a:cubicBezTo>
                <a:cubicBezTo>
                  <a:pt x="1756" y="821"/>
                  <a:pt x="1756" y="821"/>
                  <a:pt x="1756" y="821"/>
                </a:cubicBezTo>
                <a:cubicBezTo>
                  <a:pt x="1756" y="826"/>
                  <a:pt x="1756" y="826"/>
                  <a:pt x="1756" y="826"/>
                </a:cubicBezTo>
                <a:cubicBezTo>
                  <a:pt x="1756" y="827"/>
                  <a:pt x="1757" y="829"/>
                  <a:pt x="1758" y="830"/>
                </a:cubicBezTo>
                <a:cubicBezTo>
                  <a:pt x="1759" y="830"/>
                  <a:pt x="1759" y="830"/>
                  <a:pt x="1759" y="830"/>
                </a:cubicBezTo>
                <a:cubicBezTo>
                  <a:pt x="1759" y="831"/>
                  <a:pt x="1759" y="831"/>
                  <a:pt x="1759" y="831"/>
                </a:cubicBezTo>
                <a:cubicBezTo>
                  <a:pt x="1761" y="833"/>
                  <a:pt x="1763" y="834"/>
                  <a:pt x="1765" y="836"/>
                </a:cubicBezTo>
                <a:cubicBezTo>
                  <a:pt x="1765" y="838"/>
                  <a:pt x="1765" y="838"/>
                  <a:pt x="1765" y="838"/>
                </a:cubicBezTo>
                <a:cubicBezTo>
                  <a:pt x="1765" y="838"/>
                  <a:pt x="1766" y="838"/>
                  <a:pt x="1766" y="838"/>
                </a:cubicBezTo>
                <a:cubicBezTo>
                  <a:pt x="1766" y="840"/>
                  <a:pt x="1766" y="840"/>
                  <a:pt x="1766" y="840"/>
                </a:cubicBezTo>
                <a:cubicBezTo>
                  <a:pt x="1767" y="840"/>
                  <a:pt x="1767" y="840"/>
                  <a:pt x="1767" y="840"/>
                </a:cubicBezTo>
                <a:cubicBezTo>
                  <a:pt x="1767" y="842"/>
                  <a:pt x="1767" y="842"/>
                  <a:pt x="1767" y="842"/>
                </a:cubicBezTo>
                <a:cubicBezTo>
                  <a:pt x="1768" y="842"/>
                  <a:pt x="1768" y="842"/>
                  <a:pt x="1768" y="842"/>
                </a:cubicBezTo>
                <a:cubicBezTo>
                  <a:pt x="1768" y="843"/>
                  <a:pt x="1768" y="843"/>
                  <a:pt x="1768" y="843"/>
                </a:cubicBezTo>
                <a:cubicBezTo>
                  <a:pt x="1768" y="843"/>
                  <a:pt x="1768" y="843"/>
                  <a:pt x="1768" y="843"/>
                </a:cubicBezTo>
                <a:cubicBezTo>
                  <a:pt x="1768" y="850"/>
                  <a:pt x="1768" y="850"/>
                  <a:pt x="1768" y="850"/>
                </a:cubicBezTo>
                <a:cubicBezTo>
                  <a:pt x="1768" y="851"/>
                  <a:pt x="1770" y="855"/>
                  <a:pt x="1770" y="855"/>
                </a:cubicBezTo>
                <a:cubicBezTo>
                  <a:pt x="1769" y="856"/>
                  <a:pt x="1769" y="856"/>
                  <a:pt x="1768" y="856"/>
                </a:cubicBezTo>
                <a:cubicBezTo>
                  <a:pt x="1767" y="858"/>
                  <a:pt x="1767" y="859"/>
                  <a:pt x="1767" y="861"/>
                </a:cubicBezTo>
                <a:cubicBezTo>
                  <a:pt x="1770" y="861"/>
                  <a:pt x="1770" y="861"/>
                  <a:pt x="1770" y="861"/>
                </a:cubicBezTo>
                <a:cubicBezTo>
                  <a:pt x="1770" y="863"/>
                  <a:pt x="1770" y="863"/>
                  <a:pt x="1770" y="863"/>
                </a:cubicBezTo>
                <a:cubicBezTo>
                  <a:pt x="1770" y="863"/>
                  <a:pt x="1770" y="863"/>
                  <a:pt x="1770" y="863"/>
                </a:cubicBezTo>
                <a:cubicBezTo>
                  <a:pt x="1770" y="871"/>
                  <a:pt x="1770" y="871"/>
                  <a:pt x="1770" y="871"/>
                </a:cubicBezTo>
                <a:cubicBezTo>
                  <a:pt x="1771" y="871"/>
                  <a:pt x="1771" y="871"/>
                  <a:pt x="1771" y="871"/>
                </a:cubicBezTo>
                <a:cubicBezTo>
                  <a:pt x="1771" y="873"/>
                  <a:pt x="1771" y="873"/>
                  <a:pt x="1771" y="873"/>
                </a:cubicBezTo>
                <a:cubicBezTo>
                  <a:pt x="1771" y="875"/>
                  <a:pt x="1773" y="876"/>
                  <a:pt x="1773" y="878"/>
                </a:cubicBezTo>
                <a:cubicBezTo>
                  <a:pt x="1774" y="879"/>
                  <a:pt x="1774" y="879"/>
                  <a:pt x="1775" y="880"/>
                </a:cubicBezTo>
                <a:cubicBezTo>
                  <a:pt x="1775" y="880"/>
                  <a:pt x="1775" y="880"/>
                  <a:pt x="1775" y="880"/>
                </a:cubicBezTo>
                <a:cubicBezTo>
                  <a:pt x="1775" y="881"/>
                  <a:pt x="1775" y="881"/>
                  <a:pt x="1775" y="881"/>
                </a:cubicBezTo>
                <a:cubicBezTo>
                  <a:pt x="1776" y="882"/>
                  <a:pt x="1777" y="882"/>
                  <a:pt x="1777" y="882"/>
                </a:cubicBezTo>
                <a:cubicBezTo>
                  <a:pt x="1777" y="883"/>
                  <a:pt x="1777" y="883"/>
                  <a:pt x="1777" y="883"/>
                </a:cubicBezTo>
                <a:cubicBezTo>
                  <a:pt x="1779" y="882"/>
                  <a:pt x="1779" y="882"/>
                  <a:pt x="1779" y="882"/>
                </a:cubicBezTo>
                <a:cubicBezTo>
                  <a:pt x="1779" y="883"/>
                  <a:pt x="1779" y="883"/>
                  <a:pt x="1779" y="883"/>
                </a:cubicBezTo>
                <a:cubicBezTo>
                  <a:pt x="1781" y="883"/>
                  <a:pt x="1781" y="883"/>
                  <a:pt x="1781" y="883"/>
                </a:cubicBezTo>
                <a:cubicBezTo>
                  <a:pt x="1781" y="883"/>
                  <a:pt x="1781" y="884"/>
                  <a:pt x="1782" y="884"/>
                </a:cubicBezTo>
                <a:cubicBezTo>
                  <a:pt x="1782" y="886"/>
                  <a:pt x="1782" y="886"/>
                  <a:pt x="1782" y="886"/>
                </a:cubicBezTo>
                <a:cubicBezTo>
                  <a:pt x="1784" y="886"/>
                  <a:pt x="1783" y="886"/>
                  <a:pt x="1784" y="887"/>
                </a:cubicBezTo>
                <a:cubicBezTo>
                  <a:pt x="1785" y="887"/>
                  <a:pt x="1785" y="887"/>
                  <a:pt x="1785" y="887"/>
                </a:cubicBezTo>
                <a:cubicBezTo>
                  <a:pt x="1785" y="888"/>
                  <a:pt x="1785" y="888"/>
                  <a:pt x="1785" y="888"/>
                </a:cubicBezTo>
                <a:cubicBezTo>
                  <a:pt x="1785" y="888"/>
                  <a:pt x="1785" y="888"/>
                  <a:pt x="1785" y="888"/>
                </a:cubicBezTo>
                <a:cubicBezTo>
                  <a:pt x="1786" y="889"/>
                  <a:pt x="1786" y="889"/>
                  <a:pt x="1787" y="891"/>
                </a:cubicBezTo>
                <a:cubicBezTo>
                  <a:pt x="1787" y="891"/>
                  <a:pt x="1787" y="891"/>
                  <a:pt x="1787" y="891"/>
                </a:cubicBezTo>
                <a:cubicBezTo>
                  <a:pt x="1787" y="894"/>
                  <a:pt x="1787" y="894"/>
                  <a:pt x="1787" y="894"/>
                </a:cubicBezTo>
                <a:cubicBezTo>
                  <a:pt x="1787" y="894"/>
                  <a:pt x="1788" y="894"/>
                  <a:pt x="1788" y="896"/>
                </a:cubicBezTo>
                <a:cubicBezTo>
                  <a:pt x="1789" y="896"/>
                  <a:pt x="1789" y="895"/>
                  <a:pt x="1789" y="896"/>
                </a:cubicBezTo>
                <a:cubicBezTo>
                  <a:pt x="1791" y="898"/>
                  <a:pt x="1789" y="903"/>
                  <a:pt x="1791" y="904"/>
                </a:cubicBezTo>
                <a:cubicBezTo>
                  <a:pt x="1791" y="904"/>
                  <a:pt x="1792" y="905"/>
                  <a:pt x="1793" y="905"/>
                </a:cubicBezTo>
                <a:cubicBezTo>
                  <a:pt x="1793" y="905"/>
                  <a:pt x="1793" y="906"/>
                  <a:pt x="1794" y="907"/>
                </a:cubicBezTo>
                <a:cubicBezTo>
                  <a:pt x="1795" y="907"/>
                  <a:pt x="1795" y="907"/>
                  <a:pt x="1795" y="907"/>
                </a:cubicBezTo>
                <a:cubicBezTo>
                  <a:pt x="1795" y="909"/>
                  <a:pt x="1795" y="909"/>
                  <a:pt x="1795" y="909"/>
                </a:cubicBezTo>
                <a:cubicBezTo>
                  <a:pt x="1795" y="909"/>
                  <a:pt x="1796" y="910"/>
                  <a:pt x="1796" y="910"/>
                </a:cubicBezTo>
                <a:cubicBezTo>
                  <a:pt x="1796" y="912"/>
                  <a:pt x="1796" y="912"/>
                  <a:pt x="1796" y="912"/>
                </a:cubicBezTo>
                <a:cubicBezTo>
                  <a:pt x="1797" y="913"/>
                  <a:pt x="1798" y="913"/>
                  <a:pt x="1799" y="914"/>
                </a:cubicBezTo>
                <a:cubicBezTo>
                  <a:pt x="1799" y="915"/>
                  <a:pt x="1800" y="915"/>
                  <a:pt x="1800" y="916"/>
                </a:cubicBezTo>
                <a:cubicBezTo>
                  <a:pt x="1800" y="916"/>
                  <a:pt x="1801" y="916"/>
                  <a:pt x="1801" y="917"/>
                </a:cubicBezTo>
                <a:cubicBezTo>
                  <a:pt x="1801" y="927"/>
                  <a:pt x="1801" y="927"/>
                  <a:pt x="1801" y="927"/>
                </a:cubicBezTo>
                <a:cubicBezTo>
                  <a:pt x="1800" y="927"/>
                  <a:pt x="1800" y="927"/>
                  <a:pt x="1800" y="927"/>
                </a:cubicBezTo>
                <a:cubicBezTo>
                  <a:pt x="1800" y="928"/>
                  <a:pt x="1800" y="928"/>
                  <a:pt x="1800" y="928"/>
                </a:cubicBezTo>
                <a:cubicBezTo>
                  <a:pt x="1801" y="928"/>
                  <a:pt x="1801" y="928"/>
                  <a:pt x="1802" y="928"/>
                </a:cubicBezTo>
                <a:cubicBezTo>
                  <a:pt x="1802" y="934"/>
                  <a:pt x="1802" y="934"/>
                  <a:pt x="1802" y="934"/>
                </a:cubicBezTo>
                <a:cubicBezTo>
                  <a:pt x="1802" y="934"/>
                  <a:pt x="1800" y="934"/>
                  <a:pt x="1800" y="936"/>
                </a:cubicBezTo>
                <a:cubicBezTo>
                  <a:pt x="1801" y="936"/>
                  <a:pt x="1801" y="936"/>
                  <a:pt x="1801" y="936"/>
                </a:cubicBezTo>
                <a:cubicBezTo>
                  <a:pt x="1801" y="937"/>
                  <a:pt x="1802" y="939"/>
                  <a:pt x="1802" y="940"/>
                </a:cubicBezTo>
                <a:cubicBezTo>
                  <a:pt x="1802" y="940"/>
                  <a:pt x="1802" y="940"/>
                  <a:pt x="1802" y="940"/>
                </a:cubicBezTo>
                <a:cubicBezTo>
                  <a:pt x="1802" y="942"/>
                  <a:pt x="1802" y="942"/>
                  <a:pt x="1802" y="942"/>
                </a:cubicBezTo>
                <a:cubicBezTo>
                  <a:pt x="1803" y="942"/>
                  <a:pt x="1803" y="942"/>
                  <a:pt x="1803" y="942"/>
                </a:cubicBezTo>
                <a:cubicBezTo>
                  <a:pt x="1803" y="943"/>
                  <a:pt x="1803" y="944"/>
                  <a:pt x="1802" y="946"/>
                </a:cubicBezTo>
                <a:cubicBezTo>
                  <a:pt x="1803" y="946"/>
                  <a:pt x="1803" y="946"/>
                  <a:pt x="1804" y="946"/>
                </a:cubicBezTo>
                <a:cubicBezTo>
                  <a:pt x="1804" y="948"/>
                  <a:pt x="1804" y="948"/>
                  <a:pt x="1804" y="948"/>
                </a:cubicBezTo>
                <a:cubicBezTo>
                  <a:pt x="1804" y="948"/>
                  <a:pt x="1805" y="948"/>
                  <a:pt x="1806" y="949"/>
                </a:cubicBezTo>
                <a:cubicBezTo>
                  <a:pt x="1805" y="951"/>
                  <a:pt x="1805" y="953"/>
                  <a:pt x="1805" y="955"/>
                </a:cubicBezTo>
                <a:cubicBezTo>
                  <a:pt x="1806" y="955"/>
                  <a:pt x="1806" y="955"/>
                  <a:pt x="1806" y="955"/>
                </a:cubicBezTo>
                <a:cubicBezTo>
                  <a:pt x="1806" y="957"/>
                  <a:pt x="1806" y="958"/>
                  <a:pt x="1806" y="959"/>
                </a:cubicBezTo>
                <a:cubicBezTo>
                  <a:pt x="1810" y="960"/>
                  <a:pt x="1813" y="961"/>
                  <a:pt x="1816" y="961"/>
                </a:cubicBezTo>
                <a:cubicBezTo>
                  <a:pt x="1816" y="961"/>
                  <a:pt x="1817" y="960"/>
                  <a:pt x="1817" y="960"/>
                </a:cubicBezTo>
                <a:cubicBezTo>
                  <a:pt x="1820" y="960"/>
                  <a:pt x="1820" y="960"/>
                  <a:pt x="1820" y="960"/>
                </a:cubicBezTo>
                <a:cubicBezTo>
                  <a:pt x="1820" y="959"/>
                  <a:pt x="1820" y="959"/>
                  <a:pt x="1820" y="959"/>
                </a:cubicBezTo>
                <a:cubicBezTo>
                  <a:pt x="1822" y="959"/>
                  <a:pt x="1822" y="959"/>
                  <a:pt x="1822" y="959"/>
                </a:cubicBezTo>
                <a:cubicBezTo>
                  <a:pt x="1823" y="958"/>
                  <a:pt x="1824" y="956"/>
                  <a:pt x="1825" y="955"/>
                </a:cubicBezTo>
                <a:cubicBezTo>
                  <a:pt x="1827" y="955"/>
                  <a:pt x="1827" y="955"/>
                  <a:pt x="1827" y="955"/>
                </a:cubicBezTo>
                <a:cubicBezTo>
                  <a:pt x="1827" y="954"/>
                  <a:pt x="1827" y="954"/>
                  <a:pt x="1827" y="954"/>
                </a:cubicBezTo>
                <a:cubicBezTo>
                  <a:pt x="1829" y="954"/>
                  <a:pt x="1831" y="954"/>
                  <a:pt x="1833" y="953"/>
                </a:cubicBezTo>
                <a:cubicBezTo>
                  <a:pt x="1833" y="954"/>
                  <a:pt x="1833" y="954"/>
                  <a:pt x="1833" y="954"/>
                </a:cubicBezTo>
                <a:cubicBezTo>
                  <a:pt x="1836" y="954"/>
                  <a:pt x="1836" y="954"/>
                  <a:pt x="1836" y="954"/>
                </a:cubicBezTo>
                <a:cubicBezTo>
                  <a:pt x="1836" y="953"/>
                  <a:pt x="1836" y="953"/>
                  <a:pt x="1836" y="953"/>
                </a:cubicBezTo>
                <a:cubicBezTo>
                  <a:pt x="1837" y="953"/>
                  <a:pt x="1838" y="953"/>
                  <a:pt x="1839" y="953"/>
                </a:cubicBezTo>
                <a:cubicBezTo>
                  <a:pt x="1839" y="952"/>
                  <a:pt x="1839" y="952"/>
                  <a:pt x="1839" y="951"/>
                </a:cubicBezTo>
                <a:cubicBezTo>
                  <a:pt x="1841" y="951"/>
                  <a:pt x="1841" y="951"/>
                  <a:pt x="1841" y="951"/>
                </a:cubicBezTo>
                <a:cubicBezTo>
                  <a:pt x="1841" y="951"/>
                  <a:pt x="1841" y="951"/>
                  <a:pt x="1841" y="950"/>
                </a:cubicBezTo>
                <a:cubicBezTo>
                  <a:pt x="1842" y="950"/>
                  <a:pt x="1843" y="950"/>
                  <a:pt x="1843" y="949"/>
                </a:cubicBezTo>
                <a:cubicBezTo>
                  <a:pt x="1843" y="948"/>
                  <a:pt x="1843" y="948"/>
                  <a:pt x="1843" y="948"/>
                </a:cubicBezTo>
                <a:cubicBezTo>
                  <a:pt x="1844" y="948"/>
                  <a:pt x="1846" y="948"/>
                  <a:pt x="1847" y="948"/>
                </a:cubicBezTo>
                <a:cubicBezTo>
                  <a:pt x="1848" y="948"/>
                  <a:pt x="1847" y="948"/>
                  <a:pt x="1848" y="948"/>
                </a:cubicBezTo>
                <a:cubicBezTo>
                  <a:pt x="1848" y="948"/>
                  <a:pt x="1848" y="948"/>
                  <a:pt x="1848" y="948"/>
                </a:cubicBezTo>
                <a:cubicBezTo>
                  <a:pt x="1852" y="948"/>
                  <a:pt x="1852" y="948"/>
                  <a:pt x="1852" y="948"/>
                </a:cubicBezTo>
                <a:cubicBezTo>
                  <a:pt x="1852" y="945"/>
                  <a:pt x="1854" y="944"/>
                  <a:pt x="1856" y="943"/>
                </a:cubicBezTo>
                <a:cubicBezTo>
                  <a:pt x="1856" y="942"/>
                  <a:pt x="1856" y="942"/>
                  <a:pt x="1856" y="942"/>
                </a:cubicBezTo>
                <a:cubicBezTo>
                  <a:pt x="1858" y="942"/>
                  <a:pt x="1858" y="942"/>
                  <a:pt x="1858" y="942"/>
                </a:cubicBezTo>
                <a:cubicBezTo>
                  <a:pt x="1858" y="942"/>
                  <a:pt x="1858" y="941"/>
                  <a:pt x="1858" y="941"/>
                </a:cubicBezTo>
                <a:cubicBezTo>
                  <a:pt x="1861" y="941"/>
                  <a:pt x="1861" y="941"/>
                  <a:pt x="1861" y="941"/>
                </a:cubicBezTo>
                <a:cubicBezTo>
                  <a:pt x="1861" y="940"/>
                  <a:pt x="1861" y="940"/>
                  <a:pt x="1861" y="940"/>
                </a:cubicBezTo>
                <a:cubicBezTo>
                  <a:pt x="1862" y="940"/>
                  <a:pt x="1864" y="939"/>
                  <a:pt x="1865" y="939"/>
                </a:cubicBezTo>
                <a:cubicBezTo>
                  <a:pt x="1865" y="938"/>
                  <a:pt x="1865" y="938"/>
                  <a:pt x="1865" y="938"/>
                </a:cubicBezTo>
                <a:cubicBezTo>
                  <a:pt x="1867" y="938"/>
                  <a:pt x="1867" y="938"/>
                  <a:pt x="1867" y="938"/>
                </a:cubicBezTo>
                <a:cubicBezTo>
                  <a:pt x="1867" y="938"/>
                  <a:pt x="1867" y="938"/>
                  <a:pt x="1867" y="938"/>
                </a:cubicBezTo>
                <a:cubicBezTo>
                  <a:pt x="1868" y="938"/>
                  <a:pt x="1868" y="938"/>
                  <a:pt x="1868" y="938"/>
                </a:cubicBezTo>
                <a:cubicBezTo>
                  <a:pt x="1868" y="937"/>
                  <a:pt x="1868" y="937"/>
                  <a:pt x="1868" y="937"/>
                </a:cubicBezTo>
                <a:cubicBezTo>
                  <a:pt x="1870" y="937"/>
                  <a:pt x="1870" y="937"/>
                  <a:pt x="1870" y="937"/>
                </a:cubicBezTo>
                <a:cubicBezTo>
                  <a:pt x="1870" y="937"/>
                  <a:pt x="1871" y="936"/>
                  <a:pt x="1871" y="936"/>
                </a:cubicBezTo>
                <a:cubicBezTo>
                  <a:pt x="1871" y="935"/>
                  <a:pt x="1872" y="935"/>
                  <a:pt x="1873" y="935"/>
                </a:cubicBezTo>
                <a:cubicBezTo>
                  <a:pt x="1873" y="934"/>
                  <a:pt x="1873" y="934"/>
                  <a:pt x="1873" y="934"/>
                </a:cubicBezTo>
                <a:cubicBezTo>
                  <a:pt x="1874" y="934"/>
                  <a:pt x="1874" y="934"/>
                  <a:pt x="1874" y="934"/>
                </a:cubicBezTo>
                <a:cubicBezTo>
                  <a:pt x="1877" y="933"/>
                  <a:pt x="1880" y="931"/>
                  <a:pt x="1881" y="928"/>
                </a:cubicBezTo>
                <a:cubicBezTo>
                  <a:pt x="1883" y="928"/>
                  <a:pt x="1883" y="928"/>
                  <a:pt x="1883" y="928"/>
                </a:cubicBezTo>
                <a:cubicBezTo>
                  <a:pt x="1883" y="927"/>
                  <a:pt x="1883" y="927"/>
                  <a:pt x="1883" y="927"/>
                </a:cubicBezTo>
                <a:cubicBezTo>
                  <a:pt x="1883" y="927"/>
                  <a:pt x="1883" y="927"/>
                  <a:pt x="1883" y="927"/>
                </a:cubicBezTo>
                <a:cubicBezTo>
                  <a:pt x="1883" y="926"/>
                  <a:pt x="1883" y="926"/>
                  <a:pt x="1883" y="925"/>
                </a:cubicBezTo>
                <a:cubicBezTo>
                  <a:pt x="1882" y="925"/>
                  <a:pt x="1882" y="925"/>
                  <a:pt x="1882" y="925"/>
                </a:cubicBezTo>
                <a:cubicBezTo>
                  <a:pt x="1882" y="925"/>
                  <a:pt x="1882" y="925"/>
                  <a:pt x="1882" y="925"/>
                </a:cubicBezTo>
                <a:cubicBezTo>
                  <a:pt x="1883" y="925"/>
                  <a:pt x="1883" y="925"/>
                  <a:pt x="1883" y="925"/>
                </a:cubicBezTo>
                <a:cubicBezTo>
                  <a:pt x="1883" y="922"/>
                  <a:pt x="1883" y="922"/>
                  <a:pt x="1883" y="922"/>
                </a:cubicBezTo>
                <a:cubicBezTo>
                  <a:pt x="1883" y="922"/>
                  <a:pt x="1884" y="921"/>
                  <a:pt x="1885" y="921"/>
                </a:cubicBezTo>
                <a:cubicBezTo>
                  <a:pt x="1885" y="921"/>
                  <a:pt x="1885" y="920"/>
                  <a:pt x="1885" y="920"/>
                </a:cubicBezTo>
                <a:cubicBezTo>
                  <a:pt x="1887" y="920"/>
                  <a:pt x="1887" y="920"/>
                  <a:pt x="1887" y="920"/>
                </a:cubicBezTo>
                <a:cubicBezTo>
                  <a:pt x="1887" y="919"/>
                  <a:pt x="1887" y="919"/>
                  <a:pt x="1887" y="919"/>
                </a:cubicBezTo>
                <a:cubicBezTo>
                  <a:pt x="1889" y="919"/>
                  <a:pt x="1889" y="919"/>
                  <a:pt x="1889" y="919"/>
                </a:cubicBezTo>
                <a:cubicBezTo>
                  <a:pt x="1890" y="919"/>
                  <a:pt x="1890" y="918"/>
                  <a:pt x="1891" y="917"/>
                </a:cubicBezTo>
                <a:cubicBezTo>
                  <a:pt x="1892" y="917"/>
                  <a:pt x="1894" y="917"/>
                  <a:pt x="1896" y="917"/>
                </a:cubicBezTo>
                <a:cubicBezTo>
                  <a:pt x="1896" y="915"/>
                  <a:pt x="1896" y="915"/>
                  <a:pt x="1896" y="915"/>
                </a:cubicBezTo>
                <a:cubicBezTo>
                  <a:pt x="1898" y="915"/>
                  <a:pt x="1899" y="915"/>
                  <a:pt x="1900" y="915"/>
                </a:cubicBezTo>
                <a:cubicBezTo>
                  <a:pt x="1900" y="914"/>
                  <a:pt x="1900" y="914"/>
                  <a:pt x="1900" y="914"/>
                </a:cubicBezTo>
                <a:cubicBezTo>
                  <a:pt x="1904" y="914"/>
                  <a:pt x="1904" y="914"/>
                  <a:pt x="1904" y="914"/>
                </a:cubicBezTo>
                <a:cubicBezTo>
                  <a:pt x="1904" y="914"/>
                  <a:pt x="1904" y="913"/>
                  <a:pt x="1904" y="913"/>
                </a:cubicBezTo>
                <a:cubicBezTo>
                  <a:pt x="1906" y="913"/>
                  <a:pt x="1906" y="913"/>
                  <a:pt x="1906" y="913"/>
                </a:cubicBezTo>
                <a:cubicBezTo>
                  <a:pt x="1906" y="912"/>
                  <a:pt x="1906" y="912"/>
                  <a:pt x="1906" y="912"/>
                </a:cubicBezTo>
                <a:cubicBezTo>
                  <a:pt x="1906" y="912"/>
                  <a:pt x="1907" y="912"/>
                  <a:pt x="1907" y="911"/>
                </a:cubicBezTo>
                <a:cubicBezTo>
                  <a:pt x="1907" y="909"/>
                  <a:pt x="1907" y="909"/>
                  <a:pt x="1907" y="909"/>
                </a:cubicBezTo>
                <a:cubicBezTo>
                  <a:pt x="1908" y="908"/>
                  <a:pt x="1908" y="908"/>
                  <a:pt x="1908" y="908"/>
                </a:cubicBezTo>
                <a:cubicBezTo>
                  <a:pt x="1908" y="907"/>
                  <a:pt x="1909" y="906"/>
                  <a:pt x="1909" y="905"/>
                </a:cubicBezTo>
                <a:cubicBezTo>
                  <a:pt x="1912" y="906"/>
                  <a:pt x="1916" y="906"/>
                  <a:pt x="1917" y="904"/>
                </a:cubicBezTo>
                <a:cubicBezTo>
                  <a:pt x="1920" y="903"/>
                  <a:pt x="1918" y="903"/>
                  <a:pt x="1919" y="901"/>
                </a:cubicBezTo>
                <a:cubicBezTo>
                  <a:pt x="1919" y="901"/>
                  <a:pt x="1920" y="900"/>
                  <a:pt x="1920" y="900"/>
                </a:cubicBezTo>
                <a:cubicBezTo>
                  <a:pt x="1920" y="899"/>
                  <a:pt x="1920" y="899"/>
                  <a:pt x="1920" y="899"/>
                </a:cubicBezTo>
                <a:cubicBezTo>
                  <a:pt x="1921" y="899"/>
                  <a:pt x="1921" y="898"/>
                  <a:pt x="1921" y="898"/>
                </a:cubicBezTo>
                <a:cubicBezTo>
                  <a:pt x="1922" y="898"/>
                  <a:pt x="1922" y="897"/>
                  <a:pt x="1922" y="896"/>
                </a:cubicBezTo>
                <a:cubicBezTo>
                  <a:pt x="1925" y="896"/>
                  <a:pt x="1927" y="895"/>
                  <a:pt x="1930" y="895"/>
                </a:cubicBezTo>
                <a:cubicBezTo>
                  <a:pt x="1930" y="894"/>
                  <a:pt x="1931" y="894"/>
                  <a:pt x="1931" y="892"/>
                </a:cubicBezTo>
                <a:cubicBezTo>
                  <a:pt x="1930" y="892"/>
                  <a:pt x="1930" y="892"/>
                  <a:pt x="1930" y="892"/>
                </a:cubicBezTo>
                <a:cubicBezTo>
                  <a:pt x="1930" y="885"/>
                  <a:pt x="1930" y="885"/>
                  <a:pt x="1930" y="885"/>
                </a:cubicBezTo>
                <a:cubicBezTo>
                  <a:pt x="1931" y="885"/>
                  <a:pt x="1931" y="885"/>
                  <a:pt x="1931" y="885"/>
                </a:cubicBezTo>
                <a:cubicBezTo>
                  <a:pt x="1931" y="884"/>
                  <a:pt x="1931" y="884"/>
                  <a:pt x="1931" y="884"/>
                </a:cubicBezTo>
                <a:cubicBezTo>
                  <a:pt x="1931" y="884"/>
                  <a:pt x="1932" y="883"/>
                  <a:pt x="1932" y="883"/>
                </a:cubicBezTo>
                <a:cubicBezTo>
                  <a:pt x="1932" y="880"/>
                  <a:pt x="1932" y="880"/>
                  <a:pt x="1932" y="880"/>
                </a:cubicBezTo>
                <a:cubicBezTo>
                  <a:pt x="1933" y="880"/>
                  <a:pt x="1933" y="880"/>
                  <a:pt x="1933" y="880"/>
                </a:cubicBezTo>
                <a:cubicBezTo>
                  <a:pt x="1933" y="880"/>
                  <a:pt x="1933" y="880"/>
                  <a:pt x="1933" y="880"/>
                </a:cubicBezTo>
                <a:cubicBezTo>
                  <a:pt x="1933" y="880"/>
                  <a:pt x="1934" y="880"/>
                  <a:pt x="1935" y="880"/>
                </a:cubicBezTo>
                <a:cubicBezTo>
                  <a:pt x="1935" y="878"/>
                  <a:pt x="1935" y="877"/>
                  <a:pt x="1937" y="875"/>
                </a:cubicBezTo>
                <a:cubicBezTo>
                  <a:pt x="1937" y="875"/>
                  <a:pt x="1937" y="875"/>
                  <a:pt x="1938" y="875"/>
                </a:cubicBezTo>
                <a:cubicBezTo>
                  <a:pt x="1939" y="873"/>
                  <a:pt x="1938" y="870"/>
                  <a:pt x="1939" y="869"/>
                </a:cubicBezTo>
                <a:cubicBezTo>
                  <a:pt x="1940" y="869"/>
                  <a:pt x="1941" y="868"/>
                  <a:pt x="1942" y="867"/>
                </a:cubicBezTo>
                <a:cubicBezTo>
                  <a:pt x="1942" y="865"/>
                  <a:pt x="1942" y="865"/>
                  <a:pt x="1942" y="865"/>
                </a:cubicBezTo>
                <a:cubicBezTo>
                  <a:pt x="1942" y="865"/>
                  <a:pt x="1942" y="865"/>
                  <a:pt x="1942" y="865"/>
                </a:cubicBezTo>
                <a:cubicBezTo>
                  <a:pt x="1942" y="864"/>
                  <a:pt x="1942" y="864"/>
                  <a:pt x="1942" y="864"/>
                </a:cubicBezTo>
                <a:cubicBezTo>
                  <a:pt x="1943" y="864"/>
                  <a:pt x="1943" y="864"/>
                  <a:pt x="1944" y="863"/>
                </a:cubicBezTo>
                <a:cubicBezTo>
                  <a:pt x="1944" y="861"/>
                  <a:pt x="1944" y="861"/>
                  <a:pt x="1944" y="861"/>
                </a:cubicBezTo>
                <a:cubicBezTo>
                  <a:pt x="1944" y="861"/>
                  <a:pt x="1944" y="861"/>
                  <a:pt x="1944" y="861"/>
                </a:cubicBezTo>
                <a:cubicBezTo>
                  <a:pt x="1944" y="859"/>
                  <a:pt x="1944" y="859"/>
                  <a:pt x="1944" y="859"/>
                </a:cubicBezTo>
                <a:cubicBezTo>
                  <a:pt x="1945" y="858"/>
                  <a:pt x="1946" y="857"/>
                  <a:pt x="1946" y="854"/>
                </a:cubicBezTo>
                <a:cubicBezTo>
                  <a:pt x="1945" y="854"/>
                  <a:pt x="1945" y="854"/>
                  <a:pt x="1945" y="854"/>
                </a:cubicBezTo>
                <a:cubicBezTo>
                  <a:pt x="1945" y="854"/>
                  <a:pt x="1945" y="853"/>
                  <a:pt x="1944" y="853"/>
                </a:cubicBezTo>
                <a:cubicBezTo>
                  <a:pt x="1944" y="853"/>
                  <a:pt x="1943" y="852"/>
                  <a:pt x="1942" y="852"/>
                </a:cubicBezTo>
                <a:cubicBezTo>
                  <a:pt x="1942" y="849"/>
                  <a:pt x="1942" y="849"/>
                  <a:pt x="1942" y="849"/>
                </a:cubicBezTo>
                <a:cubicBezTo>
                  <a:pt x="1942" y="848"/>
                  <a:pt x="1941" y="848"/>
                  <a:pt x="1940" y="848"/>
                </a:cubicBezTo>
                <a:cubicBezTo>
                  <a:pt x="1940" y="847"/>
                  <a:pt x="1941" y="846"/>
                  <a:pt x="1940" y="845"/>
                </a:cubicBezTo>
                <a:cubicBezTo>
                  <a:pt x="1938" y="845"/>
                  <a:pt x="1938" y="845"/>
                  <a:pt x="1938" y="845"/>
                </a:cubicBezTo>
                <a:cubicBezTo>
                  <a:pt x="1937" y="844"/>
                  <a:pt x="1936" y="842"/>
                  <a:pt x="1935" y="841"/>
                </a:cubicBezTo>
                <a:cubicBezTo>
                  <a:pt x="1933" y="841"/>
                  <a:pt x="1933" y="841"/>
                  <a:pt x="1933" y="841"/>
                </a:cubicBezTo>
                <a:cubicBezTo>
                  <a:pt x="1933" y="840"/>
                  <a:pt x="1933" y="840"/>
                  <a:pt x="1933" y="840"/>
                </a:cubicBezTo>
                <a:cubicBezTo>
                  <a:pt x="1931" y="840"/>
                  <a:pt x="1930" y="839"/>
                  <a:pt x="1929" y="839"/>
                </a:cubicBezTo>
                <a:cubicBezTo>
                  <a:pt x="1929" y="838"/>
                  <a:pt x="1929" y="838"/>
                  <a:pt x="1929" y="838"/>
                </a:cubicBezTo>
                <a:cubicBezTo>
                  <a:pt x="1926" y="838"/>
                  <a:pt x="1926" y="838"/>
                  <a:pt x="1926" y="838"/>
                </a:cubicBezTo>
                <a:cubicBezTo>
                  <a:pt x="1926" y="838"/>
                  <a:pt x="1926" y="838"/>
                  <a:pt x="1926" y="838"/>
                </a:cubicBezTo>
                <a:cubicBezTo>
                  <a:pt x="1925" y="837"/>
                  <a:pt x="1923" y="836"/>
                  <a:pt x="1922" y="834"/>
                </a:cubicBezTo>
                <a:cubicBezTo>
                  <a:pt x="1922" y="833"/>
                  <a:pt x="1922" y="833"/>
                  <a:pt x="1922" y="833"/>
                </a:cubicBezTo>
                <a:cubicBezTo>
                  <a:pt x="1921" y="833"/>
                  <a:pt x="1921" y="832"/>
                  <a:pt x="1920" y="832"/>
                </a:cubicBezTo>
                <a:cubicBezTo>
                  <a:pt x="1920" y="831"/>
                  <a:pt x="1920" y="831"/>
                  <a:pt x="1920" y="831"/>
                </a:cubicBezTo>
                <a:cubicBezTo>
                  <a:pt x="1919" y="831"/>
                  <a:pt x="1919" y="831"/>
                  <a:pt x="1919" y="831"/>
                </a:cubicBezTo>
                <a:cubicBezTo>
                  <a:pt x="1919" y="830"/>
                  <a:pt x="1918" y="830"/>
                  <a:pt x="1918" y="829"/>
                </a:cubicBezTo>
                <a:cubicBezTo>
                  <a:pt x="1918" y="829"/>
                  <a:pt x="1917" y="829"/>
                  <a:pt x="1917" y="829"/>
                </a:cubicBezTo>
                <a:cubicBezTo>
                  <a:pt x="1917" y="828"/>
                  <a:pt x="1916" y="827"/>
                  <a:pt x="1916" y="826"/>
                </a:cubicBezTo>
                <a:cubicBezTo>
                  <a:pt x="1916" y="826"/>
                  <a:pt x="1916" y="826"/>
                  <a:pt x="1916" y="826"/>
                </a:cubicBezTo>
                <a:cubicBezTo>
                  <a:pt x="1916" y="814"/>
                  <a:pt x="1916" y="814"/>
                  <a:pt x="1916" y="814"/>
                </a:cubicBezTo>
                <a:cubicBezTo>
                  <a:pt x="1912" y="815"/>
                  <a:pt x="1914" y="816"/>
                  <a:pt x="1912" y="819"/>
                </a:cubicBezTo>
                <a:cubicBezTo>
                  <a:pt x="1910" y="820"/>
                  <a:pt x="1908" y="822"/>
                  <a:pt x="1906" y="824"/>
                </a:cubicBezTo>
                <a:cubicBezTo>
                  <a:pt x="1906" y="825"/>
                  <a:pt x="1906" y="825"/>
                  <a:pt x="1906" y="825"/>
                </a:cubicBezTo>
                <a:cubicBezTo>
                  <a:pt x="1906" y="826"/>
                  <a:pt x="1905" y="826"/>
                  <a:pt x="1904" y="827"/>
                </a:cubicBezTo>
                <a:cubicBezTo>
                  <a:pt x="1904" y="828"/>
                  <a:pt x="1904" y="828"/>
                  <a:pt x="1904" y="828"/>
                </a:cubicBezTo>
                <a:cubicBezTo>
                  <a:pt x="1903" y="829"/>
                  <a:pt x="1903" y="829"/>
                  <a:pt x="1903" y="829"/>
                </a:cubicBezTo>
                <a:cubicBezTo>
                  <a:pt x="1902" y="829"/>
                  <a:pt x="1902" y="829"/>
                  <a:pt x="1902" y="829"/>
                </a:cubicBezTo>
                <a:cubicBezTo>
                  <a:pt x="1901" y="830"/>
                  <a:pt x="1901" y="830"/>
                  <a:pt x="1900" y="831"/>
                </a:cubicBezTo>
                <a:cubicBezTo>
                  <a:pt x="1899" y="832"/>
                  <a:pt x="1897" y="832"/>
                  <a:pt x="1896" y="834"/>
                </a:cubicBezTo>
                <a:cubicBezTo>
                  <a:pt x="1894" y="834"/>
                  <a:pt x="1894" y="834"/>
                  <a:pt x="1894" y="834"/>
                </a:cubicBezTo>
                <a:cubicBezTo>
                  <a:pt x="1894" y="836"/>
                  <a:pt x="1894" y="836"/>
                  <a:pt x="1894" y="836"/>
                </a:cubicBezTo>
                <a:cubicBezTo>
                  <a:pt x="1893" y="836"/>
                  <a:pt x="1891" y="835"/>
                  <a:pt x="1890" y="835"/>
                </a:cubicBezTo>
                <a:cubicBezTo>
                  <a:pt x="1890" y="835"/>
                  <a:pt x="1889" y="834"/>
                  <a:pt x="1889" y="834"/>
                </a:cubicBezTo>
                <a:cubicBezTo>
                  <a:pt x="1887" y="833"/>
                  <a:pt x="1887" y="834"/>
                  <a:pt x="1885" y="832"/>
                </a:cubicBezTo>
                <a:cubicBezTo>
                  <a:pt x="1883" y="833"/>
                  <a:pt x="1883" y="833"/>
                  <a:pt x="1882" y="835"/>
                </a:cubicBezTo>
                <a:cubicBezTo>
                  <a:pt x="1880" y="835"/>
                  <a:pt x="1878" y="835"/>
                  <a:pt x="1877" y="834"/>
                </a:cubicBezTo>
                <a:cubicBezTo>
                  <a:pt x="1876" y="832"/>
                  <a:pt x="1875" y="833"/>
                  <a:pt x="1873" y="832"/>
                </a:cubicBezTo>
                <a:cubicBezTo>
                  <a:pt x="1873" y="829"/>
                  <a:pt x="1873" y="829"/>
                  <a:pt x="1874" y="827"/>
                </a:cubicBezTo>
                <a:cubicBezTo>
                  <a:pt x="1875" y="827"/>
                  <a:pt x="1875" y="827"/>
                  <a:pt x="1875" y="827"/>
                </a:cubicBezTo>
                <a:cubicBezTo>
                  <a:pt x="1875" y="827"/>
                  <a:pt x="1874" y="822"/>
                  <a:pt x="1874" y="821"/>
                </a:cubicBezTo>
                <a:cubicBezTo>
                  <a:pt x="1873" y="821"/>
                  <a:pt x="1873" y="821"/>
                  <a:pt x="1873" y="821"/>
                </a:cubicBezTo>
                <a:cubicBezTo>
                  <a:pt x="1873" y="820"/>
                  <a:pt x="1875" y="820"/>
                  <a:pt x="1875" y="819"/>
                </a:cubicBezTo>
                <a:cubicBezTo>
                  <a:pt x="1874" y="818"/>
                  <a:pt x="1874" y="817"/>
                  <a:pt x="1873" y="815"/>
                </a:cubicBezTo>
                <a:cubicBezTo>
                  <a:pt x="1871" y="815"/>
                  <a:pt x="1871" y="815"/>
                  <a:pt x="1871" y="815"/>
                </a:cubicBezTo>
                <a:cubicBezTo>
                  <a:pt x="1871" y="816"/>
                  <a:pt x="1871" y="820"/>
                  <a:pt x="1870" y="821"/>
                </a:cubicBezTo>
                <a:cubicBezTo>
                  <a:pt x="1868" y="821"/>
                  <a:pt x="1868" y="821"/>
                  <a:pt x="1868" y="821"/>
                </a:cubicBezTo>
                <a:cubicBezTo>
                  <a:pt x="1868" y="821"/>
                  <a:pt x="1868" y="822"/>
                  <a:pt x="1867" y="822"/>
                </a:cubicBezTo>
                <a:cubicBezTo>
                  <a:pt x="1867" y="824"/>
                  <a:pt x="1867" y="824"/>
                  <a:pt x="1867" y="824"/>
                </a:cubicBezTo>
                <a:cubicBezTo>
                  <a:pt x="1865" y="823"/>
                  <a:pt x="1865" y="824"/>
                  <a:pt x="1865" y="822"/>
                </a:cubicBezTo>
                <a:cubicBezTo>
                  <a:pt x="1864" y="822"/>
                  <a:pt x="1864" y="822"/>
                  <a:pt x="1864" y="822"/>
                </a:cubicBezTo>
                <a:cubicBezTo>
                  <a:pt x="1864" y="818"/>
                  <a:pt x="1864" y="814"/>
                  <a:pt x="1864" y="809"/>
                </a:cubicBezTo>
                <a:cubicBezTo>
                  <a:pt x="1860" y="808"/>
                  <a:pt x="1862" y="806"/>
                  <a:pt x="1860" y="805"/>
                </a:cubicBezTo>
                <a:cubicBezTo>
                  <a:pt x="1858" y="804"/>
                  <a:pt x="1857" y="804"/>
                  <a:pt x="1856" y="802"/>
                </a:cubicBezTo>
                <a:cubicBezTo>
                  <a:pt x="1856" y="802"/>
                  <a:pt x="1856" y="802"/>
                  <a:pt x="1856" y="802"/>
                </a:cubicBezTo>
                <a:cubicBezTo>
                  <a:pt x="1856" y="800"/>
                  <a:pt x="1856" y="799"/>
                  <a:pt x="1856" y="798"/>
                </a:cubicBezTo>
                <a:cubicBezTo>
                  <a:pt x="1855" y="798"/>
                  <a:pt x="1855" y="798"/>
                  <a:pt x="1855" y="798"/>
                </a:cubicBezTo>
                <a:cubicBezTo>
                  <a:pt x="1853" y="797"/>
                  <a:pt x="1856" y="796"/>
                  <a:pt x="1852" y="795"/>
                </a:cubicBezTo>
                <a:cubicBezTo>
                  <a:pt x="1851" y="792"/>
                  <a:pt x="1851" y="792"/>
                  <a:pt x="1850" y="790"/>
                </a:cubicBezTo>
                <a:cubicBezTo>
                  <a:pt x="1850" y="788"/>
                  <a:pt x="1850" y="788"/>
                  <a:pt x="1850" y="788"/>
                </a:cubicBezTo>
                <a:cubicBezTo>
                  <a:pt x="1849" y="788"/>
                  <a:pt x="1849" y="788"/>
                  <a:pt x="1849" y="788"/>
                </a:cubicBezTo>
                <a:cubicBezTo>
                  <a:pt x="1849" y="787"/>
                  <a:pt x="1849" y="787"/>
                  <a:pt x="1849" y="787"/>
                </a:cubicBezTo>
                <a:cubicBezTo>
                  <a:pt x="1848" y="787"/>
                  <a:pt x="1848" y="787"/>
                  <a:pt x="1848" y="787"/>
                </a:cubicBezTo>
                <a:cubicBezTo>
                  <a:pt x="1848" y="784"/>
                  <a:pt x="1848" y="784"/>
                  <a:pt x="1848" y="784"/>
                </a:cubicBezTo>
                <a:cubicBezTo>
                  <a:pt x="1848" y="784"/>
                  <a:pt x="1848" y="784"/>
                  <a:pt x="1847" y="784"/>
                </a:cubicBezTo>
                <a:cubicBezTo>
                  <a:pt x="1847" y="782"/>
                  <a:pt x="1847" y="782"/>
                  <a:pt x="1847" y="782"/>
                </a:cubicBezTo>
                <a:cubicBezTo>
                  <a:pt x="1847" y="782"/>
                  <a:pt x="1846" y="781"/>
                  <a:pt x="1846" y="781"/>
                </a:cubicBezTo>
                <a:cubicBezTo>
                  <a:pt x="1846" y="780"/>
                  <a:pt x="1845" y="779"/>
                  <a:pt x="1845" y="779"/>
                </a:cubicBezTo>
                <a:cubicBezTo>
                  <a:pt x="1844" y="779"/>
                  <a:pt x="1844" y="779"/>
                  <a:pt x="1844" y="779"/>
                </a:cubicBezTo>
                <a:cubicBezTo>
                  <a:pt x="1844" y="777"/>
                  <a:pt x="1844" y="772"/>
                  <a:pt x="1845" y="771"/>
                </a:cubicBezTo>
                <a:cubicBezTo>
                  <a:pt x="1846" y="771"/>
                  <a:pt x="1848" y="772"/>
                  <a:pt x="1849" y="773"/>
                </a:cubicBezTo>
                <a:cubicBezTo>
                  <a:pt x="1849" y="772"/>
                  <a:pt x="1849" y="772"/>
                  <a:pt x="1849" y="772"/>
                </a:cubicBezTo>
                <a:cubicBezTo>
                  <a:pt x="1850" y="771"/>
                  <a:pt x="1850" y="771"/>
                  <a:pt x="1850" y="771"/>
                </a:cubicBezTo>
                <a:cubicBezTo>
                  <a:pt x="1848" y="771"/>
                  <a:pt x="1848" y="771"/>
                  <a:pt x="1848" y="771"/>
                </a:cubicBezTo>
                <a:cubicBezTo>
                  <a:pt x="1848" y="771"/>
                  <a:pt x="1848" y="771"/>
                  <a:pt x="1848" y="771"/>
                </a:cubicBezTo>
                <a:cubicBezTo>
                  <a:pt x="1847" y="770"/>
                  <a:pt x="1847" y="770"/>
                  <a:pt x="1847" y="770"/>
                </a:cubicBezTo>
                <a:cubicBezTo>
                  <a:pt x="1847" y="769"/>
                  <a:pt x="1847" y="768"/>
                  <a:pt x="1846" y="767"/>
                </a:cubicBezTo>
                <a:cubicBezTo>
                  <a:pt x="1846" y="767"/>
                  <a:pt x="1846" y="767"/>
                  <a:pt x="1846" y="767"/>
                </a:cubicBezTo>
                <a:cubicBezTo>
                  <a:pt x="1846" y="766"/>
                  <a:pt x="1846" y="766"/>
                  <a:pt x="1846" y="766"/>
                </a:cubicBezTo>
                <a:cubicBezTo>
                  <a:pt x="1848" y="766"/>
                  <a:pt x="1848" y="766"/>
                  <a:pt x="1848" y="766"/>
                </a:cubicBezTo>
                <a:cubicBezTo>
                  <a:pt x="1848" y="768"/>
                  <a:pt x="1848" y="767"/>
                  <a:pt x="1849" y="769"/>
                </a:cubicBezTo>
                <a:cubicBezTo>
                  <a:pt x="1850" y="769"/>
                  <a:pt x="1850" y="769"/>
                  <a:pt x="1850" y="769"/>
                </a:cubicBezTo>
                <a:cubicBezTo>
                  <a:pt x="1853" y="769"/>
                  <a:pt x="1853" y="769"/>
                  <a:pt x="1853" y="767"/>
                </a:cubicBezTo>
                <a:cubicBezTo>
                  <a:pt x="1855" y="768"/>
                  <a:pt x="1858" y="771"/>
                  <a:pt x="1860" y="771"/>
                </a:cubicBezTo>
                <a:cubicBezTo>
                  <a:pt x="1860" y="770"/>
                  <a:pt x="1860" y="770"/>
                  <a:pt x="1860" y="770"/>
                </a:cubicBezTo>
                <a:cubicBezTo>
                  <a:pt x="1862" y="770"/>
                  <a:pt x="1863" y="770"/>
                  <a:pt x="1864" y="769"/>
                </a:cubicBezTo>
                <a:cubicBezTo>
                  <a:pt x="1865" y="772"/>
                  <a:pt x="1866" y="773"/>
                  <a:pt x="1867" y="775"/>
                </a:cubicBezTo>
                <a:cubicBezTo>
                  <a:pt x="1867" y="776"/>
                  <a:pt x="1867" y="776"/>
                  <a:pt x="1867" y="776"/>
                </a:cubicBezTo>
                <a:cubicBezTo>
                  <a:pt x="1868" y="776"/>
                  <a:pt x="1868" y="776"/>
                  <a:pt x="1868" y="776"/>
                </a:cubicBezTo>
                <a:cubicBezTo>
                  <a:pt x="1868" y="777"/>
                  <a:pt x="1867" y="779"/>
                  <a:pt x="1868" y="781"/>
                </a:cubicBezTo>
                <a:cubicBezTo>
                  <a:pt x="1869" y="781"/>
                  <a:pt x="1870" y="781"/>
                  <a:pt x="1871" y="782"/>
                </a:cubicBezTo>
                <a:cubicBezTo>
                  <a:pt x="1872" y="783"/>
                  <a:pt x="1870" y="784"/>
                  <a:pt x="1870" y="784"/>
                </a:cubicBezTo>
                <a:cubicBezTo>
                  <a:pt x="1871" y="785"/>
                  <a:pt x="1871" y="785"/>
                  <a:pt x="1872" y="786"/>
                </a:cubicBezTo>
                <a:cubicBezTo>
                  <a:pt x="1872" y="787"/>
                  <a:pt x="1872" y="787"/>
                  <a:pt x="1872" y="787"/>
                </a:cubicBezTo>
                <a:cubicBezTo>
                  <a:pt x="1873" y="787"/>
                  <a:pt x="1873" y="788"/>
                  <a:pt x="1873" y="788"/>
                </a:cubicBezTo>
                <a:cubicBezTo>
                  <a:pt x="1873" y="791"/>
                  <a:pt x="1873" y="791"/>
                  <a:pt x="1873" y="791"/>
                </a:cubicBezTo>
                <a:cubicBezTo>
                  <a:pt x="1875" y="791"/>
                  <a:pt x="1876" y="792"/>
                  <a:pt x="1877" y="792"/>
                </a:cubicBezTo>
                <a:cubicBezTo>
                  <a:pt x="1877" y="794"/>
                  <a:pt x="1877" y="794"/>
                  <a:pt x="1877" y="794"/>
                </a:cubicBezTo>
                <a:cubicBezTo>
                  <a:pt x="1877" y="794"/>
                  <a:pt x="1877" y="794"/>
                  <a:pt x="1877" y="794"/>
                </a:cubicBezTo>
                <a:cubicBezTo>
                  <a:pt x="1877" y="796"/>
                  <a:pt x="1877" y="796"/>
                  <a:pt x="1877" y="796"/>
                </a:cubicBezTo>
                <a:cubicBezTo>
                  <a:pt x="1878" y="797"/>
                  <a:pt x="1879" y="797"/>
                  <a:pt x="1879" y="798"/>
                </a:cubicBezTo>
                <a:cubicBezTo>
                  <a:pt x="1881" y="799"/>
                  <a:pt x="1880" y="800"/>
                  <a:pt x="1883" y="801"/>
                </a:cubicBezTo>
                <a:cubicBezTo>
                  <a:pt x="1883" y="805"/>
                  <a:pt x="1884" y="804"/>
                  <a:pt x="1887" y="806"/>
                </a:cubicBezTo>
                <a:cubicBezTo>
                  <a:pt x="1887" y="807"/>
                  <a:pt x="1888" y="808"/>
                  <a:pt x="1889" y="809"/>
                </a:cubicBezTo>
                <a:cubicBezTo>
                  <a:pt x="1892" y="809"/>
                  <a:pt x="1892" y="809"/>
                  <a:pt x="1892" y="809"/>
                </a:cubicBezTo>
                <a:cubicBezTo>
                  <a:pt x="1893" y="810"/>
                  <a:pt x="1893" y="810"/>
                  <a:pt x="1893" y="811"/>
                </a:cubicBezTo>
                <a:cubicBezTo>
                  <a:pt x="1896" y="811"/>
                  <a:pt x="1896" y="811"/>
                  <a:pt x="1896" y="811"/>
                </a:cubicBezTo>
                <a:cubicBezTo>
                  <a:pt x="1896" y="811"/>
                  <a:pt x="1896" y="811"/>
                  <a:pt x="1896" y="811"/>
                </a:cubicBezTo>
                <a:cubicBezTo>
                  <a:pt x="1897" y="812"/>
                  <a:pt x="1898" y="812"/>
                  <a:pt x="1899" y="812"/>
                </a:cubicBezTo>
                <a:cubicBezTo>
                  <a:pt x="1899" y="813"/>
                  <a:pt x="1899" y="813"/>
                  <a:pt x="1899" y="813"/>
                </a:cubicBezTo>
                <a:cubicBezTo>
                  <a:pt x="1902" y="813"/>
                  <a:pt x="1903" y="812"/>
                  <a:pt x="1905" y="811"/>
                </a:cubicBezTo>
                <a:cubicBezTo>
                  <a:pt x="1905" y="811"/>
                  <a:pt x="1905" y="811"/>
                  <a:pt x="1905" y="811"/>
                </a:cubicBezTo>
                <a:cubicBezTo>
                  <a:pt x="1906" y="811"/>
                  <a:pt x="1907" y="810"/>
                  <a:pt x="1908" y="810"/>
                </a:cubicBezTo>
                <a:cubicBezTo>
                  <a:pt x="1908" y="809"/>
                  <a:pt x="1908" y="809"/>
                  <a:pt x="1908" y="809"/>
                </a:cubicBezTo>
                <a:cubicBezTo>
                  <a:pt x="1908" y="809"/>
                  <a:pt x="1909" y="809"/>
                  <a:pt x="1910" y="809"/>
                </a:cubicBezTo>
                <a:cubicBezTo>
                  <a:pt x="1910" y="808"/>
                  <a:pt x="1911" y="808"/>
                  <a:pt x="1911" y="807"/>
                </a:cubicBezTo>
                <a:cubicBezTo>
                  <a:pt x="1912" y="807"/>
                  <a:pt x="1912" y="807"/>
                  <a:pt x="1912" y="807"/>
                </a:cubicBezTo>
                <a:cubicBezTo>
                  <a:pt x="1912" y="807"/>
                  <a:pt x="1913" y="807"/>
                  <a:pt x="1913" y="806"/>
                </a:cubicBezTo>
                <a:cubicBezTo>
                  <a:pt x="1915" y="805"/>
                  <a:pt x="1915" y="807"/>
                  <a:pt x="1917" y="804"/>
                </a:cubicBezTo>
                <a:cubicBezTo>
                  <a:pt x="1918" y="804"/>
                  <a:pt x="1918" y="804"/>
                  <a:pt x="1918" y="804"/>
                </a:cubicBezTo>
                <a:cubicBezTo>
                  <a:pt x="1918" y="805"/>
                  <a:pt x="1918" y="805"/>
                  <a:pt x="1918" y="805"/>
                </a:cubicBezTo>
                <a:cubicBezTo>
                  <a:pt x="1919" y="805"/>
                  <a:pt x="1919" y="805"/>
                  <a:pt x="1920" y="805"/>
                </a:cubicBezTo>
                <a:cubicBezTo>
                  <a:pt x="1921" y="806"/>
                  <a:pt x="1921" y="807"/>
                  <a:pt x="1922" y="808"/>
                </a:cubicBezTo>
                <a:cubicBezTo>
                  <a:pt x="1923" y="808"/>
                  <a:pt x="1923" y="808"/>
                  <a:pt x="1923" y="808"/>
                </a:cubicBezTo>
                <a:cubicBezTo>
                  <a:pt x="1923" y="809"/>
                  <a:pt x="1923" y="810"/>
                  <a:pt x="1923" y="811"/>
                </a:cubicBezTo>
                <a:cubicBezTo>
                  <a:pt x="1924" y="811"/>
                  <a:pt x="1924" y="811"/>
                  <a:pt x="1924" y="811"/>
                </a:cubicBezTo>
                <a:cubicBezTo>
                  <a:pt x="1924" y="813"/>
                  <a:pt x="1924" y="813"/>
                  <a:pt x="1924" y="813"/>
                </a:cubicBezTo>
                <a:cubicBezTo>
                  <a:pt x="1925" y="813"/>
                  <a:pt x="1925" y="813"/>
                  <a:pt x="1925" y="813"/>
                </a:cubicBezTo>
                <a:cubicBezTo>
                  <a:pt x="1925" y="815"/>
                  <a:pt x="1925" y="816"/>
                  <a:pt x="1925" y="818"/>
                </a:cubicBezTo>
                <a:cubicBezTo>
                  <a:pt x="1926" y="818"/>
                  <a:pt x="1926" y="818"/>
                  <a:pt x="1926" y="818"/>
                </a:cubicBezTo>
                <a:cubicBezTo>
                  <a:pt x="1927" y="821"/>
                  <a:pt x="1931" y="822"/>
                  <a:pt x="1934" y="823"/>
                </a:cubicBezTo>
                <a:cubicBezTo>
                  <a:pt x="1940" y="823"/>
                  <a:pt x="1940" y="823"/>
                  <a:pt x="1940" y="823"/>
                </a:cubicBezTo>
                <a:cubicBezTo>
                  <a:pt x="1941" y="823"/>
                  <a:pt x="1940" y="824"/>
                  <a:pt x="1942" y="825"/>
                </a:cubicBezTo>
                <a:cubicBezTo>
                  <a:pt x="1950" y="825"/>
                  <a:pt x="1950" y="825"/>
                  <a:pt x="1950" y="825"/>
                </a:cubicBezTo>
                <a:cubicBezTo>
                  <a:pt x="1950" y="825"/>
                  <a:pt x="1950" y="823"/>
                  <a:pt x="1952" y="824"/>
                </a:cubicBezTo>
                <a:cubicBezTo>
                  <a:pt x="1952" y="825"/>
                  <a:pt x="1952" y="825"/>
                  <a:pt x="1952" y="825"/>
                </a:cubicBezTo>
                <a:cubicBezTo>
                  <a:pt x="1953" y="825"/>
                  <a:pt x="1954" y="825"/>
                  <a:pt x="1956" y="826"/>
                </a:cubicBezTo>
                <a:cubicBezTo>
                  <a:pt x="1956" y="827"/>
                  <a:pt x="1956" y="827"/>
                  <a:pt x="1956" y="827"/>
                </a:cubicBezTo>
                <a:cubicBezTo>
                  <a:pt x="1957" y="827"/>
                  <a:pt x="1958" y="827"/>
                  <a:pt x="1960" y="827"/>
                </a:cubicBezTo>
                <a:cubicBezTo>
                  <a:pt x="1960" y="827"/>
                  <a:pt x="1960" y="827"/>
                  <a:pt x="1960" y="827"/>
                </a:cubicBezTo>
                <a:cubicBezTo>
                  <a:pt x="1962" y="827"/>
                  <a:pt x="1962" y="827"/>
                  <a:pt x="1962" y="827"/>
                </a:cubicBezTo>
                <a:cubicBezTo>
                  <a:pt x="1962" y="827"/>
                  <a:pt x="1963" y="826"/>
                  <a:pt x="1963" y="826"/>
                </a:cubicBezTo>
                <a:cubicBezTo>
                  <a:pt x="1964" y="826"/>
                  <a:pt x="1965" y="826"/>
                  <a:pt x="1966" y="827"/>
                </a:cubicBezTo>
                <a:cubicBezTo>
                  <a:pt x="1967" y="826"/>
                  <a:pt x="1967" y="825"/>
                  <a:pt x="1967" y="825"/>
                </a:cubicBezTo>
                <a:cubicBezTo>
                  <a:pt x="1968" y="825"/>
                  <a:pt x="1969" y="825"/>
                  <a:pt x="1969" y="825"/>
                </a:cubicBezTo>
                <a:cubicBezTo>
                  <a:pt x="1969" y="826"/>
                  <a:pt x="1969" y="826"/>
                  <a:pt x="1969" y="826"/>
                </a:cubicBezTo>
                <a:cubicBezTo>
                  <a:pt x="1971" y="826"/>
                  <a:pt x="1973" y="826"/>
                  <a:pt x="1975" y="827"/>
                </a:cubicBezTo>
                <a:cubicBezTo>
                  <a:pt x="1976" y="825"/>
                  <a:pt x="1975" y="826"/>
                  <a:pt x="1976" y="825"/>
                </a:cubicBezTo>
                <a:cubicBezTo>
                  <a:pt x="1977" y="824"/>
                  <a:pt x="1980" y="826"/>
                  <a:pt x="1983" y="825"/>
                </a:cubicBezTo>
                <a:cubicBezTo>
                  <a:pt x="1983" y="825"/>
                  <a:pt x="1983" y="825"/>
                  <a:pt x="1983" y="825"/>
                </a:cubicBezTo>
                <a:cubicBezTo>
                  <a:pt x="1987" y="825"/>
                  <a:pt x="1987" y="825"/>
                  <a:pt x="1987" y="825"/>
                </a:cubicBezTo>
                <a:cubicBezTo>
                  <a:pt x="1987" y="824"/>
                  <a:pt x="1987" y="824"/>
                  <a:pt x="1987" y="824"/>
                </a:cubicBezTo>
                <a:cubicBezTo>
                  <a:pt x="1988" y="824"/>
                  <a:pt x="1989" y="823"/>
                  <a:pt x="1990" y="823"/>
                </a:cubicBezTo>
                <a:cubicBezTo>
                  <a:pt x="1990" y="823"/>
                  <a:pt x="1990" y="823"/>
                  <a:pt x="1990" y="823"/>
                </a:cubicBezTo>
                <a:cubicBezTo>
                  <a:pt x="1992" y="823"/>
                  <a:pt x="1992" y="823"/>
                  <a:pt x="1992" y="823"/>
                </a:cubicBezTo>
                <a:cubicBezTo>
                  <a:pt x="1992" y="822"/>
                  <a:pt x="1992" y="822"/>
                  <a:pt x="1992" y="822"/>
                </a:cubicBezTo>
                <a:cubicBezTo>
                  <a:pt x="1993" y="822"/>
                  <a:pt x="1994" y="822"/>
                  <a:pt x="1996" y="823"/>
                </a:cubicBezTo>
                <a:cubicBezTo>
                  <a:pt x="1997" y="822"/>
                  <a:pt x="1999" y="821"/>
                  <a:pt x="2002" y="821"/>
                </a:cubicBezTo>
                <a:cubicBezTo>
                  <a:pt x="2002" y="825"/>
                  <a:pt x="2002" y="825"/>
                  <a:pt x="2002" y="825"/>
                </a:cubicBezTo>
                <a:cubicBezTo>
                  <a:pt x="2003" y="825"/>
                  <a:pt x="2003" y="825"/>
                  <a:pt x="2003" y="825"/>
                </a:cubicBezTo>
                <a:cubicBezTo>
                  <a:pt x="2003" y="825"/>
                  <a:pt x="2004" y="828"/>
                  <a:pt x="2004" y="829"/>
                </a:cubicBezTo>
                <a:cubicBezTo>
                  <a:pt x="2003" y="829"/>
                  <a:pt x="2003" y="829"/>
                  <a:pt x="2003" y="829"/>
                </a:cubicBezTo>
                <a:cubicBezTo>
                  <a:pt x="2003" y="830"/>
                  <a:pt x="2003" y="830"/>
                  <a:pt x="2004" y="831"/>
                </a:cubicBezTo>
                <a:cubicBezTo>
                  <a:pt x="2007" y="831"/>
                  <a:pt x="2007" y="831"/>
                  <a:pt x="2007" y="831"/>
                </a:cubicBezTo>
                <a:cubicBezTo>
                  <a:pt x="2007" y="832"/>
                  <a:pt x="2007" y="832"/>
                  <a:pt x="2007" y="832"/>
                </a:cubicBezTo>
                <a:cubicBezTo>
                  <a:pt x="2008" y="832"/>
                  <a:pt x="2008" y="832"/>
                  <a:pt x="2008" y="832"/>
                </a:cubicBezTo>
                <a:cubicBezTo>
                  <a:pt x="2008" y="832"/>
                  <a:pt x="2008" y="832"/>
                  <a:pt x="2008" y="832"/>
                </a:cubicBezTo>
                <a:cubicBezTo>
                  <a:pt x="2009" y="833"/>
                  <a:pt x="2010" y="833"/>
                  <a:pt x="2010" y="833"/>
                </a:cubicBezTo>
                <a:cubicBezTo>
                  <a:pt x="2012" y="839"/>
                  <a:pt x="2012" y="839"/>
                  <a:pt x="2012" y="839"/>
                </a:cubicBezTo>
                <a:cubicBezTo>
                  <a:pt x="2013" y="839"/>
                  <a:pt x="2013" y="839"/>
                  <a:pt x="2013" y="839"/>
                </a:cubicBezTo>
                <a:cubicBezTo>
                  <a:pt x="2013" y="840"/>
                  <a:pt x="2013" y="840"/>
                  <a:pt x="2013" y="840"/>
                </a:cubicBezTo>
                <a:cubicBezTo>
                  <a:pt x="2014" y="840"/>
                  <a:pt x="2015" y="839"/>
                  <a:pt x="2016" y="839"/>
                </a:cubicBezTo>
                <a:cubicBezTo>
                  <a:pt x="2016" y="841"/>
                  <a:pt x="2016" y="841"/>
                  <a:pt x="2016" y="841"/>
                </a:cubicBezTo>
                <a:cubicBezTo>
                  <a:pt x="2017" y="841"/>
                  <a:pt x="2017" y="841"/>
                  <a:pt x="2017" y="841"/>
                </a:cubicBezTo>
                <a:cubicBezTo>
                  <a:pt x="2017" y="842"/>
                  <a:pt x="2017" y="842"/>
                  <a:pt x="2017" y="842"/>
                </a:cubicBezTo>
                <a:cubicBezTo>
                  <a:pt x="2019" y="842"/>
                  <a:pt x="2020" y="842"/>
                  <a:pt x="2021" y="840"/>
                </a:cubicBezTo>
                <a:cubicBezTo>
                  <a:pt x="2022" y="840"/>
                  <a:pt x="2022" y="840"/>
                  <a:pt x="2022" y="840"/>
                </a:cubicBezTo>
                <a:cubicBezTo>
                  <a:pt x="2021" y="841"/>
                  <a:pt x="2021" y="842"/>
                  <a:pt x="2020" y="842"/>
                </a:cubicBezTo>
                <a:cubicBezTo>
                  <a:pt x="2020" y="846"/>
                  <a:pt x="2022" y="846"/>
                  <a:pt x="2021" y="850"/>
                </a:cubicBezTo>
                <a:cubicBezTo>
                  <a:pt x="2022" y="850"/>
                  <a:pt x="2026" y="851"/>
                  <a:pt x="2027" y="852"/>
                </a:cubicBezTo>
                <a:cubicBezTo>
                  <a:pt x="2036" y="852"/>
                  <a:pt x="2036" y="852"/>
                  <a:pt x="2036" y="852"/>
                </a:cubicBezTo>
                <a:cubicBezTo>
                  <a:pt x="2036" y="852"/>
                  <a:pt x="2036" y="852"/>
                  <a:pt x="2036" y="852"/>
                </a:cubicBezTo>
                <a:cubicBezTo>
                  <a:pt x="2036" y="851"/>
                  <a:pt x="2037" y="851"/>
                  <a:pt x="2037" y="851"/>
                </a:cubicBezTo>
                <a:cubicBezTo>
                  <a:pt x="2037" y="850"/>
                  <a:pt x="2037" y="850"/>
                  <a:pt x="2037" y="850"/>
                </a:cubicBezTo>
                <a:cubicBezTo>
                  <a:pt x="2038" y="850"/>
                  <a:pt x="2038" y="850"/>
                  <a:pt x="2038" y="850"/>
                </a:cubicBezTo>
                <a:cubicBezTo>
                  <a:pt x="2038" y="849"/>
                  <a:pt x="2039" y="848"/>
                  <a:pt x="2039" y="848"/>
                </a:cubicBezTo>
                <a:cubicBezTo>
                  <a:pt x="2041" y="848"/>
                  <a:pt x="2041" y="848"/>
                  <a:pt x="2041" y="848"/>
                </a:cubicBezTo>
                <a:cubicBezTo>
                  <a:pt x="2040" y="849"/>
                  <a:pt x="2039" y="850"/>
                  <a:pt x="2038" y="853"/>
                </a:cubicBezTo>
                <a:cubicBezTo>
                  <a:pt x="2035" y="854"/>
                  <a:pt x="2036" y="855"/>
                  <a:pt x="2035" y="857"/>
                </a:cubicBezTo>
                <a:cubicBezTo>
                  <a:pt x="2035" y="857"/>
                  <a:pt x="2035" y="857"/>
                  <a:pt x="2035" y="857"/>
                </a:cubicBezTo>
                <a:cubicBezTo>
                  <a:pt x="2031" y="857"/>
                  <a:pt x="2031" y="857"/>
                  <a:pt x="2031" y="857"/>
                </a:cubicBezTo>
                <a:cubicBezTo>
                  <a:pt x="2031" y="858"/>
                  <a:pt x="2031" y="858"/>
                  <a:pt x="2031" y="858"/>
                </a:cubicBezTo>
                <a:cubicBezTo>
                  <a:pt x="2030" y="858"/>
                  <a:pt x="2030" y="858"/>
                  <a:pt x="2030" y="858"/>
                </a:cubicBezTo>
                <a:cubicBezTo>
                  <a:pt x="2030" y="859"/>
                  <a:pt x="2029" y="859"/>
                  <a:pt x="2029" y="859"/>
                </a:cubicBezTo>
                <a:cubicBezTo>
                  <a:pt x="2028" y="859"/>
                  <a:pt x="2028" y="859"/>
                  <a:pt x="2027" y="859"/>
                </a:cubicBezTo>
                <a:cubicBezTo>
                  <a:pt x="2027" y="859"/>
                  <a:pt x="2027" y="859"/>
                  <a:pt x="2027" y="859"/>
                </a:cubicBezTo>
                <a:cubicBezTo>
                  <a:pt x="2026" y="860"/>
                  <a:pt x="2025" y="860"/>
                  <a:pt x="2025" y="860"/>
                </a:cubicBezTo>
                <a:cubicBezTo>
                  <a:pt x="2027" y="868"/>
                  <a:pt x="2035" y="871"/>
                  <a:pt x="2038" y="877"/>
                </a:cubicBezTo>
                <a:cubicBezTo>
                  <a:pt x="2040" y="877"/>
                  <a:pt x="2041" y="877"/>
                  <a:pt x="2042" y="877"/>
                </a:cubicBezTo>
                <a:cubicBezTo>
                  <a:pt x="2043" y="876"/>
                  <a:pt x="2043" y="876"/>
                  <a:pt x="2043" y="875"/>
                </a:cubicBezTo>
                <a:cubicBezTo>
                  <a:pt x="2044" y="875"/>
                  <a:pt x="2045" y="875"/>
                  <a:pt x="2046" y="875"/>
                </a:cubicBezTo>
                <a:cubicBezTo>
                  <a:pt x="2046" y="874"/>
                  <a:pt x="2046" y="874"/>
                  <a:pt x="2046" y="873"/>
                </a:cubicBezTo>
                <a:cubicBezTo>
                  <a:pt x="2048" y="873"/>
                  <a:pt x="2048" y="873"/>
                  <a:pt x="2048" y="873"/>
                </a:cubicBezTo>
                <a:cubicBezTo>
                  <a:pt x="2049" y="873"/>
                  <a:pt x="2049" y="872"/>
                  <a:pt x="2050" y="872"/>
                </a:cubicBezTo>
                <a:cubicBezTo>
                  <a:pt x="2050" y="870"/>
                  <a:pt x="2051" y="869"/>
                  <a:pt x="2052" y="867"/>
                </a:cubicBezTo>
                <a:cubicBezTo>
                  <a:pt x="2051" y="865"/>
                  <a:pt x="2051" y="863"/>
                  <a:pt x="2051" y="861"/>
                </a:cubicBezTo>
                <a:cubicBezTo>
                  <a:pt x="2052" y="861"/>
                  <a:pt x="2052" y="861"/>
                  <a:pt x="2052" y="861"/>
                </a:cubicBezTo>
                <a:cubicBezTo>
                  <a:pt x="2052" y="860"/>
                  <a:pt x="2052" y="859"/>
                  <a:pt x="2052" y="857"/>
                </a:cubicBezTo>
                <a:cubicBezTo>
                  <a:pt x="2053" y="858"/>
                  <a:pt x="2054" y="858"/>
                  <a:pt x="2055" y="858"/>
                </a:cubicBezTo>
                <a:cubicBezTo>
                  <a:pt x="2055" y="859"/>
                  <a:pt x="2054" y="859"/>
                  <a:pt x="2054" y="860"/>
                </a:cubicBezTo>
                <a:cubicBezTo>
                  <a:pt x="2055" y="860"/>
                  <a:pt x="2055" y="861"/>
                  <a:pt x="2056" y="861"/>
                </a:cubicBezTo>
                <a:cubicBezTo>
                  <a:pt x="2055" y="862"/>
                  <a:pt x="2055" y="861"/>
                  <a:pt x="2054" y="862"/>
                </a:cubicBezTo>
                <a:cubicBezTo>
                  <a:pt x="2054" y="864"/>
                  <a:pt x="2054" y="864"/>
                  <a:pt x="2056" y="865"/>
                </a:cubicBezTo>
                <a:cubicBezTo>
                  <a:pt x="2056" y="866"/>
                  <a:pt x="2056" y="866"/>
                  <a:pt x="2055" y="867"/>
                </a:cubicBezTo>
                <a:cubicBezTo>
                  <a:pt x="2055" y="868"/>
                  <a:pt x="2055" y="869"/>
                  <a:pt x="2056" y="871"/>
                </a:cubicBezTo>
                <a:cubicBezTo>
                  <a:pt x="2056" y="871"/>
                  <a:pt x="2057" y="871"/>
                  <a:pt x="2058" y="872"/>
                </a:cubicBezTo>
                <a:cubicBezTo>
                  <a:pt x="2058" y="873"/>
                  <a:pt x="2058" y="873"/>
                  <a:pt x="2058" y="873"/>
                </a:cubicBezTo>
                <a:cubicBezTo>
                  <a:pt x="2058" y="873"/>
                  <a:pt x="2058" y="873"/>
                  <a:pt x="2058" y="873"/>
                </a:cubicBezTo>
                <a:cubicBezTo>
                  <a:pt x="2058" y="875"/>
                  <a:pt x="2058" y="875"/>
                  <a:pt x="2058" y="876"/>
                </a:cubicBezTo>
                <a:cubicBezTo>
                  <a:pt x="2057" y="876"/>
                  <a:pt x="2057" y="876"/>
                  <a:pt x="2057" y="876"/>
                </a:cubicBezTo>
                <a:cubicBezTo>
                  <a:pt x="2057" y="878"/>
                  <a:pt x="2057" y="878"/>
                  <a:pt x="2057" y="878"/>
                </a:cubicBezTo>
                <a:cubicBezTo>
                  <a:pt x="2056" y="879"/>
                  <a:pt x="2056" y="879"/>
                  <a:pt x="2056" y="879"/>
                </a:cubicBezTo>
                <a:cubicBezTo>
                  <a:pt x="2054" y="882"/>
                  <a:pt x="2056" y="883"/>
                  <a:pt x="2054" y="885"/>
                </a:cubicBezTo>
                <a:cubicBezTo>
                  <a:pt x="2054" y="887"/>
                  <a:pt x="2054" y="887"/>
                  <a:pt x="2054" y="888"/>
                </a:cubicBezTo>
                <a:cubicBezTo>
                  <a:pt x="2055" y="888"/>
                  <a:pt x="2055" y="888"/>
                  <a:pt x="2055" y="888"/>
                </a:cubicBezTo>
                <a:cubicBezTo>
                  <a:pt x="2055" y="890"/>
                  <a:pt x="2055" y="890"/>
                  <a:pt x="2055" y="890"/>
                </a:cubicBezTo>
                <a:cubicBezTo>
                  <a:pt x="2056" y="890"/>
                  <a:pt x="2056" y="891"/>
                  <a:pt x="2057" y="891"/>
                </a:cubicBezTo>
                <a:cubicBezTo>
                  <a:pt x="2057" y="892"/>
                  <a:pt x="2056" y="892"/>
                  <a:pt x="2056" y="893"/>
                </a:cubicBezTo>
                <a:cubicBezTo>
                  <a:pt x="2057" y="893"/>
                  <a:pt x="2057" y="893"/>
                  <a:pt x="2057" y="893"/>
                </a:cubicBezTo>
                <a:cubicBezTo>
                  <a:pt x="2057" y="894"/>
                  <a:pt x="2057" y="896"/>
                  <a:pt x="2058" y="897"/>
                </a:cubicBezTo>
                <a:cubicBezTo>
                  <a:pt x="2057" y="897"/>
                  <a:pt x="2057" y="897"/>
                  <a:pt x="2056" y="898"/>
                </a:cubicBezTo>
                <a:cubicBezTo>
                  <a:pt x="2056" y="900"/>
                  <a:pt x="2056" y="900"/>
                  <a:pt x="2056" y="900"/>
                </a:cubicBezTo>
                <a:cubicBezTo>
                  <a:pt x="2058" y="900"/>
                  <a:pt x="2058" y="900"/>
                  <a:pt x="2058" y="900"/>
                </a:cubicBezTo>
                <a:cubicBezTo>
                  <a:pt x="2057" y="901"/>
                  <a:pt x="2057" y="903"/>
                  <a:pt x="2057" y="905"/>
                </a:cubicBezTo>
                <a:cubicBezTo>
                  <a:pt x="2058" y="905"/>
                  <a:pt x="2058" y="905"/>
                  <a:pt x="2058" y="905"/>
                </a:cubicBezTo>
                <a:cubicBezTo>
                  <a:pt x="2058" y="907"/>
                  <a:pt x="2058" y="907"/>
                  <a:pt x="2058" y="907"/>
                </a:cubicBezTo>
                <a:cubicBezTo>
                  <a:pt x="2058" y="907"/>
                  <a:pt x="2058" y="907"/>
                  <a:pt x="2058" y="907"/>
                </a:cubicBezTo>
                <a:cubicBezTo>
                  <a:pt x="2058" y="909"/>
                  <a:pt x="2058" y="909"/>
                  <a:pt x="2058" y="909"/>
                </a:cubicBezTo>
                <a:cubicBezTo>
                  <a:pt x="2059" y="909"/>
                  <a:pt x="2059" y="909"/>
                  <a:pt x="2059" y="909"/>
                </a:cubicBezTo>
                <a:cubicBezTo>
                  <a:pt x="2059" y="910"/>
                  <a:pt x="2059" y="910"/>
                  <a:pt x="2059" y="910"/>
                </a:cubicBezTo>
                <a:cubicBezTo>
                  <a:pt x="2059" y="910"/>
                  <a:pt x="2058" y="910"/>
                  <a:pt x="2058" y="911"/>
                </a:cubicBezTo>
                <a:cubicBezTo>
                  <a:pt x="2059" y="911"/>
                  <a:pt x="2059" y="911"/>
                  <a:pt x="2059" y="911"/>
                </a:cubicBezTo>
                <a:cubicBezTo>
                  <a:pt x="2059" y="913"/>
                  <a:pt x="2059" y="913"/>
                  <a:pt x="2059" y="913"/>
                </a:cubicBezTo>
                <a:cubicBezTo>
                  <a:pt x="2060" y="913"/>
                  <a:pt x="2060" y="913"/>
                  <a:pt x="2060" y="913"/>
                </a:cubicBezTo>
                <a:cubicBezTo>
                  <a:pt x="2060" y="915"/>
                  <a:pt x="2060" y="915"/>
                  <a:pt x="2060" y="915"/>
                </a:cubicBezTo>
                <a:cubicBezTo>
                  <a:pt x="2060" y="915"/>
                  <a:pt x="2060" y="915"/>
                  <a:pt x="2060" y="915"/>
                </a:cubicBezTo>
                <a:cubicBezTo>
                  <a:pt x="2060" y="919"/>
                  <a:pt x="2060" y="919"/>
                  <a:pt x="2060" y="919"/>
                </a:cubicBezTo>
                <a:cubicBezTo>
                  <a:pt x="2061" y="919"/>
                  <a:pt x="2061" y="919"/>
                  <a:pt x="2061" y="919"/>
                </a:cubicBezTo>
                <a:cubicBezTo>
                  <a:pt x="2061" y="923"/>
                  <a:pt x="2061" y="923"/>
                  <a:pt x="2061" y="923"/>
                </a:cubicBezTo>
                <a:cubicBezTo>
                  <a:pt x="2061" y="923"/>
                  <a:pt x="2061" y="923"/>
                  <a:pt x="2061" y="923"/>
                </a:cubicBezTo>
                <a:cubicBezTo>
                  <a:pt x="2061" y="926"/>
                  <a:pt x="2061" y="926"/>
                  <a:pt x="2061" y="926"/>
                </a:cubicBezTo>
                <a:cubicBezTo>
                  <a:pt x="2062" y="926"/>
                  <a:pt x="2062" y="926"/>
                  <a:pt x="2062" y="926"/>
                </a:cubicBezTo>
                <a:cubicBezTo>
                  <a:pt x="2062" y="928"/>
                  <a:pt x="2062" y="928"/>
                  <a:pt x="2062" y="928"/>
                </a:cubicBezTo>
                <a:cubicBezTo>
                  <a:pt x="2063" y="928"/>
                  <a:pt x="2063" y="928"/>
                  <a:pt x="2063" y="928"/>
                </a:cubicBezTo>
                <a:cubicBezTo>
                  <a:pt x="2063" y="930"/>
                  <a:pt x="2063" y="930"/>
                  <a:pt x="2063" y="930"/>
                </a:cubicBezTo>
                <a:cubicBezTo>
                  <a:pt x="2063" y="930"/>
                  <a:pt x="2063" y="930"/>
                  <a:pt x="2063" y="930"/>
                </a:cubicBezTo>
                <a:cubicBezTo>
                  <a:pt x="2064" y="931"/>
                  <a:pt x="2064" y="932"/>
                  <a:pt x="2064" y="934"/>
                </a:cubicBezTo>
                <a:cubicBezTo>
                  <a:pt x="2065" y="934"/>
                  <a:pt x="2065" y="934"/>
                  <a:pt x="2065" y="934"/>
                </a:cubicBezTo>
                <a:cubicBezTo>
                  <a:pt x="2065" y="935"/>
                  <a:pt x="2065" y="935"/>
                  <a:pt x="2065" y="935"/>
                </a:cubicBezTo>
                <a:cubicBezTo>
                  <a:pt x="2065" y="935"/>
                  <a:pt x="2065" y="935"/>
                  <a:pt x="2065" y="935"/>
                </a:cubicBezTo>
                <a:cubicBezTo>
                  <a:pt x="2065" y="936"/>
                  <a:pt x="2065" y="936"/>
                  <a:pt x="2065" y="936"/>
                </a:cubicBezTo>
                <a:cubicBezTo>
                  <a:pt x="2066" y="936"/>
                  <a:pt x="2066" y="936"/>
                  <a:pt x="2066" y="936"/>
                </a:cubicBezTo>
                <a:cubicBezTo>
                  <a:pt x="2066" y="938"/>
                  <a:pt x="2066" y="938"/>
                  <a:pt x="2066" y="938"/>
                </a:cubicBezTo>
                <a:cubicBezTo>
                  <a:pt x="2067" y="938"/>
                  <a:pt x="2067" y="938"/>
                  <a:pt x="2067" y="938"/>
                </a:cubicBezTo>
                <a:cubicBezTo>
                  <a:pt x="2067" y="940"/>
                  <a:pt x="2067" y="940"/>
                  <a:pt x="2067" y="940"/>
                </a:cubicBezTo>
                <a:cubicBezTo>
                  <a:pt x="2067" y="940"/>
                  <a:pt x="2067" y="940"/>
                  <a:pt x="2067" y="940"/>
                </a:cubicBezTo>
                <a:cubicBezTo>
                  <a:pt x="2067" y="942"/>
                  <a:pt x="2067" y="942"/>
                  <a:pt x="2067" y="942"/>
                </a:cubicBezTo>
                <a:cubicBezTo>
                  <a:pt x="2068" y="942"/>
                  <a:pt x="2068" y="942"/>
                  <a:pt x="2068" y="942"/>
                </a:cubicBezTo>
                <a:cubicBezTo>
                  <a:pt x="2068" y="944"/>
                  <a:pt x="2068" y="944"/>
                  <a:pt x="2068" y="944"/>
                </a:cubicBezTo>
                <a:cubicBezTo>
                  <a:pt x="2069" y="944"/>
                  <a:pt x="2069" y="944"/>
                  <a:pt x="2069" y="944"/>
                </a:cubicBezTo>
                <a:cubicBezTo>
                  <a:pt x="2069" y="947"/>
                  <a:pt x="2069" y="947"/>
                  <a:pt x="2069" y="947"/>
                </a:cubicBezTo>
                <a:cubicBezTo>
                  <a:pt x="2069" y="947"/>
                  <a:pt x="2069" y="947"/>
                  <a:pt x="2069" y="947"/>
                </a:cubicBezTo>
                <a:cubicBezTo>
                  <a:pt x="2070" y="949"/>
                  <a:pt x="2070" y="951"/>
                  <a:pt x="2070" y="953"/>
                </a:cubicBezTo>
                <a:cubicBezTo>
                  <a:pt x="2071" y="953"/>
                  <a:pt x="2071" y="953"/>
                  <a:pt x="2071" y="953"/>
                </a:cubicBezTo>
                <a:cubicBezTo>
                  <a:pt x="2071" y="959"/>
                  <a:pt x="2071" y="959"/>
                  <a:pt x="2071" y="959"/>
                </a:cubicBezTo>
                <a:cubicBezTo>
                  <a:pt x="2071" y="959"/>
                  <a:pt x="2071" y="959"/>
                  <a:pt x="2071" y="959"/>
                </a:cubicBezTo>
                <a:cubicBezTo>
                  <a:pt x="2071" y="961"/>
                  <a:pt x="2071" y="961"/>
                  <a:pt x="2071" y="961"/>
                </a:cubicBezTo>
                <a:cubicBezTo>
                  <a:pt x="2072" y="961"/>
                  <a:pt x="2072" y="961"/>
                  <a:pt x="2072" y="961"/>
                </a:cubicBezTo>
                <a:cubicBezTo>
                  <a:pt x="2072" y="962"/>
                  <a:pt x="2072" y="962"/>
                  <a:pt x="2072" y="962"/>
                </a:cubicBezTo>
                <a:cubicBezTo>
                  <a:pt x="2073" y="962"/>
                  <a:pt x="2073" y="962"/>
                  <a:pt x="2073" y="962"/>
                </a:cubicBezTo>
                <a:cubicBezTo>
                  <a:pt x="2073" y="964"/>
                  <a:pt x="2073" y="965"/>
                  <a:pt x="2073" y="967"/>
                </a:cubicBezTo>
                <a:cubicBezTo>
                  <a:pt x="2074" y="967"/>
                  <a:pt x="2074" y="967"/>
                  <a:pt x="2074" y="967"/>
                </a:cubicBezTo>
                <a:cubicBezTo>
                  <a:pt x="2074" y="968"/>
                  <a:pt x="2074" y="968"/>
                  <a:pt x="2074" y="968"/>
                </a:cubicBezTo>
                <a:cubicBezTo>
                  <a:pt x="2075" y="968"/>
                  <a:pt x="2076" y="969"/>
                  <a:pt x="2077" y="969"/>
                </a:cubicBezTo>
                <a:cubicBezTo>
                  <a:pt x="2077" y="971"/>
                  <a:pt x="2077" y="972"/>
                  <a:pt x="2077" y="973"/>
                </a:cubicBezTo>
                <a:cubicBezTo>
                  <a:pt x="2078" y="973"/>
                  <a:pt x="2078" y="973"/>
                  <a:pt x="2078" y="973"/>
                </a:cubicBezTo>
                <a:cubicBezTo>
                  <a:pt x="2078" y="974"/>
                  <a:pt x="2078" y="974"/>
                  <a:pt x="2078" y="974"/>
                </a:cubicBezTo>
                <a:cubicBezTo>
                  <a:pt x="2078" y="975"/>
                  <a:pt x="2079" y="975"/>
                  <a:pt x="2079" y="975"/>
                </a:cubicBezTo>
                <a:cubicBezTo>
                  <a:pt x="2079" y="976"/>
                  <a:pt x="2080" y="977"/>
                  <a:pt x="2080" y="978"/>
                </a:cubicBezTo>
                <a:cubicBezTo>
                  <a:pt x="2081" y="978"/>
                  <a:pt x="2081" y="978"/>
                  <a:pt x="2081" y="978"/>
                </a:cubicBezTo>
                <a:cubicBezTo>
                  <a:pt x="2081" y="980"/>
                  <a:pt x="2081" y="982"/>
                  <a:pt x="2082" y="984"/>
                </a:cubicBezTo>
                <a:cubicBezTo>
                  <a:pt x="2082" y="984"/>
                  <a:pt x="2083" y="984"/>
                  <a:pt x="2083" y="984"/>
                </a:cubicBezTo>
                <a:cubicBezTo>
                  <a:pt x="2083" y="985"/>
                  <a:pt x="2084" y="986"/>
                  <a:pt x="2084" y="987"/>
                </a:cubicBezTo>
                <a:cubicBezTo>
                  <a:pt x="2084" y="987"/>
                  <a:pt x="2085" y="987"/>
                  <a:pt x="2085" y="988"/>
                </a:cubicBezTo>
                <a:cubicBezTo>
                  <a:pt x="2085" y="989"/>
                  <a:pt x="2085" y="989"/>
                  <a:pt x="2085" y="989"/>
                </a:cubicBezTo>
                <a:cubicBezTo>
                  <a:pt x="2086" y="989"/>
                  <a:pt x="2086" y="989"/>
                  <a:pt x="2086" y="989"/>
                </a:cubicBezTo>
                <a:cubicBezTo>
                  <a:pt x="2086" y="990"/>
                  <a:pt x="2086" y="991"/>
                  <a:pt x="2086" y="992"/>
                </a:cubicBezTo>
                <a:cubicBezTo>
                  <a:pt x="2085" y="993"/>
                  <a:pt x="2086" y="992"/>
                  <a:pt x="2085" y="993"/>
                </a:cubicBezTo>
                <a:cubicBezTo>
                  <a:pt x="2084" y="993"/>
                  <a:pt x="2084" y="993"/>
                  <a:pt x="2084" y="993"/>
                </a:cubicBezTo>
                <a:cubicBezTo>
                  <a:pt x="2084" y="994"/>
                  <a:pt x="2084" y="994"/>
                  <a:pt x="2084" y="994"/>
                </a:cubicBezTo>
                <a:cubicBezTo>
                  <a:pt x="2086" y="995"/>
                  <a:pt x="2085" y="995"/>
                  <a:pt x="2086" y="996"/>
                </a:cubicBezTo>
                <a:cubicBezTo>
                  <a:pt x="2086" y="996"/>
                  <a:pt x="2087" y="997"/>
                  <a:pt x="2087" y="997"/>
                </a:cubicBezTo>
                <a:cubicBezTo>
                  <a:pt x="2087" y="997"/>
                  <a:pt x="2088" y="998"/>
                  <a:pt x="2088" y="999"/>
                </a:cubicBezTo>
                <a:cubicBezTo>
                  <a:pt x="2088" y="999"/>
                  <a:pt x="2088" y="999"/>
                  <a:pt x="2088" y="999"/>
                </a:cubicBezTo>
                <a:cubicBezTo>
                  <a:pt x="2088" y="1000"/>
                  <a:pt x="2088" y="1000"/>
                  <a:pt x="2088" y="1000"/>
                </a:cubicBezTo>
                <a:cubicBezTo>
                  <a:pt x="2090" y="1001"/>
                  <a:pt x="2090" y="1001"/>
                  <a:pt x="2090" y="1001"/>
                </a:cubicBezTo>
                <a:cubicBezTo>
                  <a:pt x="2090" y="1003"/>
                  <a:pt x="2090" y="1003"/>
                  <a:pt x="2090" y="1003"/>
                </a:cubicBezTo>
                <a:cubicBezTo>
                  <a:pt x="2090" y="1003"/>
                  <a:pt x="2090" y="1003"/>
                  <a:pt x="2090" y="1003"/>
                </a:cubicBezTo>
                <a:cubicBezTo>
                  <a:pt x="2090" y="1004"/>
                  <a:pt x="2090" y="1004"/>
                  <a:pt x="2090" y="1004"/>
                </a:cubicBezTo>
                <a:cubicBezTo>
                  <a:pt x="2091" y="1004"/>
                  <a:pt x="2091" y="1004"/>
                  <a:pt x="2091" y="1004"/>
                </a:cubicBezTo>
                <a:cubicBezTo>
                  <a:pt x="2091" y="1005"/>
                  <a:pt x="2091" y="1005"/>
                  <a:pt x="2091" y="1005"/>
                </a:cubicBezTo>
                <a:cubicBezTo>
                  <a:pt x="2092" y="1006"/>
                  <a:pt x="2092" y="1006"/>
                  <a:pt x="2092" y="1006"/>
                </a:cubicBezTo>
                <a:cubicBezTo>
                  <a:pt x="2092" y="1007"/>
                  <a:pt x="2092" y="1007"/>
                  <a:pt x="2092" y="1007"/>
                </a:cubicBezTo>
                <a:cubicBezTo>
                  <a:pt x="2093" y="1007"/>
                  <a:pt x="2093" y="1007"/>
                  <a:pt x="2093" y="1007"/>
                </a:cubicBezTo>
                <a:cubicBezTo>
                  <a:pt x="2093" y="1009"/>
                  <a:pt x="2093" y="1009"/>
                  <a:pt x="2093" y="1009"/>
                </a:cubicBezTo>
                <a:cubicBezTo>
                  <a:pt x="2093" y="1009"/>
                  <a:pt x="2094" y="1009"/>
                  <a:pt x="2094" y="1010"/>
                </a:cubicBezTo>
                <a:cubicBezTo>
                  <a:pt x="2097" y="1010"/>
                  <a:pt x="2097" y="1010"/>
                  <a:pt x="2097" y="1010"/>
                </a:cubicBezTo>
                <a:cubicBezTo>
                  <a:pt x="2097" y="1009"/>
                  <a:pt x="2097" y="1009"/>
                  <a:pt x="2097" y="1009"/>
                </a:cubicBezTo>
                <a:cubicBezTo>
                  <a:pt x="2099" y="1009"/>
                  <a:pt x="2100" y="1007"/>
                  <a:pt x="2101" y="1005"/>
                </a:cubicBezTo>
                <a:cubicBezTo>
                  <a:pt x="2101" y="1003"/>
                  <a:pt x="2101" y="1003"/>
                  <a:pt x="2101" y="1003"/>
                </a:cubicBezTo>
                <a:cubicBezTo>
                  <a:pt x="2102" y="1003"/>
                  <a:pt x="2104" y="1002"/>
                  <a:pt x="2106" y="1001"/>
                </a:cubicBezTo>
                <a:cubicBezTo>
                  <a:pt x="2106" y="999"/>
                  <a:pt x="2106" y="999"/>
                  <a:pt x="2106" y="999"/>
                </a:cubicBezTo>
                <a:cubicBezTo>
                  <a:pt x="2106" y="999"/>
                  <a:pt x="2106" y="999"/>
                  <a:pt x="2106" y="999"/>
                </a:cubicBezTo>
                <a:cubicBezTo>
                  <a:pt x="2106" y="997"/>
                  <a:pt x="2106" y="997"/>
                  <a:pt x="2106" y="997"/>
                </a:cubicBezTo>
                <a:cubicBezTo>
                  <a:pt x="2108" y="996"/>
                  <a:pt x="2108" y="996"/>
                  <a:pt x="2108" y="996"/>
                </a:cubicBezTo>
                <a:cubicBezTo>
                  <a:pt x="2108" y="995"/>
                  <a:pt x="2108" y="995"/>
                  <a:pt x="2108" y="995"/>
                </a:cubicBezTo>
                <a:cubicBezTo>
                  <a:pt x="2108" y="994"/>
                  <a:pt x="2109" y="994"/>
                  <a:pt x="2109" y="994"/>
                </a:cubicBezTo>
                <a:cubicBezTo>
                  <a:pt x="2110" y="992"/>
                  <a:pt x="2110" y="992"/>
                  <a:pt x="2111" y="991"/>
                </a:cubicBezTo>
                <a:cubicBezTo>
                  <a:pt x="2111" y="990"/>
                  <a:pt x="2111" y="990"/>
                  <a:pt x="2111" y="990"/>
                </a:cubicBezTo>
                <a:cubicBezTo>
                  <a:pt x="2114" y="990"/>
                  <a:pt x="2114" y="990"/>
                  <a:pt x="2114" y="990"/>
                </a:cubicBezTo>
                <a:cubicBezTo>
                  <a:pt x="2115" y="990"/>
                  <a:pt x="2114" y="990"/>
                  <a:pt x="2115" y="990"/>
                </a:cubicBezTo>
                <a:cubicBezTo>
                  <a:pt x="2115" y="986"/>
                  <a:pt x="2115" y="986"/>
                  <a:pt x="2115" y="986"/>
                </a:cubicBezTo>
                <a:cubicBezTo>
                  <a:pt x="2114" y="986"/>
                  <a:pt x="2114" y="986"/>
                  <a:pt x="2114" y="986"/>
                </a:cubicBezTo>
                <a:cubicBezTo>
                  <a:pt x="2114" y="984"/>
                  <a:pt x="2114" y="984"/>
                  <a:pt x="2114" y="984"/>
                </a:cubicBezTo>
                <a:cubicBezTo>
                  <a:pt x="2113" y="984"/>
                  <a:pt x="2113" y="984"/>
                  <a:pt x="2113" y="984"/>
                </a:cubicBezTo>
                <a:cubicBezTo>
                  <a:pt x="2113" y="978"/>
                  <a:pt x="2113" y="978"/>
                  <a:pt x="2113" y="978"/>
                </a:cubicBezTo>
                <a:cubicBezTo>
                  <a:pt x="2113" y="978"/>
                  <a:pt x="2113" y="978"/>
                  <a:pt x="2113" y="978"/>
                </a:cubicBezTo>
                <a:cubicBezTo>
                  <a:pt x="2113" y="977"/>
                  <a:pt x="2113" y="977"/>
                  <a:pt x="2113" y="977"/>
                </a:cubicBezTo>
                <a:cubicBezTo>
                  <a:pt x="2113" y="977"/>
                  <a:pt x="2113" y="977"/>
                  <a:pt x="2113" y="977"/>
                </a:cubicBezTo>
                <a:cubicBezTo>
                  <a:pt x="2114" y="975"/>
                  <a:pt x="2114" y="974"/>
                  <a:pt x="2115" y="972"/>
                </a:cubicBezTo>
                <a:cubicBezTo>
                  <a:pt x="2115" y="971"/>
                  <a:pt x="2116" y="971"/>
                  <a:pt x="2117" y="971"/>
                </a:cubicBezTo>
                <a:cubicBezTo>
                  <a:pt x="2117" y="969"/>
                  <a:pt x="2117" y="967"/>
                  <a:pt x="2117" y="965"/>
                </a:cubicBezTo>
                <a:cubicBezTo>
                  <a:pt x="2118" y="965"/>
                  <a:pt x="2118" y="965"/>
                  <a:pt x="2119" y="965"/>
                </a:cubicBezTo>
                <a:cubicBezTo>
                  <a:pt x="2117" y="952"/>
                  <a:pt x="2117" y="952"/>
                  <a:pt x="2117" y="952"/>
                </a:cubicBezTo>
                <a:cubicBezTo>
                  <a:pt x="2117" y="948"/>
                  <a:pt x="2117" y="944"/>
                  <a:pt x="2117" y="940"/>
                </a:cubicBezTo>
                <a:cubicBezTo>
                  <a:pt x="2118" y="940"/>
                  <a:pt x="2118" y="940"/>
                  <a:pt x="2118" y="940"/>
                </a:cubicBezTo>
                <a:cubicBezTo>
                  <a:pt x="2118" y="939"/>
                  <a:pt x="2118" y="939"/>
                  <a:pt x="2118" y="939"/>
                </a:cubicBezTo>
                <a:cubicBezTo>
                  <a:pt x="2119" y="939"/>
                  <a:pt x="2119" y="939"/>
                  <a:pt x="2119" y="939"/>
                </a:cubicBezTo>
                <a:cubicBezTo>
                  <a:pt x="2119" y="937"/>
                  <a:pt x="2118" y="937"/>
                  <a:pt x="2117" y="936"/>
                </a:cubicBezTo>
                <a:cubicBezTo>
                  <a:pt x="2117" y="931"/>
                  <a:pt x="2117" y="931"/>
                  <a:pt x="2117" y="931"/>
                </a:cubicBezTo>
                <a:cubicBezTo>
                  <a:pt x="2118" y="930"/>
                  <a:pt x="2119" y="929"/>
                  <a:pt x="2120" y="928"/>
                </a:cubicBezTo>
                <a:cubicBezTo>
                  <a:pt x="2120" y="928"/>
                  <a:pt x="2120" y="928"/>
                  <a:pt x="2120" y="928"/>
                </a:cubicBezTo>
                <a:cubicBezTo>
                  <a:pt x="2122" y="927"/>
                  <a:pt x="2124" y="928"/>
                  <a:pt x="2126" y="927"/>
                </a:cubicBezTo>
                <a:cubicBezTo>
                  <a:pt x="2127" y="926"/>
                  <a:pt x="2127" y="925"/>
                  <a:pt x="2128" y="924"/>
                </a:cubicBezTo>
                <a:cubicBezTo>
                  <a:pt x="2134" y="922"/>
                  <a:pt x="2134" y="922"/>
                  <a:pt x="2134" y="922"/>
                </a:cubicBezTo>
                <a:cubicBezTo>
                  <a:pt x="2134" y="920"/>
                  <a:pt x="2135" y="920"/>
                  <a:pt x="2135" y="920"/>
                </a:cubicBezTo>
                <a:cubicBezTo>
                  <a:pt x="2135" y="917"/>
                  <a:pt x="2135" y="917"/>
                  <a:pt x="2135" y="917"/>
                </a:cubicBezTo>
                <a:cubicBezTo>
                  <a:pt x="2136" y="917"/>
                  <a:pt x="2136" y="917"/>
                  <a:pt x="2136" y="917"/>
                </a:cubicBezTo>
                <a:cubicBezTo>
                  <a:pt x="2136" y="915"/>
                  <a:pt x="2136" y="915"/>
                  <a:pt x="2136" y="915"/>
                </a:cubicBezTo>
                <a:cubicBezTo>
                  <a:pt x="2136" y="915"/>
                  <a:pt x="2136" y="915"/>
                  <a:pt x="2136" y="915"/>
                </a:cubicBezTo>
                <a:cubicBezTo>
                  <a:pt x="2136" y="914"/>
                  <a:pt x="2136" y="914"/>
                  <a:pt x="2136" y="914"/>
                </a:cubicBezTo>
                <a:cubicBezTo>
                  <a:pt x="2137" y="914"/>
                  <a:pt x="2137" y="914"/>
                  <a:pt x="2137" y="914"/>
                </a:cubicBezTo>
                <a:cubicBezTo>
                  <a:pt x="2138" y="913"/>
                  <a:pt x="2137" y="914"/>
                  <a:pt x="2138" y="913"/>
                </a:cubicBezTo>
                <a:cubicBezTo>
                  <a:pt x="2138" y="913"/>
                  <a:pt x="2138" y="913"/>
                  <a:pt x="2138" y="913"/>
                </a:cubicBezTo>
                <a:cubicBezTo>
                  <a:pt x="2139" y="913"/>
                  <a:pt x="2139" y="913"/>
                  <a:pt x="2139" y="913"/>
                </a:cubicBezTo>
                <a:cubicBezTo>
                  <a:pt x="2139" y="912"/>
                  <a:pt x="2139" y="912"/>
                  <a:pt x="2139" y="912"/>
                </a:cubicBezTo>
                <a:cubicBezTo>
                  <a:pt x="2144" y="911"/>
                  <a:pt x="2144" y="911"/>
                  <a:pt x="2144" y="911"/>
                </a:cubicBezTo>
                <a:cubicBezTo>
                  <a:pt x="2145" y="911"/>
                  <a:pt x="2145" y="910"/>
                  <a:pt x="2146" y="909"/>
                </a:cubicBezTo>
                <a:cubicBezTo>
                  <a:pt x="2147" y="908"/>
                  <a:pt x="2150" y="907"/>
                  <a:pt x="2152" y="907"/>
                </a:cubicBezTo>
                <a:cubicBezTo>
                  <a:pt x="2153" y="902"/>
                  <a:pt x="2157" y="901"/>
                  <a:pt x="2158" y="896"/>
                </a:cubicBezTo>
                <a:cubicBezTo>
                  <a:pt x="2159" y="896"/>
                  <a:pt x="2159" y="896"/>
                  <a:pt x="2159" y="896"/>
                </a:cubicBezTo>
                <a:cubicBezTo>
                  <a:pt x="2160" y="894"/>
                  <a:pt x="2161" y="894"/>
                  <a:pt x="2162" y="893"/>
                </a:cubicBezTo>
                <a:cubicBezTo>
                  <a:pt x="2163" y="893"/>
                  <a:pt x="2163" y="893"/>
                  <a:pt x="2163" y="893"/>
                </a:cubicBezTo>
                <a:cubicBezTo>
                  <a:pt x="2163" y="890"/>
                  <a:pt x="2163" y="890"/>
                  <a:pt x="2163" y="890"/>
                </a:cubicBezTo>
                <a:cubicBezTo>
                  <a:pt x="2163" y="890"/>
                  <a:pt x="2163" y="890"/>
                  <a:pt x="2163" y="890"/>
                </a:cubicBezTo>
                <a:cubicBezTo>
                  <a:pt x="2163" y="890"/>
                  <a:pt x="2163" y="890"/>
                  <a:pt x="2163" y="890"/>
                </a:cubicBezTo>
                <a:cubicBezTo>
                  <a:pt x="2164" y="889"/>
                  <a:pt x="2164" y="889"/>
                  <a:pt x="2164" y="889"/>
                </a:cubicBezTo>
                <a:cubicBezTo>
                  <a:pt x="2169" y="889"/>
                  <a:pt x="2169" y="889"/>
                  <a:pt x="2169" y="889"/>
                </a:cubicBezTo>
                <a:cubicBezTo>
                  <a:pt x="2169" y="889"/>
                  <a:pt x="2169" y="888"/>
                  <a:pt x="2169" y="888"/>
                </a:cubicBezTo>
                <a:cubicBezTo>
                  <a:pt x="2170" y="887"/>
                  <a:pt x="2171" y="887"/>
                  <a:pt x="2172" y="887"/>
                </a:cubicBezTo>
                <a:cubicBezTo>
                  <a:pt x="2172" y="887"/>
                  <a:pt x="2172" y="886"/>
                  <a:pt x="2173" y="886"/>
                </a:cubicBezTo>
                <a:cubicBezTo>
                  <a:pt x="2175" y="886"/>
                  <a:pt x="2175" y="886"/>
                  <a:pt x="2175" y="886"/>
                </a:cubicBezTo>
                <a:cubicBezTo>
                  <a:pt x="2175" y="885"/>
                  <a:pt x="2175" y="885"/>
                  <a:pt x="2175" y="884"/>
                </a:cubicBezTo>
                <a:cubicBezTo>
                  <a:pt x="2176" y="883"/>
                  <a:pt x="2178" y="883"/>
                  <a:pt x="2179" y="881"/>
                </a:cubicBezTo>
                <a:cubicBezTo>
                  <a:pt x="2179" y="880"/>
                  <a:pt x="2179" y="880"/>
                  <a:pt x="2179" y="880"/>
                </a:cubicBezTo>
                <a:cubicBezTo>
                  <a:pt x="2179" y="880"/>
                  <a:pt x="2179" y="880"/>
                  <a:pt x="2179" y="880"/>
                </a:cubicBezTo>
                <a:cubicBezTo>
                  <a:pt x="2179" y="878"/>
                  <a:pt x="2179" y="876"/>
                  <a:pt x="2179" y="875"/>
                </a:cubicBezTo>
                <a:cubicBezTo>
                  <a:pt x="2179" y="875"/>
                  <a:pt x="2179" y="875"/>
                  <a:pt x="2179" y="875"/>
                </a:cubicBezTo>
                <a:cubicBezTo>
                  <a:pt x="2179" y="873"/>
                  <a:pt x="2179" y="873"/>
                  <a:pt x="2179" y="873"/>
                </a:cubicBezTo>
                <a:cubicBezTo>
                  <a:pt x="2180" y="873"/>
                  <a:pt x="2180" y="873"/>
                  <a:pt x="2180" y="873"/>
                </a:cubicBezTo>
                <a:cubicBezTo>
                  <a:pt x="2180" y="872"/>
                  <a:pt x="2180" y="872"/>
                  <a:pt x="2180" y="872"/>
                </a:cubicBezTo>
                <a:cubicBezTo>
                  <a:pt x="2180" y="872"/>
                  <a:pt x="2180" y="872"/>
                  <a:pt x="2180" y="872"/>
                </a:cubicBezTo>
                <a:cubicBezTo>
                  <a:pt x="2181" y="871"/>
                  <a:pt x="2181" y="871"/>
                  <a:pt x="2181" y="869"/>
                </a:cubicBezTo>
                <a:cubicBezTo>
                  <a:pt x="2183" y="869"/>
                  <a:pt x="2184" y="868"/>
                  <a:pt x="2186" y="868"/>
                </a:cubicBezTo>
                <a:cubicBezTo>
                  <a:pt x="2187" y="867"/>
                  <a:pt x="2186" y="867"/>
                  <a:pt x="2187" y="867"/>
                </a:cubicBezTo>
                <a:cubicBezTo>
                  <a:pt x="2187" y="866"/>
                  <a:pt x="2187" y="866"/>
                  <a:pt x="2187" y="866"/>
                </a:cubicBezTo>
                <a:cubicBezTo>
                  <a:pt x="2188" y="866"/>
                  <a:pt x="2188" y="866"/>
                  <a:pt x="2188" y="866"/>
                </a:cubicBezTo>
                <a:cubicBezTo>
                  <a:pt x="2188" y="867"/>
                  <a:pt x="2188" y="867"/>
                  <a:pt x="2188" y="867"/>
                </a:cubicBezTo>
                <a:cubicBezTo>
                  <a:pt x="2189" y="867"/>
                  <a:pt x="2191" y="867"/>
                  <a:pt x="2192" y="867"/>
                </a:cubicBezTo>
                <a:cubicBezTo>
                  <a:pt x="2192" y="869"/>
                  <a:pt x="2192" y="869"/>
                  <a:pt x="2192" y="869"/>
                </a:cubicBezTo>
                <a:cubicBezTo>
                  <a:pt x="2196" y="869"/>
                  <a:pt x="2197" y="869"/>
                  <a:pt x="2198" y="867"/>
                </a:cubicBezTo>
                <a:cubicBezTo>
                  <a:pt x="2200" y="867"/>
                  <a:pt x="2200" y="867"/>
                  <a:pt x="2200" y="867"/>
                </a:cubicBezTo>
                <a:cubicBezTo>
                  <a:pt x="2200" y="865"/>
                  <a:pt x="2200" y="865"/>
                  <a:pt x="2200" y="865"/>
                </a:cubicBezTo>
                <a:cubicBezTo>
                  <a:pt x="2201" y="865"/>
                  <a:pt x="2201" y="866"/>
                  <a:pt x="2201" y="866"/>
                </a:cubicBezTo>
                <a:cubicBezTo>
                  <a:pt x="2202" y="866"/>
                  <a:pt x="2202" y="866"/>
                  <a:pt x="2203" y="865"/>
                </a:cubicBezTo>
                <a:cubicBezTo>
                  <a:pt x="2203" y="864"/>
                  <a:pt x="2203" y="864"/>
                  <a:pt x="2203" y="864"/>
                </a:cubicBezTo>
                <a:cubicBezTo>
                  <a:pt x="2205" y="865"/>
                  <a:pt x="2204" y="864"/>
                  <a:pt x="2205" y="866"/>
                </a:cubicBezTo>
                <a:cubicBezTo>
                  <a:pt x="2208" y="866"/>
                  <a:pt x="2207" y="865"/>
                  <a:pt x="2209" y="863"/>
                </a:cubicBezTo>
                <a:cubicBezTo>
                  <a:pt x="2208" y="860"/>
                  <a:pt x="2207" y="859"/>
                  <a:pt x="2207" y="857"/>
                </a:cubicBezTo>
                <a:cubicBezTo>
                  <a:pt x="2208" y="856"/>
                  <a:pt x="2209" y="856"/>
                  <a:pt x="2210" y="855"/>
                </a:cubicBezTo>
                <a:cubicBezTo>
                  <a:pt x="2210" y="854"/>
                  <a:pt x="2210" y="853"/>
                  <a:pt x="2209" y="852"/>
                </a:cubicBezTo>
                <a:cubicBezTo>
                  <a:pt x="2208" y="852"/>
                  <a:pt x="2208" y="852"/>
                  <a:pt x="2208" y="852"/>
                </a:cubicBezTo>
                <a:cubicBezTo>
                  <a:pt x="2208" y="851"/>
                  <a:pt x="2208" y="851"/>
                  <a:pt x="2208" y="851"/>
                </a:cubicBezTo>
                <a:cubicBezTo>
                  <a:pt x="2207" y="851"/>
                  <a:pt x="2207" y="851"/>
                  <a:pt x="2207" y="851"/>
                </a:cubicBezTo>
                <a:cubicBezTo>
                  <a:pt x="2207" y="850"/>
                  <a:pt x="2207" y="850"/>
                  <a:pt x="2207" y="850"/>
                </a:cubicBezTo>
                <a:cubicBezTo>
                  <a:pt x="2209" y="851"/>
                  <a:pt x="2211" y="852"/>
                  <a:pt x="2212" y="853"/>
                </a:cubicBezTo>
                <a:cubicBezTo>
                  <a:pt x="2212" y="853"/>
                  <a:pt x="2213" y="854"/>
                  <a:pt x="2213" y="855"/>
                </a:cubicBezTo>
                <a:cubicBezTo>
                  <a:pt x="2216" y="855"/>
                  <a:pt x="2216" y="855"/>
                  <a:pt x="2216" y="855"/>
                </a:cubicBezTo>
                <a:cubicBezTo>
                  <a:pt x="2216" y="855"/>
                  <a:pt x="2216" y="856"/>
                  <a:pt x="2217" y="857"/>
                </a:cubicBezTo>
                <a:cubicBezTo>
                  <a:pt x="2218" y="857"/>
                  <a:pt x="2218" y="857"/>
                  <a:pt x="2218" y="857"/>
                </a:cubicBezTo>
                <a:cubicBezTo>
                  <a:pt x="2218" y="857"/>
                  <a:pt x="2218" y="859"/>
                  <a:pt x="2219" y="859"/>
                </a:cubicBezTo>
                <a:cubicBezTo>
                  <a:pt x="2219" y="860"/>
                  <a:pt x="2220" y="860"/>
                  <a:pt x="2221" y="861"/>
                </a:cubicBezTo>
                <a:cubicBezTo>
                  <a:pt x="2221" y="863"/>
                  <a:pt x="2221" y="863"/>
                  <a:pt x="2221" y="863"/>
                </a:cubicBezTo>
                <a:cubicBezTo>
                  <a:pt x="2221" y="864"/>
                  <a:pt x="2221" y="864"/>
                  <a:pt x="2222" y="864"/>
                </a:cubicBezTo>
                <a:cubicBezTo>
                  <a:pt x="2223" y="866"/>
                  <a:pt x="2221" y="872"/>
                  <a:pt x="2223" y="875"/>
                </a:cubicBezTo>
                <a:cubicBezTo>
                  <a:pt x="2223" y="875"/>
                  <a:pt x="2223" y="875"/>
                  <a:pt x="2223" y="875"/>
                </a:cubicBezTo>
                <a:cubicBezTo>
                  <a:pt x="2223" y="876"/>
                  <a:pt x="2223" y="876"/>
                  <a:pt x="2223" y="876"/>
                </a:cubicBezTo>
                <a:cubicBezTo>
                  <a:pt x="2224" y="876"/>
                  <a:pt x="2224" y="876"/>
                  <a:pt x="2225" y="877"/>
                </a:cubicBezTo>
                <a:cubicBezTo>
                  <a:pt x="2225" y="878"/>
                  <a:pt x="2225" y="879"/>
                  <a:pt x="2225" y="880"/>
                </a:cubicBezTo>
                <a:cubicBezTo>
                  <a:pt x="2226" y="880"/>
                  <a:pt x="2226" y="880"/>
                  <a:pt x="2226" y="880"/>
                </a:cubicBezTo>
                <a:cubicBezTo>
                  <a:pt x="2226" y="881"/>
                  <a:pt x="2226" y="881"/>
                  <a:pt x="2226" y="881"/>
                </a:cubicBezTo>
                <a:cubicBezTo>
                  <a:pt x="2227" y="882"/>
                  <a:pt x="2227" y="882"/>
                  <a:pt x="2227" y="882"/>
                </a:cubicBezTo>
                <a:cubicBezTo>
                  <a:pt x="2227" y="884"/>
                  <a:pt x="2227" y="884"/>
                  <a:pt x="2227" y="884"/>
                </a:cubicBezTo>
                <a:cubicBezTo>
                  <a:pt x="2228" y="884"/>
                  <a:pt x="2228" y="884"/>
                  <a:pt x="2228" y="884"/>
                </a:cubicBezTo>
                <a:cubicBezTo>
                  <a:pt x="2228" y="884"/>
                  <a:pt x="2228" y="885"/>
                  <a:pt x="2229" y="886"/>
                </a:cubicBezTo>
                <a:cubicBezTo>
                  <a:pt x="2230" y="886"/>
                  <a:pt x="2230" y="886"/>
                  <a:pt x="2230" y="886"/>
                </a:cubicBezTo>
                <a:cubicBezTo>
                  <a:pt x="2230" y="884"/>
                  <a:pt x="2230" y="885"/>
                  <a:pt x="2230" y="884"/>
                </a:cubicBezTo>
                <a:cubicBezTo>
                  <a:pt x="2230" y="884"/>
                  <a:pt x="2230" y="884"/>
                  <a:pt x="2230" y="884"/>
                </a:cubicBezTo>
                <a:cubicBezTo>
                  <a:pt x="2232" y="884"/>
                  <a:pt x="2232" y="884"/>
                  <a:pt x="2232" y="884"/>
                </a:cubicBezTo>
                <a:cubicBezTo>
                  <a:pt x="2232" y="882"/>
                  <a:pt x="2232" y="882"/>
                  <a:pt x="2232" y="882"/>
                </a:cubicBezTo>
                <a:cubicBezTo>
                  <a:pt x="2235" y="882"/>
                  <a:pt x="2235" y="882"/>
                  <a:pt x="2235" y="882"/>
                </a:cubicBezTo>
                <a:cubicBezTo>
                  <a:pt x="2235" y="886"/>
                  <a:pt x="2234" y="888"/>
                  <a:pt x="2237" y="888"/>
                </a:cubicBezTo>
                <a:cubicBezTo>
                  <a:pt x="2237" y="890"/>
                  <a:pt x="2237" y="892"/>
                  <a:pt x="2238" y="893"/>
                </a:cubicBezTo>
                <a:cubicBezTo>
                  <a:pt x="2238" y="893"/>
                  <a:pt x="2239" y="893"/>
                  <a:pt x="2239" y="894"/>
                </a:cubicBezTo>
                <a:cubicBezTo>
                  <a:pt x="2238" y="894"/>
                  <a:pt x="2238" y="894"/>
                  <a:pt x="2238" y="894"/>
                </a:cubicBezTo>
                <a:cubicBezTo>
                  <a:pt x="2239" y="897"/>
                  <a:pt x="2239" y="899"/>
                  <a:pt x="2239" y="901"/>
                </a:cubicBezTo>
                <a:cubicBezTo>
                  <a:pt x="2240" y="902"/>
                  <a:pt x="2241" y="902"/>
                  <a:pt x="2242" y="902"/>
                </a:cubicBezTo>
                <a:cubicBezTo>
                  <a:pt x="2242" y="903"/>
                  <a:pt x="2242" y="903"/>
                  <a:pt x="2242" y="904"/>
                </a:cubicBezTo>
                <a:cubicBezTo>
                  <a:pt x="2242" y="904"/>
                  <a:pt x="2241" y="904"/>
                  <a:pt x="2242" y="905"/>
                </a:cubicBezTo>
                <a:cubicBezTo>
                  <a:pt x="2242" y="905"/>
                  <a:pt x="2242" y="905"/>
                  <a:pt x="2242" y="905"/>
                </a:cubicBezTo>
                <a:cubicBezTo>
                  <a:pt x="2242" y="907"/>
                  <a:pt x="2242" y="907"/>
                  <a:pt x="2242" y="907"/>
                </a:cubicBezTo>
                <a:cubicBezTo>
                  <a:pt x="2243" y="907"/>
                  <a:pt x="2243" y="907"/>
                  <a:pt x="2243" y="907"/>
                </a:cubicBezTo>
                <a:cubicBezTo>
                  <a:pt x="2243" y="910"/>
                  <a:pt x="2243" y="912"/>
                  <a:pt x="2242" y="914"/>
                </a:cubicBezTo>
                <a:cubicBezTo>
                  <a:pt x="2242" y="914"/>
                  <a:pt x="2242" y="914"/>
                  <a:pt x="2242" y="914"/>
                </a:cubicBezTo>
                <a:cubicBezTo>
                  <a:pt x="2241" y="915"/>
                  <a:pt x="2241" y="916"/>
                  <a:pt x="2241" y="917"/>
                </a:cubicBezTo>
                <a:cubicBezTo>
                  <a:pt x="2240" y="917"/>
                  <a:pt x="2240" y="917"/>
                  <a:pt x="2240" y="917"/>
                </a:cubicBezTo>
                <a:cubicBezTo>
                  <a:pt x="2240" y="919"/>
                  <a:pt x="2240" y="919"/>
                  <a:pt x="2240" y="919"/>
                </a:cubicBezTo>
                <a:cubicBezTo>
                  <a:pt x="2240" y="919"/>
                  <a:pt x="2240" y="919"/>
                  <a:pt x="2240" y="919"/>
                </a:cubicBezTo>
                <a:cubicBezTo>
                  <a:pt x="2240" y="924"/>
                  <a:pt x="2240" y="924"/>
                  <a:pt x="2240" y="924"/>
                </a:cubicBezTo>
                <a:cubicBezTo>
                  <a:pt x="2239" y="924"/>
                  <a:pt x="2239" y="924"/>
                  <a:pt x="2239" y="924"/>
                </a:cubicBezTo>
                <a:cubicBezTo>
                  <a:pt x="2240" y="926"/>
                  <a:pt x="2240" y="926"/>
                  <a:pt x="2241" y="927"/>
                </a:cubicBezTo>
                <a:cubicBezTo>
                  <a:pt x="2242" y="927"/>
                  <a:pt x="2243" y="926"/>
                  <a:pt x="2244" y="926"/>
                </a:cubicBezTo>
                <a:cubicBezTo>
                  <a:pt x="2244" y="927"/>
                  <a:pt x="2244" y="927"/>
                  <a:pt x="2244" y="928"/>
                </a:cubicBezTo>
                <a:cubicBezTo>
                  <a:pt x="2245" y="928"/>
                  <a:pt x="2246" y="927"/>
                  <a:pt x="2246" y="927"/>
                </a:cubicBezTo>
                <a:cubicBezTo>
                  <a:pt x="2247" y="927"/>
                  <a:pt x="2249" y="928"/>
                  <a:pt x="2251" y="928"/>
                </a:cubicBezTo>
                <a:cubicBezTo>
                  <a:pt x="2251" y="927"/>
                  <a:pt x="2252" y="925"/>
                  <a:pt x="2252" y="925"/>
                </a:cubicBezTo>
                <a:cubicBezTo>
                  <a:pt x="2254" y="925"/>
                  <a:pt x="2254" y="925"/>
                  <a:pt x="2254" y="925"/>
                </a:cubicBezTo>
                <a:cubicBezTo>
                  <a:pt x="2254" y="924"/>
                  <a:pt x="2254" y="924"/>
                  <a:pt x="2254" y="924"/>
                </a:cubicBezTo>
                <a:cubicBezTo>
                  <a:pt x="2255" y="923"/>
                  <a:pt x="2255" y="923"/>
                  <a:pt x="2257" y="923"/>
                </a:cubicBezTo>
                <a:cubicBezTo>
                  <a:pt x="2257" y="920"/>
                  <a:pt x="2258" y="918"/>
                  <a:pt x="2259" y="915"/>
                </a:cubicBezTo>
                <a:cubicBezTo>
                  <a:pt x="2260" y="915"/>
                  <a:pt x="2260" y="915"/>
                  <a:pt x="2260" y="915"/>
                </a:cubicBezTo>
                <a:cubicBezTo>
                  <a:pt x="2261" y="916"/>
                  <a:pt x="2261" y="917"/>
                  <a:pt x="2261" y="917"/>
                </a:cubicBezTo>
                <a:cubicBezTo>
                  <a:pt x="2263" y="917"/>
                  <a:pt x="2263" y="917"/>
                  <a:pt x="2263" y="917"/>
                </a:cubicBezTo>
                <a:cubicBezTo>
                  <a:pt x="2263" y="918"/>
                  <a:pt x="2263" y="918"/>
                  <a:pt x="2263" y="918"/>
                </a:cubicBezTo>
                <a:cubicBezTo>
                  <a:pt x="2263" y="918"/>
                  <a:pt x="2264" y="919"/>
                  <a:pt x="2265" y="919"/>
                </a:cubicBezTo>
                <a:cubicBezTo>
                  <a:pt x="2265" y="920"/>
                  <a:pt x="2264" y="921"/>
                  <a:pt x="2265" y="922"/>
                </a:cubicBezTo>
                <a:cubicBezTo>
                  <a:pt x="2268" y="922"/>
                  <a:pt x="2268" y="922"/>
                  <a:pt x="2268" y="922"/>
                </a:cubicBezTo>
                <a:cubicBezTo>
                  <a:pt x="2268" y="923"/>
                  <a:pt x="2268" y="923"/>
                  <a:pt x="2268" y="923"/>
                </a:cubicBezTo>
                <a:cubicBezTo>
                  <a:pt x="2269" y="923"/>
                  <a:pt x="2269" y="923"/>
                  <a:pt x="2269" y="923"/>
                </a:cubicBezTo>
                <a:cubicBezTo>
                  <a:pt x="2269" y="924"/>
                  <a:pt x="2269" y="924"/>
                  <a:pt x="2269" y="924"/>
                </a:cubicBezTo>
                <a:cubicBezTo>
                  <a:pt x="2268" y="924"/>
                  <a:pt x="2268" y="924"/>
                  <a:pt x="2268" y="924"/>
                </a:cubicBezTo>
                <a:cubicBezTo>
                  <a:pt x="2268" y="926"/>
                  <a:pt x="2270" y="925"/>
                  <a:pt x="2267" y="927"/>
                </a:cubicBezTo>
                <a:cubicBezTo>
                  <a:pt x="2268" y="931"/>
                  <a:pt x="2268" y="930"/>
                  <a:pt x="2270" y="932"/>
                </a:cubicBezTo>
                <a:cubicBezTo>
                  <a:pt x="2271" y="932"/>
                  <a:pt x="2271" y="932"/>
                  <a:pt x="2271" y="932"/>
                </a:cubicBezTo>
                <a:cubicBezTo>
                  <a:pt x="2271" y="934"/>
                  <a:pt x="2271" y="934"/>
                  <a:pt x="2271" y="934"/>
                </a:cubicBezTo>
                <a:cubicBezTo>
                  <a:pt x="2271" y="934"/>
                  <a:pt x="2271" y="934"/>
                  <a:pt x="2271" y="934"/>
                </a:cubicBezTo>
                <a:cubicBezTo>
                  <a:pt x="2271" y="935"/>
                  <a:pt x="2271" y="935"/>
                  <a:pt x="2271" y="935"/>
                </a:cubicBezTo>
                <a:cubicBezTo>
                  <a:pt x="2272" y="935"/>
                  <a:pt x="2272" y="935"/>
                  <a:pt x="2272" y="935"/>
                </a:cubicBezTo>
                <a:cubicBezTo>
                  <a:pt x="2272" y="940"/>
                  <a:pt x="2272" y="940"/>
                  <a:pt x="2272" y="940"/>
                </a:cubicBezTo>
                <a:cubicBezTo>
                  <a:pt x="2273" y="940"/>
                  <a:pt x="2273" y="940"/>
                  <a:pt x="2273" y="940"/>
                </a:cubicBezTo>
                <a:cubicBezTo>
                  <a:pt x="2273" y="944"/>
                  <a:pt x="2273" y="944"/>
                  <a:pt x="2273" y="944"/>
                </a:cubicBezTo>
                <a:cubicBezTo>
                  <a:pt x="2273" y="944"/>
                  <a:pt x="2273" y="944"/>
                  <a:pt x="2273" y="944"/>
                </a:cubicBezTo>
                <a:cubicBezTo>
                  <a:pt x="2273" y="947"/>
                  <a:pt x="2273" y="947"/>
                  <a:pt x="2273" y="947"/>
                </a:cubicBezTo>
                <a:cubicBezTo>
                  <a:pt x="2274" y="947"/>
                  <a:pt x="2274" y="947"/>
                  <a:pt x="2274" y="947"/>
                </a:cubicBezTo>
                <a:cubicBezTo>
                  <a:pt x="2274" y="950"/>
                  <a:pt x="2274" y="950"/>
                  <a:pt x="2274" y="950"/>
                </a:cubicBezTo>
                <a:cubicBezTo>
                  <a:pt x="2275" y="951"/>
                  <a:pt x="2276" y="951"/>
                  <a:pt x="2277" y="951"/>
                </a:cubicBezTo>
                <a:cubicBezTo>
                  <a:pt x="2277" y="954"/>
                  <a:pt x="2277" y="956"/>
                  <a:pt x="2277" y="958"/>
                </a:cubicBezTo>
                <a:cubicBezTo>
                  <a:pt x="2278" y="958"/>
                  <a:pt x="2278" y="958"/>
                  <a:pt x="2278" y="958"/>
                </a:cubicBezTo>
                <a:cubicBezTo>
                  <a:pt x="2278" y="961"/>
                  <a:pt x="2278" y="961"/>
                  <a:pt x="2278" y="961"/>
                </a:cubicBezTo>
                <a:cubicBezTo>
                  <a:pt x="2278" y="961"/>
                  <a:pt x="2278" y="961"/>
                  <a:pt x="2278" y="961"/>
                </a:cubicBezTo>
                <a:cubicBezTo>
                  <a:pt x="2278" y="963"/>
                  <a:pt x="2278" y="963"/>
                  <a:pt x="2278" y="963"/>
                </a:cubicBezTo>
                <a:cubicBezTo>
                  <a:pt x="2279" y="963"/>
                  <a:pt x="2279" y="963"/>
                  <a:pt x="2279" y="963"/>
                </a:cubicBezTo>
                <a:cubicBezTo>
                  <a:pt x="2280" y="966"/>
                  <a:pt x="2279" y="969"/>
                  <a:pt x="2277" y="970"/>
                </a:cubicBezTo>
                <a:cubicBezTo>
                  <a:pt x="2278" y="971"/>
                  <a:pt x="2279" y="971"/>
                  <a:pt x="2279" y="971"/>
                </a:cubicBezTo>
                <a:cubicBezTo>
                  <a:pt x="2279" y="973"/>
                  <a:pt x="2279" y="973"/>
                  <a:pt x="2279" y="973"/>
                </a:cubicBezTo>
                <a:cubicBezTo>
                  <a:pt x="2280" y="973"/>
                  <a:pt x="2280" y="973"/>
                  <a:pt x="2280" y="973"/>
                </a:cubicBezTo>
                <a:cubicBezTo>
                  <a:pt x="2280" y="976"/>
                  <a:pt x="2280" y="976"/>
                  <a:pt x="2280" y="976"/>
                </a:cubicBezTo>
                <a:cubicBezTo>
                  <a:pt x="2281" y="976"/>
                  <a:pt x="2281" y="976"/>
                  <a:pt x="2281" y="976"/>
                </a:cubicBezTo>
                <a:cubicBezTo>
                  <a:pt x="2281" y="978"/>
                  <a:pt x="2281" y="978"/>
                  <a:pt x="2281" y="978"/>
                </a:cubicBezTo>
                <a:cubicBezTo>
                  <a:pt x="2282" y="978"/>
                  <a:pt x="2282" y="978"/>
                  <a:pt x="2282" y="978"/>
                </a:cubicBezTo>
                <a:cubicBezTo>
                  <a:pt x="2282" y="979"/>
                  <a:pt x="2281" y="985"/>
                  <a:pt x="2280" y="986"/>
                </a:cubicBezTo>
                <a:cubicBezTo>
                  <a:pt x="2280" y="986"/>
                  <a:pt x="2280" y="986"/>
                  <a:pt x="2279" y="986"/>
                </a:cubicBezTo>
                <a:cubicBezTo>
                  <a:pt x="2279" y="988"/>
                  <a:pt x="2280" y="989"/>
                  <a:pt x="2280" y="991"/>
                </a:cubicBezTo>
                <a:cubicBezTo>
                  <a:pt x="2281" y="991"/>
                  <a:pt x="2281" y="991"/>
                  <a:pt x="2281" y="991"/>
                </a:cubicBezTo>
                <a:cubicBezTo>
                  <a:pt x="2281" y="994"/>
                  <a:pt x="2281" y="994"/>
                  <a:pt x="2281" y="994"/>
                </a:cubicBezTo>
                <a:cubicBezTo>
                  <a:pt x="2280" y="994"/>
                  <a:pt x="2280" y="994"/>
                  <a:pt x="2279" y="995"/>
                </a:cubicBezTo>
                <a:cubicBezTo>
                  <a:pt x="2279" y="996"/>
                  <a:pt x="2277" y="1002"/>
                  <a:pt x="2277" y="1003"/>
                </a:cubicBezTo>
                <a:cubicBezTo>
                  <a:pt x="2278" y="1003"/>
                  <a:pt x="2278" y="1003"/>
                  <a:pt x="2278" y="1003"/>
                </a:cubicBezTo>
                <a:cubicBezTo>
                  <a:pt x="2278" y="1007"/>
                  <a:pt x="2278" y="1007"/>
                  <a:pt x="2278" y="1007"/>
                </a:cubicBezTo>
                <a:cubicBezTo>
                  <a:pt x="2279" y="1007"/>
                  <a:pt x="2279" y="1007"/>
                  <a:pt x="2279" y="1007"/>
                </a:cubicBezTo>
                <a:cubicBezTo>
                  <a:pt x="2279" y="1010"/>
                  <a:pt x="2279" y="1010"/>
                  <a:pt x="2279" y="1010"/>
                </a:cubicBezTo>
                <a:cubicBezTo>
                  <a:pt x="2281" y="1012"/>
                  <a:pt x="2284" y="1014"/>
                  <a:pt x="2286" y="1016"/>
                </a:cubicBezTo>
                <a:cubicBezTo>
                  <a:pt x="2286" y="1017"/>
                  <a:pt x="2286" y="1017"/>
                  <a:pt x="2286" y="1017"/>
                </a:cubicBezTo>
                <a:cubicBezTo>
                  <a:pt x="2287" y="1018"/>
                  <a:pt x="2287" y="1019"/>
                  <a:pt x="2288" y="1019"/>
                </a:cubicBezTo>
                <a:cubicBezTo>
                  <a:pt x="2289" y="1023"/>
                  <a:pt x="2289" y="1023"/>
                  <a:pt x="2289" y="1023"/>
                </a:cubicBezTo>
                <a:cubicBezTo>
                  <a:pt x="2290" y="1024"/>
                  <a:pt x="2290" y="1024"/>
                  <a:pt x="2291" y="1024"/>
                </a:cubicBezTo>
                <a:cubicBezTo>
                  <a:pt x="2291" y="1028"/>
                  <a:pt x="2291" y="1031"/>
                  <a:pt x="2292" y="1034"/>
                </a:cubicBezTo>
                <a:cubicBezTo>
                  <a:pt x="2292" y="1034"/>
                  <a:pt x="2292" y="1034"/>
                  <a:pt x="2292" y="1034"/>
                </a:cubicBezTo>
                <a:cubicBezTo>
                  <a:pt x="2292" y="1036"/>
                  <a:pt x="2292" y="1036"/>
                  <a:pt x="2292" y="1036"/>
                </a:cubicBezTo>
                <a:cubicBezTo>
                  <a:pt x="2293" y="1036"/>
                  <a:pt x="2293" y="1036"/>
                  <a:pt x="2293" y="1036"/>
                </a:cubicBezTo>
                <a:cubicBezTo>
                  <a:pt x="2293" y="1038"/>
                  <a:pt x="2293" y="1038"/>
                  <a:pt x="2293" y="1038"/>
                </a:cubicBezTo>
                <a:cubicBezTo>
                  <a:pt x="2294" y="1038"/>
                  <a:pt x="2294" y="1038"/>
                  <a:pt x="2294" y="1038"/>
                </a:cubicBezTo>
                <a:cubicBezTo>
                  <a:pt x="2294" y="1041"/>
                  <a:pt x="2294" y="1041"/>
                  <a:pt x="2294" y="1041"/>
                </a:cubicBezTo>
                <a:cubicBezTo>
                  <a:pt x="2294" y="1041"/>
                  <a:pt x="2294" y="1041"/>
                  <a:pt x="2294" y="1041"/>
                </a:cubicBezTo>
                <a:cubicBezTo>
                  <a:pt x="2294" y="1041"/>
                  <a:pt x="2293" y="1044"/>
                  <a:pt x="2294" y="1045"/>
                </a:cubicBezTo>
                <a:cubicBezTo>
                  <a:pt x="2294" y="1045"/>
                  <a:pt x="2294" y="1045"/>
                  <a:pt x="2294" y="1045"/>
                </a:cubicBezTo>
                <a:cubicBezTo>
                  <a:pt x="2294" y="1047"/>
                  <a:pt x="2294" y="1047"/>
                  <a:pt x="2294" y="1047"/>
                </a:cubicBezTo>
                <a:cubicBezTo>
                  <a:pt x="2295" y="1047"/>
                  <a:pt x="2295" y="1047"/>
                  <a:pt x="2295" y="1047"/>
                </a:cubicBezTo>
                <a:cubicBezTo>
                  <a:pt x="2295" y="1049"/>
                  <a:pt x="2295" y="1049"/>
                  <a:pt x="2295" y="1049"/>
                </a:cubicBezTo>
                <a:cubicBezTo>
                  <a:pt x="2296" y="1049"/>
                  <a:pt x="2296" y="1049"/>
                  <a:pt x="2296" y="1049"/>
                </a:cubicBezTo>
                <a:cubicBezTo>
                  <a:pt x="2296" y="1052"/>
                  <a:pt x="2296" y="1055"/>
                  <a:pt x="2297" y="1059"/>
                </a:cubicBezTo>
                <a:cubicBezTo>
                  <a:pt x="2298" y="1059"/>
                  <a:pt x="2298" y="1059"/>
                  <a:pt x="2299" y="1059"/>
                </a:cubicBezTo>
                <a:cubicBezTo>
                  <a:pt x="2300" y="1060"/>
                  <a:pt x="2300" y="1061"/>
                  <a:pt x="2300" y="1063"/>
                </a:cubicBezTo>
                <a:cubicBezTo>
                  <a:pt x="2301" y="1063"/>
                  <a:pt x="2301" y="1063"/>
                  <a:pt x="2301" y="1063"/>
                </a:cubicBezTo>
                <a:cubicBezTo>
                  <a:pt x="2302" y="1065"/>
                  <a:pt x="2301" y="1068"/>
                  <a:pt x="2302" y="1069"/>
                </a:cubicBezTo>
                <a:cubicBezTo>
                  <a:pt x="2303" y="1071"/>
                  <a:pt x="2307" y="1073"/>
                  <a:pt x="2309" y="1074"/>
                </a:cubicBezTo>
                <a:cubicBezTo>
                  <a:pt x="2309" y="1075"/>
                  <a:pt x="2309" y="1075"/>
                  <a:pt x="2310" y="1076"/>
                </a:cubicBezTo>
                <a:cubicBezTo>
                  <a:pt x="2310" y="1076"/>
                  <a:pt x="2310" y="1076"/>
                  <a:pt x="2310" y="1076"/>
                </a:cubicBezTo>
                <a:cubicBezTo>
                  <a:pt x="2311" y="1076"/>
                  <a:pt x="2311" y="1076"/>
                  <a:pt x="2311" y="1076"/>
                </a:cubicBezTo>
                <a:cubicBezTo>
                  <a:pt x="2312" y="1077"/>
                  <a:pt x="2312" y="1078"/>
                  <a:pt x="2313" y="1078"/>
                </a:cubicBezTo>
                <a:cubicBezTo>
                  <a:pt x="2314" y="1078"/>
                  <a:pt x="2314" y="1078"/>
                  <a:pt x="2314" y="1078"/>
                </a:cubicBezTo>
                <a:cubicBezTo>
                  <a:pt x="2314" y="1079"/>
                  <a:pt x="2314" y="1079"/>
                  <a:pt x="2314" y="1079"/>
                </a:cubicBezTo>
                <a:cubicBezTo>
                  <a:pt x="2315" y="1079"/>
                  <a:pt x="2315" y="1079"/>
                  <a:pt x="2315" y="1079"/>
                </a:cubicBezTo>
                <a:cubicBezTo>
                  <a:pt x="2315" y="1080"/>
                  <a:pt x="2315" y="1080"/>
                  <a:pt x="2315" y="1080"/>
                </a:cubicBezTo>
                <a:cubicBezTo>
                  <a:pt x="2316" y="1081"/>
                  <a:pt x="2317" y="1081"/>
                  <a:pt x="2319" y="1082"/>
                </a:cubicBezTo>
                <a:cubicBezTo>
                  <a:pt x="2319" y="1080"/>
                  <a:pt x="2320" y="1080"/>
                  <a:pt x="2321" y="1078"/>
                </a:cubicBezTo>
                <a:cubicBezTo>
                  <a:pt x="2325" y="1078"/>
                  <a:pt x="2325" y="1078"/>
                  <a:pt x="2325" y="1078"/>
                </a:cubicBezTo>
                <a:cubicBezTo>
                  <a:pt x="2325" y="1076"/>
                  <a:pt x="2325" y="1075"/>
                  <a:pt x="2324" y="1073"/>
                </a:cubicBezTo>
                <a:cubicBezTo>
                  <a:pt x="2323" y="1073"/>
                  <a:pt x="2323" y="1073"/>
                  <a:pt x="2323" y="1073"/>
                </a:cubicBezTo>
                <a:cubicBezTo>
                  <a:pt x="2323" y="1072"/>
                  <a:pt x="2323" y="1071"/>
                  <a:pt x="2323" y="1070"/>
                </a:cubicBezTo>
                <a:cubicBezTo>
                  <a:pt x="2322" y="1070"/>
                  <a:pt x="2322" y="1070"/>
                  <a:pt x="2322" y="1070"/>
                </a:cubicBezTo>
                <a:cubicBezTo>
                  <a:pt x="2322" y="1068"/>
                  <a:pt x="2322" y="1068"/>
                  <a:pt x="2322" y="1068"/>
                </a:cubicBezTo>
                <a:cubicBezTo>
                  <a:pt x="2321" y="1068"/>
                  <a:pt x="2321" y="1067"/>
                  <a:pt x="2320" y="1067"/>
                </a:cubicBezTo>
                <a:cubicBezTo>
                  <a:pt x="2319" y="1066"/>
                  <a:pt x="2320" y="1066"/>
                  <a:pt x="2319" y="1065"/>
                </a:cubicBezTo>
                <a:cubicBezTo>
                  <a:pt x="2319" y="1065"/>
                  <a:pt x="2319" y="1065"/>
                  <a:pt x="2319" y="1065"/>
                </a:cubicBezTo>
                <a:cubicBezTo>
                  <a:pt x="2319" y="1060"/>
                  <a:pt x="2319" y="1056"/>
                  <a:pt x="2319" y="1051"/>
                </a:cubicBezTo>
                <a:cubicBezTo>
                  <a:pt x="2319" y="1051"/>
                  <a:pt x="2318" y="1051"/>
                  <a:pt x="2319" y="1050"/>
                </a:cubicBezTo>
                <a:cubicBezTo>
                  <a:pt x="2319" y="1050"/>
                  <a:pt x="2319" y="1050"/>
                  <a:pt x="2319" y="1050"/>
                </a:cubicBezTo>
                <a:cubicBezTo>
                  <a:pt x="2319" y="1047"/>
                  <a:pt x="2319" y="1047"/>
                  <a:pt x="2319" y="1047"/>
                </a:cubicBezTo>
                <a:cubicBezTo>
                  <a:pt x="2319" y="1047"/>
                  <a:pt x="2319" y="1047"/>
                  <a:pt x="2319" y="1047"/>
                </a:cubicBezTo>
                <a:cubicBezTo>
                  <a:pt x="2319" y="1046"/>
                  <a:pt x="2319" y="1046"/>
                  <a:pt x="2319" y="1046"/>
                </a:cubicBezTo>
                <a:cubicBezTo>
                  <a:pt x="2318" y="1046"/>
                  <a:pt x="2318" y="1046"/>
                  <a:pt x="2318" y="1046"/>
                </a:cubicBezTo>
                <a:cubicBezTo>
                  <a:pt x="2318" y="1044"/>
                  <a:pt x="2318" y="1044"/>
                  <a:pt x="2318" y="1044"/>
                </a:cubicBezTo>
                <a:cubicBezTo>
                  <a:pt x="2317" y="1044"/>
                  <a:pt x="2317" y="1043"/>
                  <a:pt x="2316" y="1043"/>
                </a:cubicBezTo>
                <a:cubicBezTo>
                  <a:pt x="2315" y="1041"/>
                  <a:pt x="2315" y="1039"/>
                  <a:pt x="2314" y="1037"/>
                </a:cubicBezTo>
                <a:cubicBezTo>
                  <a:pt x="2313" y="1037"/>
                  <a:pt x="2313" y="1036"/>
                  <a:pt x="2312" y="1036"/>
                </a:cubicBezTo>
                <a:cubicBezTo>
                  <a:pt x="2312" y="1035"/>
                  <a:pt x="2312" y="1035"/>
                  <a:pt x="2312" y="1035"/>
                </a:cubicBezTo>
                <a:cubicBezTo>
                  <a:pt x="2311" y="1035"/>
                  <a:pt x="2311" y="1035"/>
                  <a:pt x="2311" y="1035"/>
                </a:cubicBezTo>
                <a:cubicBezTo>
                  <a:pt x="2310" y="1035"/>
                  <a:pt x="2310" y="1034"/>
                  <a:pt x="2310" y="1034"/>
                </a:cubicBezTo>
                <a:cubicBezTo>
                  <a:pt x="2309" y="1033"/>
                  <a:pt x="2308" y="1032"/>
                  <a:pt x="2307" y="1032"/>
                </a:cubicBezTo>
                <a:cubicBezTo>
                  <a:pt x="2307" y="1031"/>
                  <a:pt x="2307" y="1030"/>
                  <a:pt x="2307" y="1029"/>
                </a:cubicBezTo>
                <a:cubicBezTo>
                  <a:pt x="2306" y="1029"/>
                  <a:pt x="2306" y="1029"/>
                  <a:pt x="2306" y="1029"/>
                </a:cubicBezTo>
                <a:cubicBezTo>
                  <a:pt x="2306" y="1028"/>
                  <a:pt x="2306" y="1028"/>
                  <a:pt x="2306" y="1028"/>
                </a:cubicBezTo>
                <a:cubicBezTo>
                  <a:pt x="2306" y="1028"/>
                  <a:pt x="2305" y="1027"/>
                  <a:pt x="2305" y="1027"/>
                </a:cubicBezTo>
                <a:cubicBezTo>
                  <a:pt x="2303" y="1025"/>
                  <a:pt x="2302" y="1024"/>
                  <a:pt x="2301" y="1021"/>
                </a:cubicBezTo>
                <a:cubicBezTo>
                  <a:pt x="2298" y="1021"/>
                  <a:pt x="2298" y="1021"/>
                  <a:pt x="2298" y="1021"/>
                </a:cubicBezTo>
                <a:cubicBezTo>
                  <a:pt x="2298" y="1021"/>
                  <a:pt x="2298" y="1021"/>
                  <a:pt x="2298" y="1021"/>
                </a:cubicBezTo>
                <a:cubicBezTo>
                  <a:pt x="2294" y="1020"/>
                  <a:pt x="2292" y="1013"/>
                  <a:pt x="2292" y="1008"/>
                </a:cubicBezTo>
                <a:cubicBezTo>
                  <a:pt x="2291" y="1008"/>
                  <a:pt x="2291" y="1008"/>
                  <a:pt x="2290" y="1009"/>
                </a:cubicBezTo>
                <a:cubicBezTo>
                  <a:pt x="2289" y="1007"/>
                  <a:pt x="2289" y="1004"/>
                  <a:pt x="2288" y="1002"/>
                </a:cubicBezTo>
                <a:cubicBezTo>
                  <a:pt x="2288" y="1001"/>
                  <a:pt x="2288" y="1001"/>
                  <a:pt x="2288" y="1001"/>
                </a:cubicBezTo>
                <a:cubicBezTo>
                  <a:pt x="2286" y="1001"/>
                  <a:pt x="2286" y="1001"/>
                  <a:pt x="2286" y="1001"/>
                </a:cubicBezTo>
                <a:cubicBezTo>
                  <a:pt x="2285" y="1000"/>
                  <a:pt x="2284" y="996"/>
                  <a:pt x="2285" y="993"/>
                </a:cubicBezTo>
                <a:cubicBezTo>
                  <a:pt x="2286" y="993"/>
                  <a:pt x="2286" y="993"/>
                  <a:pt x="2286" y="993"/>
                </a:cubicBezTo>
                <a:cubicBezTo>
                  <a:pt x="2286" y="991"/>
                  <a:pt x="2286" y="991"/>
                  <a:pt x="2286" y="991"/>
                </a:cubicBezTo>
                <a:cubicBezTo>
                  <a:pt x="2286" y="991"/>
                  <a:pt x="2286" y="991"/>
                  <a:pt x="2286" y="991"/>
                </a:cubicBezTo>
                <a:cubicBezTo>
                  <a:pt x="2287" y="989"/>
                  <a:pt x="2287" y="987"/>
                  <a:pt x="2287" y="986"/>
                </a:cubicBezTo>
                <a:cubicBezTo>
                  <a:pt x="2288" y="986"/>
                  <a:pt x="2288" y="986"/>
                  <a:pt x="2288" y="986"/>
                </a:cubicBezTo>
                <a:cubicBezTo>
                  <a:pt x="2288" y="984"/>
                  <a:pt x="2288" y="984"/>
                  <a:pt x="2288" y="984"/>
                </a:cubicBezTo>
                <a:cubicBezTo>
                  <a:pt x="2288" y="984"/>
                  <a:pt x="2288" y="984"/>
                  <a:pt x="2288" y="984"/>
                </a:cubicBezTo>
                <a:cubicBezTo>
                  <a:pt x="2288" y="978"/>
                  <a:pt x="2288" y="978"/>
                  <a:pt x="2288" y="978"/>
                </a:cubicBezTo>
                <a:cubicBezTo>
                  <a:pt x="2289" y="978"/>
                  <a:pt x="2289" y="978"/>
                  <a:pt x="2289" y="978"/>
                </a:cubicBezTo>
                <a:cubicBezTo>
                  <a:pt x="2289" y="974"/>
                  <a:pt x="2289" y="974"/>
                  <a:pt x="2289" y="974"/>
                </a:cubicBezTo>
                <a:cubicBezTo>
                  <a:pt x="2290" y="974"/>
                  <a:pt x="2290" y="974"/>
                  <a:pt x="2290" y="974"/>
                </a:cubicBezTo>
                <a:cubicBezTo>
                  <a:pt x="2290" y="973"/>
                  <a:pt x="2290" y="972"/>
                  <a:pt x="2290" y="971"/>
                </a:cubicBezTo>
                <a:cubicBezTo>
                  <a:pt x="2291" y="971"/>
                  <a:pt x="2291" y="971"/>
                  <a:pt x="2291" y="971"/>
                </a:cubicBezTo>
                <a:cubicBezTo>
                  <a:pt x="2291" y="969"/>
                  <a:pt x="2291" y="967"/>
                  <a:pt x="2290" y="965"/>
                </a:cubicBezTo>
                <a:cubicBezTo>
                  <a:pt x="2290" y="965"/>
                  <a:pt x="2292" y="961"/>
                  <a:pt x="2292" y="960"/>
                </a:cubicBezTo>
                <a:cubicBezTo>
                  <a:pt x="2291" y="960"/>
                  <a:pt x="2291" y="960"/>
                  <a:pt x="2291" y="960"/>
                </a:cubicBezTo>
                <a:cubicBezTo>
                  <a:pt x="2291" y="959"/>
                  <a:pt x="2291" y="958"/>
                  <a:pt x="2290" y="957"/>
                </a:cubicBezTo>
                <a:cubicBezTo>
                  <a:pt x="2292" y="957"/>
                  <a:pt x="2292" y="957"/>
                  <a:pt x="2292" y="957"/>
                </a:cubicBezTo>
                <a:cubicBezTo>
                  <a:pt x="2292" y="955"/>
                  <a:pt x="2292" y="955"/>
                  <a:pt x="2292" y="955"/>
                </a:cubicBezTo>
                <a:cubicBezTo>
                  <a:pt x="2295" y="955"/>
                  <a:pt x="2295" y="955"/>
                  <a:pt x="2295" y="955"/>
                </a:cubicBezTo>
                <a:cubicBezTo>
                  <a:pt x="2295" y="956"/>
                  <a:pt x="2295" y="956"/>
                  <a:pt x="2295" y="956"/>
                </a:cubicBezTo>
                <a:cubicBezTo>
                  <a:pt x="2298" y="956"/>
                  <a:pt x="2298" y="956"/>
                  <a:pt x="2298" y="956"/>
                </a:cubicBezTo>
                <a:cubicBezTo>
                  <a:pt x="2298" y="957"/>
                  <a:pt x="2298" y="957"/>
                  <a:pt x="2298" y="957"/>
                </a:cubicBezTo>
                <a:cubicBezTo>
                  <a:pt x="2299" y="958"/>
                  <a:pt x="2300" y="962"/>
                  <a:pt x="2300" y="963"/>
                </a:cubicBezTo>
                <a:cubicBezTo>
                  <a:pt x="2304" y="963"/>
                  <a:pt x="2304" y="963"/>
                  <a:pt x="2304" y="963"/>
                </a:cubicBezTo>
                <a:cubicBezTo>
                  <a:pt x="2304" y="963"/>
                  <a:pt x="2304" y="963"/>
                  <a:pt x="2304" y="963"/>
                </a:cubicBezTo>
                <a:cubicBezTo>
                  <a:pt x="2307" y="965"/>
                  <a:pt x="2307" y="969"/>
                  <a:pt x="2309" y="971"/>
                </a:cubicBezTo>
                <a:cubicBezTo>
                  <a:pt x="2309" y="971"/>
                  <a:pt x="2309" y="971"/>
                  <a:pt x="2309" y="971"/>
                </a:cubicBezTo>
                <a:cubicBezTo>
                  <a:pt x="2311" y="971"/>
                  <a:pt x="2311" y="971"/>
                  <a:pt x="2311" y="971"/>
                </a:cubicBezTo>
                <a:cubicBezTo>
                  <a:pt x="2312" y="975"/>
                  <a:pt x="2314" y="976"/>
                  <a:pt x="2315" y="980"/>
                </a:cubicBezTo>
                <a:cubicBezTo>
                  <a:pt x="2317" y="980"/>
                  <a:pt x="2317" y="980"/>
                  <a:pt x="2317" y="980"/>
                </a:cubicBezTo>
                <a:cubicBezTo>
                  <a:pt x="2317" y="981"/>
                  <a:pt x="2317" y="983"/>
                  <a:pt x="2318" y="985"/>
                </a:cubicBezTo>
                <a:cubicBezTo>
                  <a:pt x="2320" y="985"/>
                  <a:pt x="2319" y="984"/>
                  <a:pt x="2321" y="984"/>
                </a:cubicBezTo>
                <a:cubicBezTo>
                  <a:pt x="2321" y="987"/>
                  <a:pt x="2321" y="987"/>
                  <a:pt x="2321" y="987"/>
                </a:cubicBezTo>
                <a:cubicBezTo>
                  <a:pt x="2322" y="987"/>
                  <a:pt x="2323" y="987"/>
                  <a:pt x="2324" y="988"/>
                </a:cubicBezTo>
                <a:cubicBezTo>
                  <a:pt x="2324" y="988"/>
                  <a:pt x="2325" y="986"/>
                  <a:pt x="2326" y="987"/>
                </a:cubicBezTo>
                <a:cubicBezTo>
                  <a:pt x="2326" y="988"/>
                  <a:pt x="2326" y="988"/>
                  <a:pt x="2326" y="988"/>
                </a:cubicBezTo>
                <a:cubicBezTo>
                  <a:pt x="2327" y="989"/>
                  <a:pt x="2331" y="992"/>
                  <a:pt x="2330" y="996"/>
                </a:cubicBezTo>
                <a:cubicBezTo>
                  <a:pt x="2329" y="996"/>
                  <a:pt x="2329" y="996"/>
                  <a:pt x="2329" y="996"/>
                </a:cubicBezTo>
                <a:cubicBezTo>
                  <a:pt x="2329" y="997"/>
                  <a:pt x="2329" y="997"/>
                  <a:pt x="2329" y="997"/>
                </a:cubicBezTo>
                <a:cubicBezTo>
                  <a:pt x="2328" y="997"/>
                  <a:pt x="2328" y="997"/>
                  <a:pt x="2328" y="997"/>
                </a:cubicBezTo>
                <a:cubicBezTo>
                  <a:pt x="2329" y="999"/>
                  <a:pt x="2329" y="1002"/>
                  <a:pt x="2329" y="1004"/>
                </a:cubicBezTo>
                <a:cubicBezTo>
                  <a:pt x="2330" y="1004"/>
                  <a:pt x="2330" y="1005"/>
                  <a:pt x="2331" y="1005"/>
                </a:cubicBezTo>
                <a:cubicBezTo>
                  <a:pt x="2331" y="1007"/>
                  <a:pt x="2330" y="1006"/>
                  <a:pt x="2330" y="1008"/>
                </a:cubicBezTo>
                <a:cubicBezTo>
                  <a:pt x="2333" y="1007"/>
                  <a:pt x="2335" y="1006"/>
                  <a:pt x="2336" y="1003"/>
                </a:cubicBezTo>
                <a:cubicBezTo>
                  <a:pt x="2338" y="1003"/>
                  <a:pt x="2338" y="1003"/>
                  <a:pt x="2338" y="1003"/>
                </a:cubicBezTo>
                <a:cubicBezTo>
                  <a:pt x="2338" y="1002"/>
                  <a:pt x="2338" y="1002"/>
                  <a:pt x="2338" y="1002"/>
                </a:cubicBezTo>
                <a:cubicBezTo>
                  <a:pt x="2339" y="1002"/>
                  <a:pt x="2339" y="1002"/>
                  <a:pt x="2339" y="1002"/>
                </a:cubicBezTo>
                <a:cubicBezTo>
                  <a:pt x="2339" y="1001"/>
                  <a:pt x="2339" y="1001"/>
                  <a:pt x="2339" y="1001"/>
                </a:cubicBezTo>
                <a:cubicBezTo>
                  <a:pt x="2338" y="1001"/>
                  <a:pt x="2338" y="1001"/>
                  <a:pt x="2338" y="1001"/>
                </a:cubicBezTo>
                <a:cubicBezTo>
                  <a:pt x="2338" y="998"/>
                  <a:pt x="2337" y="996"/>
                  <a:pt x="2337" y="994"/>
                </a:cubicBezTo>
                <a:cubicBezTo>
                  <a:pt x="2336" y="994"/>
                  <a:pt x="2336" y="994"/>
                  <a:pt x="2336" y="994"/>
                </a:cubicBezTo>
                <a:cubicBezTo>
                  <a:pt x="2336" y="992"/>
                  <a:pt x="2336" y="992"/>
                  <a:pt x="2336" y="992"/>
                </a:cubicBezTo>
                <a:cubicBezTo>
                  <a:pt x="2336" y="992"/>
                  <a:pt x="2336" y="992"/>
                  <a:pt x="2336" y="992"/>
                </a:cubicBezTo>
                <a:cubicBezTo>
                  <a:pt x="2336" y="991"/>
                  <a:pt x="2336" y="991"/>
                  <a:pt x="2336" y="991"/>
                </a:cubicBezTo>
                <a:cubicBezTo>
                  <a:pt x="2338" y="992"/>
                  <a:pt x="2337" y="993"/>
                  <a:pt x="2338" y="995"/>
                </a:cubicBezTo>
                <a:cubicBezTo>
                  <a:pt x="2339" y="995"/>
                  <a:pt x="2339" y="995"/>
                  <a:pt x="2339" y="995"/>
                </a:cubicBezTo>
                <a:cubicBezTo>
                  <a:pt x="2340" y="996"/>
                  <a:pt x="2340" y="997"/>
                  <a:pt x="2341" y="997"/>
                </a:cubicBezTo>
                <a:cubicBezTo>
                  <a:pt x="2343" y="997"/>
                  <a:pt x="2343" y="997"/>
                  <a:pt x="2343" y="997"/>
                </a:cubicBezTo>
                <a:cubicBezTo>
                  <a:pt x="2343" y="997"/>
                  <a:pt x="2343" y="996"/>
                  <a:pt x="2344" y="995"/>
                </a:cubicBezTo>
                <a:cubicBezTo>
                  <a:pt x="2340" y="993"/>
                  <a:pt x="2339" y="990"/>
                  <a:pt x="2336" y="988"/>
                </a:cubicBezTo>
                <a:cubicBezTo>
                  <a:pt x="2336" y="988"/>
                  <a:pt x="2336" y="988"/>
                  <a:pt x="2336" y="988"/>
                </a:cubicBezTo>
                <a:cubicBezTo>
                  <a:pt x="2338" y="988"/>
                  <a:pt x="2339" y="988"/>
                  <a:pt x="2340" y="989"/>
                </a:cubicBezTo>
                <a:cubicBezTo>
                  <a:pt x="2340" y="989"/>
                  <a:pt x="2341" y="990"/>
                  <a:pt x="2341" y="990"/>
                </a:cubicBezTo>
                <a:cubicBezTo>
                  <a:pt x="2344" y="990"/>
                  <a:pt x="2344" y="990"/>
                  <a:pt x="2344" y="990"/>
                </a:cubicBezTo>
                <a:cubicBezTo>
                  <a:pt x="2344" y="990"/>
                  <a:pt x="2344" y="990"/>
                  <a:pt x="2344" y="990"/>
                </a:cubicBezTo>
                <a:cubicBezTo>
                  <a:pt x="2344" y="989"/>
                  <a:pt x="2345" y="990"/>
                  <a:pt x="2345" y="990"/>
                </a:cubicBezTo>
                <a:cubicBezTo>
                  <a:pt x="2346" y="990"/>
                  <a:pt x="2346" y="990"/>
                  <a:pt x="2347" y="990"/>
                </a:cubicBezTo>
                <a:cubicBezTo>
                  <a:pt x="2347" y="989"/>
                  <a:pt x="2347" y="989"/>
                  <a:pt x="2347" y="989"/>
                </a:cubicBezTo>
                <a:cubicBezTo>
                  <a:pt x="2348" y="989"/>
                  <a:pt x="2347" y="989"/>
                  <a:pt x="2348" y="990"/>
                </a:cubicBezTo>
                <a:cubicBezTo>
                  <a:pt x="2349" y="990"/>
                  <a:pt x="2349" y="990"/>
                  <a:pt x="2349" y="990"/>
                </a:cubicBezTo>
                <a:cubicBezTo>
                  <a:pt x="2349" y="988"/>
                  <a:pt x="2349" y="988"/>
                  <a:pt x="2349" y="988"/>
                </a:cubicBezTo>
                <a:cubicBezTo>
                  <a:pt x="2350" y="988"/>
                  <a:pt x="2351" y="989"/>
                  <a:pt x="2352" y="989"/>
                </a:cubicBezTo>
                <a:cubicBezTo>
                  <a:pt x="2352" y="988"/>
                  <a:pt x="2352" y="988"/>
                  <a:pt x="2352" y="988"/>
                </a:cubicBezTo>
                <a:cubicBezTo>
                  <a:pt x="2353" y="988"/>
                  <a:pt x="2353" y="988"/>
                  <a:pt x="2354" y="988"/>
                </a:cubicBezTo>
                <a:cubicBezTo>
                  <a:pt x="2355" y="986"/>
                  <a:pt x="2354" y="987"/>
                  <a:pt x="2355" y="986"/>
                </a:cubicBezTo>
                <a:cubicBezTo>
                  <a:pt x="2355" y="985"/>
                  <a:pt x="2355" y="985"/>
                  <a:pt x="2355" y="985"/>
                </a:cubicBezTo>
                <a:cubicBezTo>
                  <a:pt x="2357" y="985"/>
                  <a:pt x="2357" y="985"/>
                  <a:pt x="2357" y="985"/>
                </a:cubicBezTo>
                <a:cubicBezTo>
                  <a:pt x="2357" y="984"/>
                  <a:pt x="2357" y="984"/>
                  <a:pt x="2357" y="984"/>
                </a:cubicBezTo>
                <a:cubicBezTo>
                  <a:pt x="2359" y="984"/>
                  <a:pt x="2359" y="984"/>
                  <a:pt x="2359" y="984"/>
                </a:cubicBezTo>
                <a:cubicBezTo>
                  <a:pt x="2359" y="984"/>
                  <a:pt x="2359" y="983"/>
                  <a:pt x="2359" y="983"/>
                </a:cubicBezTo>
                <a:cubicBezTo>
                  <a:pt x="2360" y="983"/>
                  <a:pt x="2361" y="983"/>
                  <a:pt x="2361" y="982"/>
                </a:cubicBezTo>
                <a:cubicBezTo>
                  <a:pt x="2361" y="982"/>
                  <a:pt x="2361" y="982"/>
                  <a:pt x="2361" y="982"/>
                </a:cubicBezTo>
                <a:cubicBezTo>
                  <a:pt x="2362" y="981"/>
                  <a:pt x="2363" y="981"/>
                  <a:pt x="2363" y="981"/>
                </a:cubicBezTo>
                <a:cubicBezTo>
                  <a:pt x="2364" y="979"/>
                  <a:pt x="2365" y="978"/>
                  <a:pt x="2366" y="977"/>
                </a:cubicBezTo>
                <a:cubicBezTo>
                  <a:pt x="2367" y="977"/>
                  <a:pt x="2367" y="977"/>
                  <a:pt x="2367" y="977"/>
                </a:cubicBezTo>
                <a:cubicBezTo>
                  <a:pt x="2367" y="976"/>
                  <a:pt x="2367" y="974"/>
                  <a:pt x="2368" y="973"/>
                </a:cubicBezTo>
                <a:cubicBezTo>
                  <a:pt x="2369" y="973"/>
                  <a:pt x="2369" y="973"/>
                  <a:pt x="2369" y="973"/>
                </a:cubicBezTo>
                <a:cubicBezTo>
                  <a:pt x="2369" y="970"/>
                  <a:pt x="2369" y="968"/>
                  <a:pt x="2368" y="967"/>
                </a:cubicBezTo>
                <a:cubicBezTo>
                  <a:pt x="2368" y="965"/>
                  <a:pt x="2369" y="965"/>
                  <a:pt x="2371" y="964"/>
                </a:cubicBezTo>
                <a:cubicBezTo>
                  <a:pt x="2370" y="962"/>
                  <a:pt x="2370" y="962"/>
                  <a:pt x="2370" y="961"/>
                </a:cubicBezTo>
                <a:cubicBezTo>
                  <a:pt x="2369" y="961"/>
                  <a:pt x="2369" y="961"/>
                  <a:pt x="2369" y="961"/>
                </a:cubicBezTo>
                <a:cubicBezTo>
                  <a:pt x="2369" y="960"/>
                  <a:pt x="2369" y="958"/>
                  <a:pt x="2369" y="957"/>
                </a:cubicBezTo>
                <a:cubicBezTo>
                  <a:pt x="2368" y="957"/>
                  <a:pt x="2368" y="957"/>
                  <a:pt x="2368" y="957"/>
                </a:cubicBezTo>
                <a:cubicBezTo>
                  <a:pt x="2368" y="955"/>
                  <a:pt x="2368" y="955"/>
                  <a:pt x="2368" y="955"/>
                </a:cubicBezTo>
                <a:cubicBezTo>
                  <a:pt x="2367" y="955"/>
                  <a:pt x="2367" y="955"/>
                  <a:pt x="2367" y="955"/>
                </a:cubicBezTo>
                <a:cubicBezTo>
                  <a:pt x="2367" y="949"/>
                  <a:pt x="2367" y="949"/>
                  <a:pt x="2367" y="949"/>
                </a:cubicBezTo>
                <a:cubicBezTo>
                  <a:pt x="2367" y="949"/>
                  <a:pt x="2366" y="948"/>
                  <a:pt x="2366" y="948"/>
                </a:cubicBezTo>
                <a:cubicBezTo>
                  <a:pt x="2365" y="947"/>
                  <a:pt x="2366" y="945"/>
                  <a:pt x="2365" y="944"/>
                </a:cubicBezTo>
                <a:cubicBezTo>
                  <a:pt x="2365" y="943"/>
                  <a:pt x="2364" y="943"/>
                  <a:pt x="2364" y="943"/>
                </a:cubicBezTo>
                <a:cubicBezTo>
                  <a:pt x="2364" y="938"/>
                  <a:pt x="2364" y="938"/>
                  <a:pt x="2364" y="938"/>
                </a:cubicBezTo>
                <a:cubicBezTo>
                  <a:pt x="2363" y="938"/>
                  <a:pt x="2363" y="938"/>
                  <a:pt x="2363" y="938"/>
                </a:cubicBezTo>
                <a:cubicBezTo>
                  <a:pt x="2363" y="936"/>
                  <a:pt x="2363" y="936"/>
                  <a:pt x="2363" y="936"/>
                </a:cubicBezTo>
                <a:cubicBezTo>
                  <a:pt x="2360" y="936"/>
                  <a:pt x="2361" y="934"/>
                  <a:pt x="2359" y="932"/>
                </a:cubicBezTo>
                <a:cubicBezTo>
                  <a:pt x="2359" y="930"/>
                  <a:pt x="2358" y="929"/>
                  <a:pt x="2358" y="927"/>
                </a:cubicBezTo>
                <a:cubicBezTo>
                  <a:pt x="2356" y="927"/>
                  <a:pt x="2357" y="927"/>
                  <a:pt x="2356" y="925"/>
                </a:cubicBezTo>
                <a:cubicBezTo>
                  <a:pt x="2354" y="925"/>
                  <a:pt x="2354" y="925"/>
                  <a:pt x="2354" y="925"/>
                </a:cubicBezTo>
                <a:cubicBezTo>
                  <a:pt x="2354" y="925"/>
                  <a:pt x="2354" y="924"/>
                  <a:pt x="2353" y="923"/>
                </a:cubicBezTo>
                <a:cubicBezTo>
                  <a:pt x="2353" y="923"/>
                  <a:pt x="2353" y="923"/>
                  <a:pt x="2353" y="923"/>
                </a:cubicBezTo>
                <a:cubicBezTo>
                  <a:pt x="2353" y="922"/>
                  <a:pt x="2353" y="922"/>
                  <a:pt x="2353" y="922"/>
                </a:cubicBezTo>
                <a:cubicBezTo>
                  <a:pt x="2352" y="922"/>
                  <a:pt x="2352" y="922"/>
                  <a:pt x="2352" y="922"/>
                </a:cubicBezTo>
                <a:cubicBezTo>
                  <a:pt x="2352" y="921"/>
                  <a:pt x="2352" y="921"/>
                  <a:pt x="2352" y="921"/>
                </a:cubicBezTo>
                <a:cubicBezTo>
                  <a:pt x="2352" y="920"/>
                  <a:pt x="2351" y="920"/>
                  <a:pt x="2351" y="920"/>
                </a:cubicBezTo>
                <a:cubicBezTo>
                  <a:pt x="2351" y="919"/>
                  <a:pt x="2351" y="919"/>
                  <a:pt x="2351" y="919"/>
                </a:cubicBezTo>
                <a:cubicBezTo>
                  <a:pt x="2350" y="919"/>
                  <a:pt x="2350" y="919"/>
                  <a:pt x="2350" y="919"/>
                </a:cubicBezTo>
                <a:cubicBezTo>
                  <a:pt x="2350" y="917"/>
                  <a:pt x="2350" y="917"/>
                  <a:pt x="2350" y="917"/>
                </a:cubicBezTo>
                <a:cubicBezTo>
                  <a:pt x="2349" y="917"/>
                  <a:pt x="2349" y="917"/>
                  <a:pt x="2349" y="917"/>
                </a:cubicBezTo>
                <a:cubicBezTo>
                  <a:pt x="2349" y="916"/>
                  <a:pt x="2349" y="916"/>
                  <a:pt x="2349" y="915"/>
                </a:cubicBezTo>
                <a:cubicBezTo>
                  <a:pt x="2348" y="915"/>
                  <a:pt x="2348" y="915"/>
                  <a:pt x="2348" y="915"/>
                </a:cubicBezTo>
                <a:cubicBezTo>
                  <a:pt x="2347" y="914"/>
                  <a:pt x="2346" y="914"/>
                  <a:pt x="2346" y="913"/>
                </a:cubicBezTo>
                <a:cubicBezTo>
                  <a:pt x="2344" y="913"/>
                  <a:pt x="2344" y="913"/>
                  <a:pt x="2344" y="913"/>
                </a:cubicBezTo>
                <a:cubicBezTo>
                  <a:pt x="2344" y="912"/>
                  <a:pt x="2344" y="912"/>
                  <a:pt x="2344" y="912"/>
                </a:cubicBezTo>
                <a:cubicBezTo>
                  <a:pt x="2344" y="912"/>
                  <a:pt x="2343" y="911"/>
                  <a:pt x="2342" y="911"/>
                </a:cubicBezTo>
                <a:cubicBezTo>
                  <a:pt x="2342" y="909"/>
                  <a:pt x="2342" y="909"/>
                  <a:pt x="2342" y="909"/>
                </a:cubicBezTo>
                <a:cubicBezTo>
                  <a:pt x="2342" y="909"/>
                  <a:pt x="2342" y="909"/>
                  <a:pt x="2342" y="909"/>
                </a:cubicBezTo>
                <a:cubicBezTo>
                  <a:pt x="2342" y="907"/>
                  <a:pt x="2342" y="907"/>
                  <a:pt x="2342" y="907"/>
                </a:cubicBezTo>
                <a:cubicBezTo>
                  <a:pt x="2341" y="907"/>
                  <a:pt x="2340" y="906"/>
                  <a:pt x="2339" y="905"/>
                </a:cubicBezTo>
                <a:cubicBezTo>
                  <a:pt x="2339" y="904"/>
                  <a:pt x="2339" y="904"/>
                  <a:pt x="2339" y="904"/>
                </a:cubicBezTo>
                <a:cubicBezTo>
                  <a:pt x="2338" y="904"/>
                  <a:pt x="2338" y="904"/>
                  <a:pt x="2338" y="904"/>
                </a:cubicBezTo>
                <a:cubicBezTo>
                  <a:pt x="2338" y="903"/>
                  <a:pt x="2338" y="903"/>
                  <a:pt x="2338" y="903"/>
                </a:cubicBezTo>
                <a:cubicBezTo>
                  <a:pt x="2338" y="903"/>
                  <a:pt x="2337" y="902"/>
                  <a:pt x="2337" y="902"/>
                </a:cubicBezTo>
                <a:cubicBezTo>
                  <a:pt x="2337" y="900"/>
                  <a:pt x="2337" y="900"/>
                  <a:pt x="2337" y="900"/>
                </a:cubicBezTo>
                <a:cubicBezTo>
                  <a:pt x="2336" y="900"/>
                  <a:pt x="2336" y="900"/>
                  <a:pt x="2336" y="900"/>
                </a:cubicBezTo>
                <a:cubicBezTo>
                  <a:pt x="2336" y="899"/>
                  <a:pt x="2336" y="899"/>
                  <a:pt x="2336" y="899"/>
                </a:cubicBezTo>
                <a:cubicBezTo>
                  <a:pt x="2336" y="899"/>
                  <a:pt x="2336" y="899"/>
                  <a:pt x="2336" y="899"/>
                </a:cubicBezTo>
                <a:cubicBezTo>
                  <a:pt x="2335" y="897"/>
                  <a:pt x="2336" y="894"/>
                  <a:pt x="2337" y="894"/>
                </a:cubicBezTo>
                <a:cubicBezTo>
                  <a:pt x="2337" y="888"/>
                  <a:pt x="2337" y="888"/>
                  <a:pt x="2337" y="888"/>
                </a:cubicBezTo>
                <a:cubicBezTo>
                  <a:pt x="2338" y="888"/>
                  <a:pt x="2338" y="888"/>
                  <a:pt x="2338" y="888"/>
                </a:cubicBezTo>
                <a:cubicBezTo>
                  <a:pt x="2338" y="887"/>
                  <a:pt x="2339" y="886"/>
                  <a:pt x="2339" y="886"/>
                </a:cubicBezTo>
                <a:cubicBezTo>
                  <a:pt x="2340" y="886"/>
                  <a:pt x="2340" y="886"/>
                  <a:pt x="2340" y="886"/>
                </a:cubicBezTo>
                <a:cubicBezTo>
                  <a:pt x="2340" y="885"/>
                  <a:pt x="2340" y="885"/>
                  <a:pt x="2340" y="885"/>
                </a:cubicBezTo>
                <a:cubicBezTo>
                  <a:pt x="2342" y="885"/>
                  <a:pt x="2342" y="885"/>
                  <a:pt x="2342" y="885"/>
                </a:cubicBezTo>
                <a:cubicBezTo>
                  <a:pt x="2342" y="884"/>
                  <a:pt x="2342" y="883"/>
                  <a:pt x="2343" y="882"/>
                </a:cubicBezTo>
                <a:cubicBezTo>
                  <a:pt x="2344" y="882"/>
                  <a:pt x="2344" y="882"/>
                  <a:pt x="2344" y="882"/>
                </a:cubicBezTo>
                <a:cubicBezTo>
                  <a:pt x="2344" y="882"/>
                  <a:pt x="2344" y="881"/>
                  <a:pt x="2344" y="880"/>
                </a:cubicBezTo>
                <a:cubicBezTo>
                  <a:pt x="2345" y="880"/>
                  <a:pt x="2345" y="880"/>
                  <a:pt x="2346" y="880"/>
                </a:cubicBezTo>
                <a:cubicBezTo>
                  <a:pt x="2346" y="878"/>
                  <a:pt x="2346" y="878"/>
                  <a:pt x="2346" y="878"/>
                </a:cubicBezTo>
                <a:cubicBezTo>
                  <a:pt x="2346" y="878"/>
                  <a:pt x="2347" y="878"/>
                  <a:pt x="2348" y="877"/>
                </a:cubicBezTo>
                <a:cubicBezTo>
                  <a:pt x="2348" y="876"/>
                  <a:pt x="2347" y="875"/>
                  <a:pt x="2348" y="875"/>
                </a:cubicBezTo>
                <a:cubicBezTo>
                  <a:pt x="2349" y="874"/>
                  <a:pt x="2351" y="874"/>
                  <a:pt x="2352" y="874"/>
                </a:cubicBezTo>
                <a:cubicBezTo>
                  <a:pt x="2353" y="873"/>
                  <a:pt x="2353" y="872"/>
                  <a:pt x="2354" y="871"/>
                </a:cubicBezTo>
                <a:cubicBezTo>
                  <a:pt x="2357" y="869"/>
                  <a:pt x="2358" y="871"/>
                  <a:pt x="2359" y="866"/>
                </a:cubicBezTo>
                <a:cubicBezTo>
                  <a:pt x="2361" y="866"/>
                  <a:pt x="2362" y="866"/>
                  <a:pt x="2363" y="867"/>
                </a:cubicBezTo>
                <a:cubicBezTo>
                  <a:pt x="2363" y="865"/>
                  <a:pt x="2363" y="865"/>
                  <a:pt x="2363" y="865"/>
                </a:cubicBezTo>
                <a:cubicBezTo>
                  <a:pt x="2365" y="865"/>
                  <a:pt x="2366" y="866"/>
                  <a:pt x="2367" y="866"/>
                </a:cubicBezTo>
                <a:cubicBezTo>
                  <a:pt x="2367" y="867"/>
                  <a:pt x="2367" y="867"/>
                  <a:pt x="2367" y="867"/>
                </a:cubicBezTo>
                <a:cubicBezTo>
                  <a:pt x="2368" y="867"/>
                  <a:pt x="2369" y="867"/>
                  <a:pt x="2370" y="867"/>
                </a:cubicBezTo>
                <a:cubicBezTo>
                  <a:pt x="2370" y="867"/>
                  <a:pt x="2370" y="867"/>
                  <a:pt x="2370" y="867"/>
                </a:cubicBezTo>
                <a:cubicBezTo>
                  <a:pt x="2371" y="867"/>
                  <a:pt x="2371" y="867"/>
                  <a:pt x="2371" y="867"/>
                </a:cubicBezTo>
                <a:cubicBezTo>
                  <a:pt x="2370" y="871"/>
                  <a:pt x="2369" y="871"/>
                  <a:pt x="2369" y="876"/>
                </a:cubicBezTo>
                <a:cubicBezTo>
                  <a:pt x="2371" y="876"/>
                  <a:pt x="2370" y="876"/>
                  <a:pt x="2371" y="877"/>
                </a:cubicBezTo>
                <a:cubicBezTo>
                  <a:pt x="2371" y="877"/>
                  <a:pt x="2372" y="880"/>
                  <a:pt x="2373" y="882"/>
                </a:cubicBezTo>
                <a:cubicBezTo>
                  <a:pt x="2374" y="882"/>
                  <a:pt x="2376" y="881"/>
                  <a:pt x="2377" y="881"/>
                </a:cubicBezTo>
                <a:cubicBezTo>
                  <a:pt x="2378" y="880"/>
                  <a:pt x="2377" y="881"/>
                  <a:pt x="2378" y="880"/>
                </a:cubicBezTo>
                <a:cubicBezTo>
                  <a:pt x="2377" y="877"/>
                  <a:pt x="2376" y="877"/>
                  <a:pt x="2375" y="876"/>
                </a:cubicBezTo>
                <a:cubicBezTo>
                  <a:pt x="2374" y="876"/>
                  <a:pt x="2374" y="876"/>
                  <a:pt x="2374" y="876"/>
                </a:cubicBezTo>
                <a:cubicBezTo>
                  <a:pt x="2374" y="875"/>
                  <a:pt x="2374" y="875"/>
                  <a:pt x="2374" y="875"/>
                </a:cubicBezTo>
                <a:cubicBezTo>
                  <a:pt x="2376" y="875"/>
                  <a:pt x="2376" y="875"/>
                  <a:pt x="2376" y="875"/>
                </a:cubicBezTo>
                <a:cubicBezTo>
                  <a:pt x="2376" y="875"/>
                  <a:pt x="2376" y="875"/>
                  <a:pt x="2376" y="875"/>
                </a:cubicBezTo>
                <a:cubicBezTo>
                  <a:pt x="2377" y="875"/>
                  <a:pt x="2377" y="875"/>
                  <a:pt x="2377" y="875"/>
                </a:cubicBezTo>
                <a:cubicBezTo>
                  <a:pt x="2377" y="873"/>
                  <a:pt x="2377" y="873"/>
                  <a:pt x="2377" y="873"/>
                </a:cubicBezTo>
                <a:cubicBezTo>
                  <a:pt x="2381" y="872"/>
                  <a:pt x="2384" y="870"/>
                  <a:pt x="2385" y="867"/>
                </a:cubicBezTo>
                <a:cubicBezTo>
                  <a:pt x="2387" y="867"/>
                  <a:pt x="2387" y="867"/>
                  <a:pt x="2387" y="867"/>
                </a:cubicBezTo>
                <a:cubicBezTo>
                  <a:pt x="2387" y="865"/>
                  <a:pt x="2387" y="865"/>
                  <a:pt x="2387" y="865"/>
                </a:cubicBezTo>
                <a:cubicBezTo>
                  <a:pt x="2388" y="866"/>
                  <a:pt x="2388" y="866"/>
                  <a:pt x="2389" y="866"/>
                </a:cubicBezTo>
                <a:cubicBezTo>
                  <a:pt x="2389" y="865"/>
                  <a:pt x="2390" y="865"/>
                  <a:pt x="2390" y="864"/>
                </a:cubicBezTo>
                <a:cubicBezTo>
                  <a:pt x="2390" y="863"/>
                  <a:pt x="2390" y="863"/>
                  <a:pt x="2390" y="863"/>
                </a:cubicBezTo>
                <a:cubicBezTo>
                  <a:pt x="2391" y="864"/>
                  <a:pt x="2392" y="864"/>
                  <a:pt x="2392" y="864"/>
                </a:cubicBezTo>
                <a:cubicBezTo>
                  <a:pt x="2392" y="863"/>
                  <a:pt x="2392" y="863"/>
                  <a:pt x="2392" y="863"/>
                </a:cubicBezTo>
                <a:cubicBezTo>
                  <a:pt x="2394" y="863"/>
                  <a:pt x="2394" y="863"/>
                  <a:pt x="2394" y="863"/>
                </a:cubicBezTo>
                <a:cubicBezTo>
                  <a:pt x="2394" y="863"/>
                  <a:pt x="2394" y="863"/>
                  <a:pt x="2394" y="863"/>
                </a:cubicBezTo>
                <a:cubicBezTo>
                  <a:pt x="2398" y="863"/>
                  <a:pt x="2398" y="863"/>
                  <a:pt x="2398" y="863"/>
                </a:cubicBezTo>
                <a:cubicBezTo>
                  <a:pt x="2398" y="862"/>
                  <a:pt x="2398" y="862"/>
                  <a:pt x="2398" y="862"/>
                </a:cubicBezTo>
                <a:cubicBezTo>
                  <a:pt x="2399" y="862"/>
                  <a:pt x="2399" y="862"/>
                  <a:pt x="2399" y="862"/>
                </a:cubicBezTo>
                <a:cubicBezTo>
                  <a:pt x="2399" y="863"/>
                  <a:pt x="2399" y="863"/>
                  <a:pt x="2399" y="863"/>
                </a:cubicBezTo>
                <a:cubicBezTo>
                  <a:pt x="2402" y="862"/>
                  <a:pt x="2403" y="861"/>
                  <a:pt x="2403" y="859"/>
                </a:cubicBezTo>
                <a:cubicBezTo>
                  <a:pt x="2406" y="858"/>
                  <a:pt x="2406" y="857"/>
                  <a:pt x="2407" y="855"/>
                </a:cubicBezTo>
                <a:cubicBezTo>
                  <a:pt x="2408" y="855"/>
                  <a:pt x="2408" y="855"/>
                  <a:pt x="2408" y="855"/>
                </a:cubicBezTo>
                <a:cubicBezTo>
                  <a:pt x="2408" y="853"/>
                  <a:pt x="2408" y="853"/>
                  <a:pt x="2408" y="853"/>
                </a:cubicBezTo>
                <a:cubicBezTo>
                  <a:pt x="2407" y="853"/>
                  <a:pt x="2407" y="853"/>
                  <a:pt x="2407" y="853"/>
                </a:cubicBezTo>
                <a:cubicBezTo>
                  <a:pt x="2407" y="852"/>
                  <a:pt x="2407" y="852"/>
                  <a:pt x="2407" y="852"/>
                </a:cubicBezTo>
                <a:cubicBezTo>
                  <a:pt x="2408" y="852"/>
                  <a:pt x="2408" y="852"/>
                  <a:pt x="2408" y="852"/>
                </a:cubicBezTo>
                <a:cubicBezTo>
                  <a:pt x="2408" y="852"/>
                  <a:pt x="2408" y="853"/>
                  <a:pt x="2409" y="853"/>
                </a:cubicBezTo>
                <a:cubicBezTo>
                  <a:pt x="2409" y="854"/>
                  <a:pt x="2410" y="854"/>
                  <a:pt x="2410" y="854"/>
                </a:cubicBezTo>
                <a:cubicBezTo>
                  <a:pt x="2411" y="855"/>
                  <a:pt x="2410" y="855"/>
                  <a:pt x="2411" y="856"/>
                </a:cubicBezTo>
                <a:cubicBezTo>
                  <a:pt x="2411" y="857"/>
                  <a:pt x="2411" y="857"/>
                  <a:pt x="2411" y="857"/>
                </a:cubicBezTo>
                <a:cubicBezTo>
                  <a:pt x="2413" y="857"/>
                  <a:pt x="2413" y="857"/>
                  <a:pt x="2413" y="857"/>
                </a:cubicBezTo>
                <a:cubicBezTo>
                  <a:pt x="2413" y="856"/>
                  <a:pt x="2413" y="856"/>
                  <a:pt x="2413" y="856"/>
                </a:cubicBezTo>
                <a:cubicBezTo>
                  <a:pt x="2417" y="856"/>
                  <a:pt x="2417" y="856"/>
                  <a:pt x="2417" y="856"/>
                </a:cubicBezTo>
                <a:cubicBezTo>
                  <a:pt x="2417" y="855"/>
                  <a:pt x="2417" y="855"/>
                  <a:pt x="2417" y="855"/>
                </a:cubicBezTo>
                <a:cubicBezTo>
                  <a:pt x="2419" y="855"/>
                  <a:pt x="2420" y="854"/>
                  <a:pt x="2422" y="853"/>
                </a:cubicBezTo>
                <a:cubicBezTo>
                  <a:pt x="2423" y="854"/>
                  <a:pt x="2425" y="854"/>
                  <a:pt x="2426" y="854"/>
                </a:cubicBezTo>
                <a:cubicBezTo>
                  <a:pt x="2427" y="852"/>
                  <a:pt x="2427" y="853"/>
                  <a:pt x="2428" y="852"/>
                </a:cubicBezTo>
                <a:cubicBezTo>
                  <a:pt x="2429" y="852"/>
                  <a:pt x="2429" y="852"/>
                  <a:pt x="2429" y="852"/>
                </a:cubicBezTo>
                <a:cubicBezTo>
                  <a:pt x="2430" y="850"/>
                  <a:pt x="2429" y="848"/>
                  <a:pt x="2429" y="846"/>
                </a:cubicBezTo>
                <a:cubicBezTo>
                  <a:pt x="2433" y="844"/>
                  <a:pt x="2433" y="844"/>
                  <a:pt x="2433" y="844"/>
                </a:cubicBezTo>
                <a:cubicBezTo>
                  <a:pt x="2433" y="844"/>
                  <a:pt x="2433" y="843"/>
                  <a:pt x="2434" y="842"/>
                </a:cubicBezTo>
                <a:cubicBezTo>
                  <a:pt x="2434" y="843"/>
                  <a:pt x="2435" y="843"/>
                  <a:pt x="2436" y="843"/>
                </a:cubicBezTo>
                <a:cubicBezTo>
                  <a:pt x="2436" y="843"/>
                  <a:pt x="2437" y="841"/>
                  <a:pt x="2438" y="841"/>
                </a:cubicBezTo>
                <a:cubicBezTo>
                  <a:pt x="2438" y="839"/>
                  <a:pt x="2438" y="839"/>
                  <a:pt x="2438" y="839"/>
                </a:cubicBezTo>
                <a:cubicBezTo>
                  <a:pt x="2440" y="839"/>
                  <a:pt x="2440" y="839"/>
                  <a:pt x="2440" y="839"/>
                </a:cubicBezTo>
                <a:cubicBezTo>
                  <a:pt x="2440" y="838"/>
                  <a:pt x="2440" y="838"/>
                  <a:pt x="2440" y="838"/>
                </a:cubicBezTo>
                <a:cubicBezTo>
                  <a:pt x="2442" y="838"/>
                  <a:pt x="2442" y="838"/>
                  <a:pt x="2442" y="836"/>
                </a:cubicBezTo>
                <a:cubicBezTo>
                  <a:pt x="2443" y="836"/>
                  <a:pt x="2443" y="836"/>
                  <a:pt x="2443" y="836"/>
                </a:cubicBezTo>
                <a:cubicBezTo>
                  <a:pt x="2443" y="835"/>
                  <a:pt x="2442" y="834"/>
                  <a:pt x="2442" y="834"/>
                </a:cubicBezTo>
                <a:cubicBezTo>
                  <a:pt x="2443" y="833"/>
                  <a:pt x="2445" y="832"/>
                  <a:pt x="2448" y="832"/>
                </a:cubicBezTo>
                <a:cubicBezTo>
                  <a:pt x="2448" y="831"/>
                  <a:pt x="2448" y="831"/>
                  <a:pt x="2448" y="831"/>
                </a:cubicBezTo>
                <a:cubicBezTo>
                  <a:pt x="2451" y="831"/>
                  <a:pt x="2451" y="831"/>
                  <a:pt x="2451" y="831"/>
                </a:cubicBezTo>
                <a:cubicBezTo>
                  <a:pt x="2451" y="830"/>
                  <a:pt x="2451" y="829"/>
                  <a:pt x="2451" y="827"/>
                </a:cubicBezTo>
                <a:cubicBezTo>
                  <a:pt x="2453" y="827"/>
                  <a:pt x="2453" y="827"/>
                  <a:pt x="2453" y="827"/>
                </a:cubicBezTo>
                <a:cubicBezTo>
                  <a:pt x="2452" y="825"/>
                  <a:pt x="2452" y="826"/>
                  <a:pt x="2451" y="824"/>
                </a:cubicBezTo>
                <a:cubicBezTo>
                  <a:pt x="2453" y="823"/>
                  <a:pt x="2454" y="823"/>
                  <a:pt x="2457" y="823"/>
                </a:cubicBezTo>
                <a:cubicBezTo>
                  <a:pt x="2457" y="822"/>
                  <a:pt x="2457" y="822"/>
                  <a:pt x="2457" y="822"/>
                </a:cubicBezTo>
                <a:cubicBezTo>
                  <a:pt x="2457" y="822"/>
                  <a:pt x="2457" y="822"/>
                  <a:pt x="2457" y="822"/>
                </a:cubicBezTo>
                <a:cubicBezTo>
                  <a:pt x="2457" y="822"/>
                  <a:pt x="2457" y="818"/>
                  <a:pt x="2457" y="816"/>
                </a:cubicBezTo>
                <a:cubicBezTo>
                  <a:pt x="2456" y="816"/>
                  <a:pt x="2454" y="816"/>
                  <a:pt x="2453" y="815"/>
                </a:cubicBezTo>
                <a:cubicBezTo>
                  <a:pt x="2454" y="814"/>
                  <a:pt x="2453" y="815"/>
                  <a:pt x="2454" y="814"/>
                </a:cubicBezTo>
                <a:cubicBezTo>
                  <a:pt x="2454" y="813"/>
                  <a:pt x="2454" y="813"/>
                  <a:pt x="2454" y="813"/>
                </a:cubicBezTo>
                <a:cubicBezTo>
                  <a:pt x="2456" y="813"/>
                  <a:pt x="2456" y="813"/>
                  <a:pt x="2456" y="813"/>
                </a:cubicBezTo>
                <a:cubicBezTo>
                  <a:pt x="2456" y="811"/>
                  <a:pt x="2456" y="808"/>
                  <a:pt x="2457" y="807"/>
                </a:cubicBezTo>
                <a:cubicBezTo>
                  <a:pt x="2460" y="807"/>
                  <a:pt x="2460" y="807"/>
                  <a:pt x="2460" y="807"/>
                </a:cubicBezTo>
                <a:cubicBezTo>
                  <a:pt x="2461" y="807"/>
                  <a:pt x="2460" y="807"/>
                  <a:pt x="2462" y="806"/>
                </a:cubicBezTo>
                <a:cubicBezTo>
                  <a:pt x="2462" y="804"/>
                  <a:pt x="2462" y="804"/>
                  <a:pt x="2462" y="804"/>
                </a:cubicBezTo>
                <a:cubicBezTo>
                  <a:pt x="2464" y="804"/>
                  <a:pt x="2463" y="803"/>
                  <a:pt x="2465" y="803"/>
                </a:cubicBezTo>
                <a:cubicBezTo>
                  <a:pt x="2465" y="802"/>
                  <a:pt x="2465" y="802"/>
                  <a:pt x="2465" y="802"/>
                </a:cubicBezTo>
                <a:cubicBezTo>
                  <a:pt x="2465" y="802"/>
                  <a:pt x="2465" y="802"/>
                  <a:pt x="2465" y="802"/>
                </a:cubicBezTo>
                <a:cubicBezTo>
                  <a:pt x="2465" y="798"/>
                  <a:pt x="2465" y="798"/>
                  <a:pt x="2465" y="798"/>
                </a:cubicBezTo>
                <a:cubicBezTo>
                  <a:pt x="2466" y="797"/>
                  <a:pt x="2467" y="797"/>
                  <a:pt x="2467" y="797"/>
                </a:cubicBezTo>
                <a:cubicBezTo>
                  <a:pt x="2468" y="796"/>
                  <a:pt x="2466" y="796"/>
                  <a:pt x="2466" y="796"/>
                </a:cubicBezTo>
                <a:cubicBezTo>
                  <a:pt x="2466" y="795"/>
                  <a:pt x="2466" y="795"/>
                  <a:pt x="2466" y="795"/>
                </a:cubicBezTo>
                <a:cubicBezTo>
                  <a:pt x="2469" y="795"/>
                  <a:pt x="2469" y="795"/>
                  <a:pt x="2469" y="795"/>
                </a:cubicBezTo>
                <a:cubicBezTo>
                  <a:pt x="2470" y="794"/>
                  <a:pt x="2469" y="793"/>
                  <a:pt x="2470" y="792"/>
                </a:cubicBezTo>
                <a:cubicBezTo>
                  <a:pt x="2470" y="792"/>
                  <a:pt x="2470" y="792"/>
                  <a:pt x="2470" y="792"/>
                </a:cubicBezTo>
                <a:cubicBezTo>
                  <a:pt x="2470" y="792"/>
                  <a:pt x="2470" y="792"/>
                  <a:pt x="2470" y="792"/>
                </a:cubicBezTo>
                <a:cubicBezTo>
                  <a:pt x="2472" y="793"/>
                  <a:pt x="2472" y="792"/>
                  <a:pt x="2474" y="792"/>
                </a:cubicBezTo>
                <a:cubicBezTo>
                  <a:pt x="2473" y="789"/>
                  <a:pt x="2473" y="790"/>
                  <a:pt x="2472" y="788"/>
                </a:cubicBezTo>
                <a:cubicBezTo>
                  <a:pt x="2471" y="788"/>
                  <a:pt x="2471" y="788"/>
                  <a:pt x="2471" y="788"/>
                </a:cubicBezTo>
                <a:cubicBezTo>
                  <a:pt x="2471" y="786"/>
                  <a:pt x="2472" y="786"/>
                  <a:pt x="2472" y="786"/>
                </a:cubicBezTo>
                <a:cubicBezTo>
                  <a:pt x="2473" y="786"/>
                  <a:pt x="2472" y="783"/>
                  <a:pt x="2472" y="781"/>
                </a:cubicBezTo>
                <a:cubicBezTo>
                  <a:pt x="2473" y="781"/>
                  <a:pt x="2476" y="782"/>
                  <a:pt x="2476" y="782"/>
                </a:cubicBezTo>
                <a:cubicBezTo>
                  <a:pt x="2476" y="781"/>
                  <a:pt x="2476" y="781"/>
                  <a:pt x="2476" y="781"/>
                </a:cubicBezTo>
                <a:cubicBezTo>
                  <a:pt x="2477" y="781"/>
                  <a:pt x="2477" y="781"/>
                  <a:pt x="2477" y="781"/>
                </a:cubicBezTo>
                <a:cubicBezTo>
                  <a:pt x="2477" y="780"/>
                  <a:pt x="2475" y="780"/>
                  <a:pt x="2476" y="778"/>
                </a:cubicBezTo>
                <a:cubicBezTo>
                  <a:pt x="2476" y="777"/>
                  <a:pt x="2477" y="778"/>
                  <a:pt x="2477" y="777"/>
                </a:cubicBezTo>
                <a:cubicBezTo>
                  <a:pt x="2477" y="776"/>
                  <a:pt x="2476" y="776"/>
                  <a:pt x="2476" y="776"/>
                </a:cubicBezTo>
                <a:cubicBezTo>
                  <a:pt x="2476" y="775"/>
                  <a:pt x="2476" y="775"/>
                  <a:pt x="2476" y="775"/>
                </a:cubicBezTo>
                <a:cubicBezTo>
                  <a:pt x="2477" y="774"/>
                  <a:pt x="2477" y="774"/>
                  <a:pt x="2479" y="773"/>
                </a:cubicBezTo>
                <a:cubicBezTo>
                  <a:pt x="2479" y="772"/>
                  <a:pt x="2479" y="773"/>
                  <a:pt x="2478" y="772"/>
                </a:cubicBezTo>
                <a:cubicBezTo>
                  <a:pt x="2478" y="771"/>
                  <a:pt x="2478" y="771"/>
                  <a:pt x="2478" y="771"/>
                </a:cubicBezTo>
                <a:cubicBezTo>
                  <a:pt x="2477" y="771"/>
                  <a:pt x="2476" y="771"/>
                  <a:pt x="2475" y="771"/>
                </a:cubicBezTo>
                <a:cubicBezTo>
                  <a:pt x="2475" y="770"/>
                  <a:pt x="2475" y="770"/>
                  <a:pt x="2474" y="769"/>
                </a:cubicBezTo>
                <a:cubicBezTo>
                  <a:pt x="2472" y="768"/>
                  <a:pt x="2470" y="771"/>
                  <a:pt x="2467" y="769"/>
                </a:cubicBezTo>
                <a:cubicBezTo>
                  <a:pt x="2466" y="769"/>
                  <a:pt x="2467" y="769"/>
                  <a:pt x="2467" y="768"/>
                </a:cubicBezTo>
                <a:cubicBezTo>
                  <a:pt x="2468" y="767"/>
                  <a:pt x="2470" y="767"/>
                  <a:pt x="2470" y="765"/>
                </a:cubicBezTo>
                <a:cubicBezTo>
                  <a:pt x="2473" y="764"/>
                  <a:pt x="2472" y="763"/>
                  <a:pt x="2474" y="763"/>
                </a:cubicBezTo>
                <a:cubicBezTo>
                  <a:pt x="2474" y="760"/>
                  <a:pt x="2473" y="758"/>
                  <a:pt x="2472" y="756"/>
                </a:cubicBezTo>
                <a:cubicBezTo>
                  <a:pt x="2471" y="756"/>
                  <a:pt x="2470" y="756"/>
                  <a:pt x="2470" y="756"/>
                </a:cubicBezTo>
                <a:cubicBezTo>
                  <a:pt x="2470" y="754"/>
                  <a:pt x="2470" y="754"/>
                  <a:pt x="2470" y="754"/>
                </a:cubicBezTo>
                <a:cubicBezTo>
                  <a:pt x="2469" y="754"/>
                  <a:pt x="2467" y="753"/>
                  <a:pt x="2466" y="753"/>
                </a:cubicBezTo>
                <a:cubicBezTo>
                  <a:pt x="2466" y="754"/>
                  <a:pt x="2466" y="754"/>
                  <a:pt x="2466" y="754"/>
                </a:cubicBezTo>
                <a:cubicBezTo>
                  <a:pt x="2465" y="754"/>
                  <a:pt x="2465" y="754"/>
                  <a:pt x="2465" y="754"/>
                </a:cubicBezTo>
                <a:cubicBezTo>
                  <a:pt x="2465" y="754"/>
                  <a:pt x="2465" y="754"/>
                  <a:pt x="2465" y="754"/>
                </a:cubicBezTo>
                <a:cubicBezTo>
                  <a:pt x="2464" y="754"/>
                  <a:pt x="2463" y="755"/>
                  <a:pt x="2463" y="755"/>
                </a:cubicBezTo>
                <a:cubicBezTo>
                  <a:pt x="2462" y="753"/>
                  <a:pt x="2462" y="753"/>
                  <a:pt x="2461" y="752"/>
                </a:cubicBezTo>
                <a:cubicBezTo>
                  <a:pt x="2461" y="751"/>
                  <a:pt x="2464" y="750"/>
                  <a:pt x="2467" y="751"/>
                </a:cubicBezTo>
                <a:cubicBezTo>
                  <a:pt x="2467" y="752"/>
                  <a:pt x="2467" y="752"/>
                  <a:pt x="2467" y="752"/>
                </a:cubicBezTo>
                <a:cubicBezTo>
                  <a:pt x="2468" y="752"/>
                  <a:pt x="2468" y="752"/>
                  <a:pt x="2468" y="752"/>
                </a:cubicBezTo>
                <a:cubicBezTo>
                  <a:pt x="2468" y="752"/>
                  <a:pt x="2468" y="752"/>
                  <a:pt x="2468" y="752"/>
                </a:cubicBezTo>
                <a:cubicBezTo>
                  <a:pt x="2470" y="752"/>
                  <a:pt x="2470" y="752"/>
                  <a:pt x="2470" y="752"/>
                </a:cubicBezTo>
                <a:cubicBezTo>
                  <a:pt x="2470" y="749"/>
                  <a:pt x="2470" y="749"/>
                  <a:pt x="2470" y="749"/>
                </a:cubicBezTo>
                <a:cubicBezTo>
                  <a:pt x="2470" y="749"/>
                  <a:pt x="2469" y="748"/>
                  <a:pt x="2469" y="748"/>
                </a:cubicBezTo>
                <a:cubicBezTo>
                  <a:pt x="2467" y="746"/>
                  <a:pt x="2467" y="744"/>
                  <a:pt x="2466" y="743"/>
                </a:cubicBezTo>
                <a:cubicBezTo>
                  <a:pt x="2465" y="743"/>
                  <a:pt x="2465" y="742"/>
                  <a:pt x="2464" y="742"/>
                </a:cubicBezTo>
                <a:cubicBezTo>
                  <a:pt x="2462" y="739"/>
                  <a:pt x="2461" y="735"/>
                  <a:pt x="2460" y="732"/>
                </a:cubicBezTo>
                <a:cubicBezTo>
                  <a:pt x="2458" y="732"/>
                  <a:pt x="2458" y="732"/>
                  <a:pt x="2458" y="732"/>
                </a:cubicBezTo>
                <a:cubicBezTo>
                  <a:pt x="2458" y="733"/>
                  <a:pt x="2458" y="733"/>
                  <a:pt x="2458" y="733"/>
                </a:cubicBezTo>
                <a:cubicBezTo>
                  <a:pt x="2456" y="733"/>
                  <a:pt x="2456" y="733"/>
                  <a:pt x="2456" y="733"/>
                </a:cubicBezTo>
                <a:cubicBezTo>
                  <a:pt x="2457" y="731"/>
                  <a:pt x="2458" y="731"/>
                  <a:pt x="2458" y="729"/>
                </a:cubicBezTo>
                <a:cubicBezTo>
                  <a:pt x="2455" y="727"/>
                  <a:pt x="2451" y="717"/>
                  <a:pt x="2455" y="711"/>
                </a:cubicBezTo>
                <a:cubicBezTo>
                  <a:pt x="2456" y="710"/>
                  <a:pt x="2458" y="709"/>
                  <a:pt x="2459" y="708"/>
                </a:cubicBezTo>
                <a:cubicBezTo>
                  <a:pt x="2459" y="707"/>
                  <a:pt x="2459" y="706"/>
                  <a:pt x="2459" y="705"/>
                </a:cubicBezTo>
                <a:cubicBezTo>
                  <a:pt x="2459" y="705"/>
                  <a:pt x="2462" y="704"/>
                  <a:pt x="2463" y="703"/>
                </a:cubicBezTo>
                <a:cubicBezTo>
                  <a:pt x="2463" y="702"/>
                  <a:pt x="2463" y="702"/>
                  <a:pt x="2463" y="702"/>
                </a:cubicBezTo>
                <a:cubicBezTo>
                  <a:pt x="2463" y="701"/>
                  <a:pt x="2464" y="701"/>
                  <a:pt x="2465" y="700"/>
                </a:cubicBezTo>
                <a:cubicBezTo>
                  <a:pt x="2465" y="700"/>
                  <a:pt x="2465" y="699"/>
                  <a:pt x="2465" y="698"/>
                </a:cubicBezTo>
                <a:cubicBezTo>
                  <a:pt x="2467" y="698"/>
                  <a:pt x="2468" y="697"/>
                  <a:pt x="2469" y="697"/>
                </a:cubicBezTo>
                <a:cubicBezTo>
                  <a:pt x="2470" y="696"/>
                  <a:pt x="2470" y="696"/>
                  <a:pt x="2470" y="695"/>
                </a:cubicBezTo>
                <a:cubicBezTo>
                  <a:pt x="2474" y="695"/>
                  <a:pt x="2474" y="695"/>
                  <a:pt x="2474" y="695"/>
                </a:cubicBezTo>
                <a:cubicBezTo>
                  <a:pt x="2474" y="695"/>
                  <a:pt x="2474" y="693"/>
                  <a:pt x="2476" y="692"/>
                </a:cubicBezTo>
                <a:cubicBezTo>
                  <a:pt x="2476" y="692"/>
                  <a:pt x="2476" y="692"/>
                  <a:pt x="2478" y="692"/>
                </a:cubicBezTo>
                <a:cubicBezTo>
                  <a:pt x="2478" y="693"/>
                  <a:pt x="2478" y="693"/>
                  <a:pt x="2478" y="693"/>
                </a:cubicBezTo>
                <a:cubicBezTo>
                  <a:pt x="2479" y="693"/>
                  <a:pt x="2479" y="693"/>
                  <a:pt x="2480" y="692"/>
                </a:cubicBezTo>
                <a:cubicBezTo>
                  <a:pt x="2481" y="690"/>
                  <a:pt x="2482" y="689"/>
                  <a:pt x="2483" y="686"/>
                </a:cubicBezTo>
                <a:cubicBezTo>
                  <a:pt x="2480" y="686"/>
                  <a:pt x="2477" y="683"/>
                  <a:pt x="2475" y="686"/>
                </a:cubicBezTo>
                <a:cubicBezTo>
                  <a:pt x="2471" y="686"/>
                  <a:pt x="2471" y="686"/>
                  <a:pt x="2471" y="686"/>
                </a:cubicBezTo>
                <a:cubicBezTo>
                  <a:pt x="2470" y="685"/>
                  <a:pt x="2470" y="684"/>
                  <a:pt x="2469" y="683"/>
                </a:cubicBezTo>
                <a:cubicBezTo>
                  <a:pt x="2461" y="683"/>
                  <a:pt x="2461" y="683"/>
                  <a:pt x="2461" y="683"/>
                </a:cubicBezTo>
                <a:cubicBezTo>
                  <a:pt x="2460" y="684"/>
                  <a:pt x="2460" y="685"/>
                  <a:pt x="2460" y="685"/>
                </a:cubicBezTo>
                <a:cubicBezTo>
                  <a:pt x="2459" y="686"/>
                  <a:pt x="2457" y="686"/>
                  <a:pt x="2456" y="686"/>
                </a:cubicBezTo>
                <a:cubicBezTo>
                  <a:pt x="2456" y="688"/>
                  <a:pt x="2456" y="688"/>
                  <a:pt x="2455" y="689"/>
                </a:cubicBezTo>
                <a:cubicBezTo>
                  <a:pt x="2455" y="690"/>
                  <a:pt x="2455" y="690"/>
                  <a:pt x="2455" y="690"/>
                </a:cubicBezTo>
                <a:cubicBezTo>
                  <a:pt x="2451" y="690"/>
                  <a:pt x="2451" y="690"/>
                  <a:pt x="2451" y="690"/>
                </a:cubicBezTo>
                <a:cubicBezTo>
                  <a:pt x="2451" y="690"/>
                  <a:pt x="2451" y="690"/>
                  <a:pt x="2451" y="690"/>
                </a:cubicBezTo>
                <a:cubicBezTo>
                  <a:pt x="2450" y="690"/>
                  <a:pt x="2450" y="690"/>
                  <a:pt x="2450" y="690"/>
                </a:cubicBezTo>
                <a:cubicBezTo>
                  <a:pt x="2450" y="691"/>
                  <a:pt x="2450" y="691"/>
                  <a:pt x="2450" y="691"/>
                </a:cubicBezTo>
                <a:cubicBezTo>
                  <a:pt x="2449" y="691"/>
                  <a:pt x="2450" y="691"/>
                  <a:pt x="2449" y="690"/>
                </a:cubicBezTo>
                <a:cubicBezTo>
                  <a:pt x="2445" y="689"/>
                  <a:pt x="2448" y="683"/>
                  <a:pt x="2442" y="681"/>
                </a:cubicBezTo>
                <a:cubicBezTo>
                  <a:pt x="2442" y="681"/>
                  <a:pt x="2442" y="680"/>
                  <a:pt x="2442" y="679"/>
                </a:cubicBezTo>
                <a:cubicBezTo>
                  <a:pt x="2441" y="679"/>
                  <a:pt x="2441" y="679"/>
                  <a:pt x="2441" y="679"/>
                </a:cubicBezTo>
                <a:cubicBezTo>
                  <a:pt x="2441" y="677"/>
                  <a:pt x="2441" y="677"/>
                  <a:pt x="2441" y="677"/>
                </a:cubicBezTo>
                <a:cubicBezTo>
                  <a:pt x="2440" y="677"/>
                  <a:pt x="2440" y="677"/>
                  <a:pt x="2440" y="677"/>
                </a:cubicBezTo>
                <a:cubicBezTo>
                  <a:pt x="2440" y="675"/>
                  <a:pt x="2440" y="675"/>
                  <a:pt x="2440" y="675"/>
                </a:cubicBezTo>
                <a:cubicBezTo>
                  <a:pt x="2440" y="675"/>
                  <a:pt x="2440" y="675"/>
                  <a:pt x="2440" y="675"/>
                </a:cubicBezTo>
                <a:cubicBezTo>
                  <a:pt x="2439" y="674"/>
                  <a:pt x="2439" y="673"/>
                  <a:pt x="2439" y="673"/>
                </a:cubicBezTo>
                <a:cubicBezTo>
                  <a:pt x="2438" y="673"/>
                  <a:pt x="2438" y="673"/>
                  <a:pt x="2438" y="673"/>
                </a:cubicBezTo>
                <a:cubicBezTo>
                  <a:pt x="2438" y="671"/>
                  <a:pt x="2439" y="672"/>
                  <a:pt x="2439" y="671"/>
                </a:cubicBezTo>
                <a:cubicBezTo>
                  <a:pt x="2439" y="669"/>
                  <a:pt x="2439" y="669"/>
                  <a:pt x="2440" y="667"/>
                </a:cubicBezTo>
                <a:cubicBezTo>
                  <a:pt x="2449" y="667"/>
                  <a:pt x="2449" y="667"/>
                  <a:pt x="2449" y="667"/>
                </a:cubicBezTo>
                <a:cubicBezTo>
                  <a:pt x="2450" y="665"/>
                  <a:pt x="2452" y="663"/>
                  <a:pt x="2453" y="660"/>
                </a:cubicBezTo>
                <a:cubicBezTo>
                  <a:pt x="2455" y="660"/>
                  <a:pt x="2455" y="660"/>
                  <a:pt x="2455" y="660"/>
                </a:cubicBezTo>
                <a:cubicBezTo>
                  <a:pt x="2455" y="660"/>
                  <a:pt x="2456" y="659"/>
                  <a:pt x="2456" y="658"/>
                </a:cubicBezTo>
                <a:cubicBezTo>
                  <a:pt x="2457" y="658"/>
                  <a:pt x="2458" y="658"/>
                  <a:pt x="2459" y="658"/>
                </a:cubicBezTo>
                <a:cubicBezTo>
                  <a:pt x="2460" y="656"/>
                  <a:pt x="2461" y="655"/>
                  <a:pt x="2462" y="654"/>
                </a:cubicBezTo>
                <a:cubicBezTo>
                  <a:pt x="2463" y="654"/>
                  <a:pt x="2463" y="654"/>
                  <a:pt x="2463" y="654"/>
                </a:cubicBezTo>
                <a:cubicBezTo>
                  <a:pt x="2464" y="652"/>
                  <a:pt x="2465" y="650"/>
                  <a:pt x="2465" y="648"/>
                </a:cubicBezTo>
                <a:cubicBezTo>
                  <a:pt x="2467" y="648"/>
                  <a:pt x="2467" y="648"/>
                  <a:pt x="2467" y="648"/>
                </a:cubicBezTo>
                <a:cubicBezTo>
                  <a:pt x="2468" y="646"/>
                  <a:pt x="2469" y="645"/>
                  <a:pt x="2470" y="644"/>
                </a:cubicBezTo>
                <a:cubicBezTo>
                  <a:pt x="2473" y="645"/>
                  <a:pt x="2477" y="646"/>
                  <a:pt x="2480" y="647"/>
                </a:cubicBezTo>
                <a:cubicBezTo>
                  <a:pt x="2480" y="649"/>
                  <a:pt x="2479" y="649"/>
                  <a:pt x="2478" y="650"/>
                </a:cubicBezTo>
                <a:cubicBezTo>
                  <a:pt x="2478" y="650"/>
                  <a:pt x="2478" y="650"/>
                  <a:pt x="2478" y="650"/>
                </a:cubicBezTo>
                <a:cubicBezTo>
                  <a:pt x="2477" y="651"/>
                  <a:pt x="2477" y="652"/>
                  <a:pt x="2477" y="654"/>
                </a:cubicBezTo>
                <a:cubicBezTo>
                  <a:pt x="2477" y="654"/>
                  <a:pt x="2476" y="654"/>
                  <a:pt x="2476" y="654"/>
                </a:cubicBezTo>
                <a:cubicBezTo>
                  <a:pt x="2476" y="656"/>
                  <a:pt x="2476" y="656"/>
                  <a:pt x="2476" y="656"/>
                </a:cubicBezTo>
                <a:cubicBezTo>
                  <a:pt x="2474" y="657"/>
                  <a:pt x="2473" y="658"/>
                  <a:pt x="2472" y="660"/>
                </a:cubicBezTo>
                <a:cubicBezTo>
                  <a:pt x="2472" y="661"/>
                  <a:pt x="2472" y="661"/>
                  <a:pt x="2472" y="661"/>
                </a:cubicBezTo>
                <a:cubicBezTo>
                  <a:pt x="2472" y="661"/>
                  <a:pt x="2472" y="661"/>
                  <a:pt x="2472" y="661"/>
                </a:cubicBezTo>
                <a:cubicBezTo>
                  <a:pt x="2472" y="662"/>
                  <a:pt x="2472" y="663"/>
                  <a:pt x="2472" y="664"/>
                </a:cubicBezTo>
                <a:cubicBezTo>
                  <a:pt x="2472" y="664"/>
                  <a:pt x="2472" y="664"/>
                  <a:pt x="2472" y="664"/>
                </a:cubicBezTo>
                <a:cubicBezTo>
                  <a:pt x="2473" y="665"/>
                  <a:pt x="2473" y="665"/>
                  <a:pt x="2474" y="663"/>
                </a:cubicBezTo>
                <a:cubicBezTo>
                  <a:pt x="2475" y="663"/>
                  <a:pt x="2475" y="663"/>
                  <a:pt x="2475" y="663"/>
                </a:cubicBezTo>
                <a:cubicBezTo>
                  <a:pt x="2475" y="664"/>
                  <a:pt x="2474" y="665"/>
                  <a:pt x="2474" y="665"/>
                </a:cubicBezTo>
                <a:cubicBezTo>
                  <a:pt x="2473" y="667"/>
                  <a:pt x="2474" y="667"/>
                  <a:pt x="2472" y="667"/>
                </a:cubicBezTo>
                <a:cubicBezTo>
                  <a:pt x="2471" y="669"/>
                  <a:pt x="2472" y="668"/>
                  <a:pt x="2471" y="669"/>
                </a:cubicBezTo>
                <a:cubicBezTo>
                  <a:pt x="2472" y="670"/>
                  <a:pt x="2471" y="669"/>
                  <a:pt x="2472" y="670"/>
                </a:cubicBezTo>
                <a:cubicBezTo>
                  <a:pt x="2472" y="671"/>
                  <a:pt x="2472" y="671"/>
                  <a:pt x="2472" y="671"/>
                </a:cubicBezTo>
                <a:cubicBezTo>
                  <a:pt x="2473" y="670"/>
                  <a:pt x="2474" y="670"/>
                  <a:pt x="2475" y="670"/>
                </a:cubicBezTo>
                <a:cubicBezTo>
                  <a:pt x="2475" y="669"/>
                  <a:pt x="2475" y="669"/>
                  <a:pt x="2475" y="669"/>
                </a:cubicBezTo>
                <a:cubicBezTo>
                  <a:pt x="2476" y="669"/>
                  <a:pt x="2476" y="669"/>
                  <a:pt x="2476" y="669"/>
                </a:cubicBezTo>
                <a:cubicBezTo>
                  <a:pt x="2476" y="669"/>
                  <a:pt x="2475" y="668"/>
                  <a:pt x="2475" y="667"/>
                </a:cubicBezTo>
                <a:cubicBezTo>
                  <a:pt x="2476" y="667"/>
                  <a:pt x="2476" y="667"/>
                  <a:pt x="2477" y="667"/>
                </a:cubicBezTo>
                <a:cubicBezTo>
                  <a:pt x="2477" y="666"/>
                  <a:pt x="2477" y="666"/>
                  <a:pt x="2477" y="666"/>
                </a:cubicBezTo>
                <a:cubicBezTo>
                  <a:pt x="2478" y="666"/>
                  <a:pt x="2478" y="666"/>
                  <a:pt x="2478" y="666"/>
                </a:cubicBezTo>
                <a:cubicBezTo>
                  <a:pt x="2479" y="665"/>
                  <a:pt x="2481" y="663"/>
                  <a:pt x="2482" y="662"/>
                </a:cubicBezTo>
                <a:cubicBezTo>
                  <a:pt x="2483" y="662"/>
                  <a:pt x="2483" y="662"/>
                  <a:pt x="2483" y="662"/>
                </a:cubicBezTo>
                <a:cubicBezTo>
                  <a:pt x="2483" y="662"/>
                  <a:pt x="2483" y="661"/>
                  <a:pt x="2484" y="661"/>
                </a:cubicBezTo>
                <a:cubicBezTo>
                  <a:pt x="2485" y="661"/>
                  <a:pt x="2485" y="661"/>
                  <a:pt x="2485" y="661"/>
                </a:cubicBezTo>
                <a:cubicBezTo>
                  <a:pt x="2486" y="660"/>
                  <a:pt x="2486" y="660"/>
                  <a:pt x="2486" y="660"/>
                </a:cubicBezTo>
                <a:cubicBezTo>
                  <a:pt x="2488" y="660"/>
                  <a:pt x="2488" y="660"/>
                  <a:pt x="2488" y="660"/>
                </a:cubicBezTo>
                <a:cubicBezTo>
                  <a:pt x="2488" y="659"/>
                  <a:pt x="2488" y="659"/>
                  <a:pt x="2488" y="659"/>
                </a:cubicBezTo>
                <a:cubicBezTo>
                  <a:pt x="2489" y="659"/>
                  <a:pt x="2489" y="659"/>
                  <a:pt x="2489" y="659"/>
                </a:cubicBezTo>
                <a:cubicBezTo>
                  <a:pt x="2489" y="658"/>
                  <a:pt x="2489" y="658"/>
                  <a:pt x="2489" y="658"/>
                </a:cubicBezTo>
                <a:cubicBezTo>
                  <a:pt x="2490" y="658"/>
                  <a:pt x="2490" y="658"/>
                  <a:pt x="2490" y="658"/>
                </a:cubicBezTo>
                <a:cubicBezTo>
                  <a:pt x="2490" y="658"/>
                  <a:pt x="2490" y="658"/>
                  <a:pt x="2490" y="658"/>
                </a:cubicBezTo>
                <a:cubicBezTo>
                  <a:pt x="2492" y="657"/>
                  <a:pt x="2495" y="658"/>
                  <a:pt x="2496" y="658"/>
                </a:cubicBezTo>
                <a:cubicBezTo>
                  <a:pt x="2496" y="659"/>
                  <a:pt x="2497" y="659"/>
                  <a:pt x="2497" y="660"/>
                </a:cubicBezTo>
                <a:cubicBezTo>
                  <a:pt x="2499" y="660"/>
                  <a:pt x="2498" y="658"/>
                  <a:pt x="2499" y="658"/>
                </a:cubicBezTo>
                <a:cubicBezTo>
                  <a:pt x="2500" y="658"/>
                  <a:pt x="2500" y="658"/>
                  <a:pt x="2500" y="658"/>
                </a:cubicBezTo>
                <a:cubicBezTo>
                  <a:pt x="2500" y="659"/>
                  <a:pt x="2501" y="660"/>
                  <a:pt x="2501" y="660"/>
                </a:cubicBezTo>
                <a:cubicBezTo>
                  <a:pt x="2503" y="661"/>
                  <a:pt x="2502" y="662"/>
                  <a:pt x="2505" y="662"/>
                </a:cubicBezTo>
                <a:cubicBezTo>
                  <a:pt x="2504" y="665"/>
                  <a:pt x="2504" y="666"/>
                  <a:pt x="2505" y="669"/>
                </a:cubicBezTo>
                <a:cubicBezTo>
                  <a:pt x="2505" y="670"/>
                  <a:pt x="2506" y="670"/>
                  <a:pt x="2507" y="670"/>
                </a:cubicBezTo>
                <a:cubicBezTo>
                  <a:pt x="2505" y="672"/>
                  <a:pt x="2504" y="670"/>
                  <a:pt x="2502" y="671"/>
                </a:cubicBezTo>
                <a:cubicBezTo>
                  <a:pt x="2502" y="672"/>
                  <a:pt x="2502" y="672"/>
                  <a:pt x="2502" y="672"/>
                </a:cubicBezTo>
                <a:cubicBezTo>
                  <a:pt x="2501" y="673"/>
                  <a:pt x="2501" y="674"/>
                  <a:pt x="2499" y="675"/>
                </a:cubicBezTo>
                <a:cubicBezTo>
                  <a:pt x="2499" y="677"/>
                  <a:pt x="2500" y="680"/>
                  <a:pt x="2502" y="679"/>
                </a:cubicBezTo>
                <a:cubicBezTo>
                  <a:pt x="2502" y="679"/>
                  <a:pt x="2502" y="678"/>
                  <a:pt x="2503" y="679"/>
                </a:cubicBezTo>
                <a:cubicBezTo>
                  <a:pt x="2503" y="679"/>
                  <a:pt x="2504" y="680"/>
                  <a:pt x="2505" y="680"/>
                </a:cubicBezTo>
                <a:cubicBezTo>
                  <a:pt x="2504" y="681"/>
                  <a:pt x="2504" y="681"/>
                  <a:pt x="2503" y="682"/>
                </a:cubicBezTo>
                <a:cubicBezTo>
                  <a:pt x="2504" y="683"/>
                  <a:pt x="2505" y="684"/>
                  <a:pt x="2507" y="685"/>
                </a:cubicBezTo>
                <a:cubicBezTo>
                  <a:pt x="2507" y="685"/>
                  <a:pt x="2506" y="686"/>
                  <a:pt x="2507" y="685"/>
                </a:cubicBezTo>
                <a:cubicBezTo>
                  <a:pt x="2507" y="685"/>
                  <a:pt x="2507" y="685"/>
                  <a:pt x="2507" y="685"/>
                </a:cubicBezTo>
                <a:cubicBezTo>
                  <a:pt x="2508" y="684"/>
                  <a:pt x="2509" y="684"/>
                  <a:pt x="2510" y="684"/>
                </a:cubicBezTo>
                <a:cubicBezTo>
                  <a:pt x="2510" y="683"/>
                  <a:pt x="2510" y="683"/>
                  <a:pt x="2510" y="683"/>
                </a:cubicBezTo>
                <a:cubicBezTo>
                  <a:pt x="2511" y="683"/>
                  <a:pt x="2513" y="684"/>
                  <a:pt x="2514" y="684"/>
                </a:cubicBezTo>
                <a:cubicBezTo>
                  <a:pt x="2514" y="683"/>
                  <a:pt x="2514" y="683"/>
                  <a:pt x="2514" y="683"/>
                </a:cubicBezTo>
                <a:cubicBezTo>
                  <a:pt x="2516" y="683"/>
                  <a:pt x="2516" y="683"/>
                  <a:pt x="2517" y="684"/>
                </a:cubicBezTo>
                <a:cubicBezTo>
                  <a:pt x="2517" y="686"/>
                  <a:pt x="2518" y="688"/>
                  <a:pt x="2518" y="690"/>
                </a:cubicBezTo>
                <a:cubicBezTo>
                  <a:pt x="2519" y="690"/>
                  <a:pt x="2519" y="690"/>
                  <a:pt x="2519" y="690"/>
                </a:cubicBezTo>
                <a:cubicBezTo>
                  <a:pt x="2519" y="692"/>
                  <a:pt x="2519" y="692"/>
                  <a:pt x="2519" y="692"/>
                </a:cubicBezTo>
                <a:cubicBezTo>
                  <a:pt x="2518" y="692"/>
                  <a:pt x="2519" y="692"/>
                  <a:pt x="2518" y="692"/>
                </a:cubicBezTo>
                <a:cubicBezTo>
                  <a:pt x="2516" y="692"/>
                  <a:pt x="2516" y="692"/>
                  <a:pt x="2516" y="692"/>
                </a:cubicBezTo>
                <a:cubicBezTo>
                  <a:pt x="2516" y="694"/>
                  <a:pt x="2517" y="697"/>
                  <a:pt x="2518" y="698"/>
                </a:cubicBezTo>
                <a:cubicBezTo>
                  <a:pt x="2518" y="698"/>
                  <a:pt x="2518" y="698"/>
                  <a:pt x="2518" y="698"/>
                </a:cubicBezTo>
                <a:cubicBezTo>
                  <a:pt x="2518" y="699"/>
                  <a:pt x="2517" y="699"/>
                  <a:pt x="2517" y="699"/>
                </a:cubicBezTo>
                <a:cubicBezTo>
                  <a:pt x="2517" y="701"/>
                  <a:pt x="2517" y="702"/>
                  <a:pt x="2518" y="704"/>
                </a:cubicBezTo>
                <a:cubicBezTo>
                  <a:pt x="2519" y="704"/>
                  <a:pt x="2519" y="704"/>
                  <a:pt x="2519" y="704"/>
                </a:cubicBezTo>
                <a:cubicBezTo>
                  <a:pt x="2519" y="705"/>
                  <a:pt x="2518" y="705"/>
                  <a:pt x="2518" y="706"/>
                </a:cubicBezTo>
                <a:cubicBezTo>
                  <a:pt x="2518" y="706"/>
                  <a:pt x="2518" y="706"/>
                  <a:pt x="2518" y="707"/>
                </a:cubicBezTo>
                <a:cubicBezTo>
                  <a:pt x="2517" y="708"/>
                  <a:pt x="2516" y="709"/>
                  <a:pt x="2515" y="709"/>
                </a:cubicBezTo>
                <a:cubicBezTo>
                  <a:pt x="2515" y="711"/>
                  <a:pt x="2516" y="713"/>
                  <a:pt x="2516" y="715"/>
                </a:cubicBezTo>
                <a:cubicBezTo>
                  <a:pt x="2515" y="715"/>
                  <a:pt x="2515" y="715"/>
                  <a:pt x="2515" y="715"/>
                </a:cubicBezTo>
                <a:cubicBezTo>
                  <a:pt x="2515" y="717"/>
                  <a:pt x="2515" y="717"/>
                  <a:pt x="2515" y="717"/>
                </a:cubicBezTo>
                <a:cubicBezTo>
                  <a:pt x="2515" y="717"/>
                  <a:pt x="2515" y="717"/>
                  <a:pt x="2515" y="717"/>
                </a:cubicBezTo>
                <a:cubicBezTo>
                  <a:pt x="2515" y="718"/>
                  <a:pt x="2515" y="718"/>
                  <a:pt x="2515" y="718"/>
                </a:cubicBezTo>
                <a:cubicBezTo>
                  <a:pt x="2514" y="718"/>
                  <a:pt x="2514" y="718"/>
                  <a:pt x="2514" y="718"/>
                </a:cubicBezTo>
                <a:cubicBezTo>
                  <a:pt x="2513" y="719"/>
                  <a:pt x="2515" y="721"/>
                  <a:pt x="2515" y="721"/>
                </a:cubicBezTo>
                <a:cubicBezTo>
                  <a:pt x="2515" y="721"/>
                  <a:pt x="2514" y="722"/>
                  <a:pt x="2513" y="723"/>
                </a:cubicBezTo>
                <a:cubicBezTo>
                  <a:pt x="2515" y="724"/>
                  <a:pt x="2514" y="723"/>
                  <a:pt x="2515" y="725"/>
                </a:cubicBezTo>
                <a:cubicBezTo>
                  <a:pt x="2518" y="724"/>
                  <a:pt x="2518" y="723"/>
                  <a:pt x="2521" y="722"/>
                </a:cubicBezTo>
                <a:cubicBezTo>
                  <a:pt x="2521" y="721"/>
                  <a:pt x="2522" y="720"/>
                  <a:pt x="2522" y="719"/>
                </a:cubicBezTo>
                <a:cubicBezTo>
                  <a:pt x="2523" y="719"/>
                  <a:pt x="2524" y="719"/>
                  <a:pt x="2524" y="719"/>
                </a:cubicBezTo>
                <a:cubicBezTo>
                  <a:pt x="2524" y="718"/>
                  <a:pt x="2524" y="718"/>
                  <a:pt x="2524" y="718"/>
                </a:cubicBezTo>
                <a:cubicBezTo>
                  <a:pt x="2527" y="718"/>
                  <a:pt x="2529" y="718"/>
                  <a:pt x="2532" y="717"/>
                </a:cubicBezTo>
                <a:cubicBezTo>
                  <a:pt x="2532" y="716"/>
                  <a:pt x="2532" y="715"/>
                  <a:pt x="2532" y="714"/>
                </a:cubicBezTo>
                <a:cubicBezTo>
                  <a:pt x="2535" y="714"/>
                  <a:pt x="2535" y="713"/>
                  <a:pt x="2538" y="713"/>
                </a:cubicBezTo>
                <a:cubicBezTo>
                  <a:pt x="2538" y="709"/>
                  <a:pt x="2539" y="707"/>
                  <a:pt x="2540" y="703"/>
                </a:cubicBezTo>
                <a:cubicBezTo>
                  <a:pt x="2538" y="703"/>
                  <a:pt x="2538" y="703"/>
                  <a:pt x="2538" y="703"/>
                </a:cubicBezTo>
                <a:cubicBezTo>
                  <a:pt x="2538" y="699"/>
                  <a:pt x="2538" y="699"/>
                  <a:pt x="2538" y="699"/>
                </a:cubicBezTo>
                <a:cubicBezTo>
                  <a:pt x="2538" y="699"/>
                  <a:pt x="2539" y="699"/>
                  <a:pt x="2539" y="698"/>
                </a:cubicBezTo>
                <a:cubicBezTo>
                  <a:pt x="2538" y="698"/>
                  <a:pt x="2538" y="698"/>
                  <a:pt x="2538" y="698"/>
                </a:cubicBezTo>
                <a:cubicBezTo>
                  <a:pt x="2538" y="694"/>
                  <a:pt x="2538" y="694"/>
                  <a:pt x="2538" y="694"/>
                </a:cubicBezTo>
                <a:cubicBezTo>
                  <a:pt x="2538" y="694"/>
                  <a:pt x="2539" y="694"/>
                  <a:pt x="2539" y="692"/>
                </a:cubicBezTo>
                <a:cubicBezTo>
                  <a:pt x="2538" y="692"/>
                  <a:pt x="2538" y="692"/>
                  <a:pt x="2538" y="692"/>
                </a:cubicBezTo>
                <a:cubicBezTo>
                  <a:pt x="2538" y="690"/>
                  <a:pt x="2538" y="690"/>
                  <a:pt x="2538" y="690"/>
                </a:cubicBezTo>
                <a:cubicBezTo>
                  <a:pt x="2537" y="689"/>
                  <a:pt x="2536" y="689"/>
                  <a:pt x="2536" y="688"/>
                </a:cubicBezTo>
                <a:cubicBezTo>
                  <a:pt x="2535" y="687"/>
                  <a:pt x="2535" y="686"/>
                  <a:pt x="2535" y="685"/>
                </a:cubicBezTo>
                <a:cubicBezTo>
                  <a:pt x="2534" y="685"/>
                  <a:pt x="2534" y="685"/>
                  <a:pt x="2534" y="685"/>
                </a:cubicBezTo>
                <a:cubicBezTo>
                  <a:pt x="2534" y="684"/>
                  <a:pt x="2534" y="684"/>
                  <a:pt x="2534" y="684"/>
                </a:cubicBezTo>
                <a:cubicBezTo>
                  <a:pt x="2532" y="684"/>
                  <a:pt x="2532" y="684"/>
                  <a:pt x="2532" y="684"/>
                </a:cubicBezTo>
                <a:cubicBezTo>
                  <a:pt x="2532" y="681"/>
                  <a:pt x="2532" y="681"/>
                  <a:pt x="2532" y="681"/>
                </a:cubicBezTo>
                <a:cubicBezTo>
                  <a:pt x="2532" y="681"/>
                  <a:pt x="2533" y="680"/>
                  <a:pt x="2532" y="679"/>
                </a:cubicBezTo>
                <a:cubicBezTo>
                  <a:pt x="2532" y="679"/>
                  <a:pt x="2531" y="678"/>
                  <a:pt x="2530" y="678"/>
                </a:cubicBezTo>
                <a:cubicBezTo>
                  <a:pt x="2530" y="677"/>
                  <a:pt x="2530" y="677"/>
                  <a:pt x="2530" y="677"/>
                </a:cubicBezTo>
                <a:cubicBezTo>
                  <a:pt x="2530" y="677"/>
                  <a:pt x="2530" y="677"/>
                  <a:pt x="2530" y="677"/>
                </a:cubicBezTo>
                <a:cubicBezTo>
                  <a:pt x="2530" y="675"/>
                  <a:pt x="2530" y="675"/>
                  <a:pt x="2530" y="675"/>
                </a:cubicBezTo>
                <a:cubicBezTo>
                  <a:pt x="2529" y="675"/>
                  <a:pt x="2529" y="675"/>
                  <a:pt x="2529" y="675"/>
                </a:cubicBezTo>
                <a:cubicBezTo>
                  <a:pt x="2529" y="673"/>
                  <a:pt x="2529" y="673"/>
                  <a:pt x="2529" y="673"/>
                </a:cubicBezTo>
                <a:cubicBezTo>
                  <a:pt x="2528" y="673"/>
                  <a:pt x="2528" y="673"/>
                  <a:pt x="2528" y="673"/>
                </a:cubicBezTo>
                <a:cubicBezTo>
                  <a:pt x="2528" y="673"/>
                  <a:pt x="2528" y="673"/>
                  <a:pt x="2528" y="673"/>
                </a:cubicBezTo>
                <a:cubicBezTo>
                  <a:pt x="2528" y="672"/>
                  <a:pt x="2530" y="672"/>
                  <a:pt x="2529" y="671"/>
                </a:cubicBezTo>
                <a:cubicBezTo>
                  <a:pt x="2528" y="671"/>
                  <a:pt x="2528" y="671"/>
                  <a:pt x="2528" y="671"/>
                </a:cubicBezTo>
                <a:cubicBezTo>
                  <a:pt x="2527" y="669"/>
                  <a:pt x="2526" y="670"/>
                  <a:pt x="2525" y="667"/>
                </a:cubicBezTo>
                <a:cubicBezTo>
                  <a:pt x="2522" y="667"/>
                  <a:pt x="2522" y="667"/>
                  <a:pt x="2522" y="667"/>
                </a:cubicBezTo>
                <a:cubicBezTo>
                  <a:pt x="2522" y="667"/>
                  <a:pt x="2522" y="667"/>
                  <a:pt x="2522" y="667"/>
                </a:cubicBezTo>
                <a:cubicBezTo>
                  <a:pt x="2521" y="666"/>
                  <a:pt x="2521" y="667"/>
                  <a:pt x="2520" y="665"/>
                </a:cubicBezTo>
                <a:cubicBezTo>
                  <a:pt x="2522" y="665"/>
                  <a:pt x="2522" y="665"/>
                  <a:pt x="2522" y="665"/>
                </a:cubicBezTo>
                <a:cubicBezTo>
                  <a:pt x="2523" y="663"/>
                  <a:pt x="2523" y="660"/>
                  <a:pt x="2523" y="658"/>
                </a:cubicBezTo>
                <a:cubicBezTo>
                  <a:pt x="2523" y="657"/>
                  <a:pt x="2526" y="657"/>
                  <a:pt x="2526" y="657"/>
                </a:cubicBezTo>
                <a:cubicBezTo>
                  <a:pt x="2527" y="656"/>
                  <a:pt x="2527" y="656"/>
                  <a:pt x="2527" y="656"/>
                </a:cubicBezTo>
                <a:cubicBezTo>
                  <a:pt x="2529" y="656"/>
                  <a:pt x="2529" y="656"/>
                  <a:pt x="2529" y="656"/>
                </a:cubicBezTo>
                <a:cubicBezTo>
                  <a:pt x="2529" y="655"/>
                  <a:pt x="2529" y="654"/>
                  <a:pt x="2530" y="654"/>
                </a:cubicBezTo>
                <a:cubicBezTo>
                  <a:pt x="2531" y="653"/>
                  <a:pt x="2532" y="652"/>
                  <a:pt x="2533" y="651"/>
                </a:cubicBezTo>
                <a:cubicBezTo>
                  <a:pt x="2533" y="650"/>
                  <a:pt x="2533" y="650"/>
                  <a:pt x="2533" y="650"/>
                </a:cubicBezTo>
                <a:cubicBezTo>
                  <a:pt x="2534" y="650"/>
                  <a:pt x="2534" y="650"/>
                  <a:pt x="2534" y="650"/>
                </a:cubicBezTo>
                <a:cubicBezTo>
                  <a:pt x="2534" y="649"/>
                  <a:pt x="2534" y="649"/>
                  <a:pt x="2534" y="649"/>
                </a:cubicBezTo>
                <a:cubicBezTo>
                  <a:pt x="2535" y="649"/>
                  <a:pt x="2536" y="649"/>
                  <a:pt x="2538" y="648"/>
                </a:cubicBezTo>
                <a:cubicBezTo>
                  <a:pt x="2538" y="648"/>
                  <a:pt x="2538" y="648"/>
                  <a:pt x="2538" y="648"/>
                </a:cubicBezTo>
                <a:cubicBezTo>
                  <a:pt x="2538" y="647"/>
                  <a:pt x="2538" y="647"/>
                  <a:pt x="2539" y="647"/>
                </a:cubicBezTo>
                <a:cubicBezTo>
                  <a:pt x="2539" y="646"/>
                  <a:pt x="2539" y="646"/>
                  <a:pt x="2539" y="646"/>
                </a:cubicBezTo>
                <a:cubicBezTo>
                  <a:pt x="2540" y="645"/>
                  <a:pt x="2541" y="645"/>
                  <a:pt x="2541" y="644"/>
                </a:cubicBezTo>
                <a:cubicBezTo>
                  <a:pt x="2541" y="643"/>
                  <a:pt x="2541" y="639"/>
                  <a:pt x="2540" y="638"/>
                </a:cubicBezTo>
                <a:cubicBezTo>
                  <a:pt x="2540" y="635"/>
                  <a:pt x="2539" y="633"/>
                  <a:pt x="2542" y="633"/>
                </a:cubicBezTo>
                <a:cubicBezTo>
                  <a:pt x="2542" y="632"/>
                  <a:pt x="2543" y="631"/>
                  <a:pt x="2543" y="630"/>
                </a:cubicBezTo>
                <a:cubicBezTo>
                  <a:pt x="2544" y="630"/>
                  <a:pt x="2545" y="629"/>
                  <a:pt x="2546" y="629"/>
                </a:cubicBezTo>
                <a:cubicBezTo>
                  <a:pt x="2546" y="628"/>
                  <a:pt x="2546" y="628"/>
                  <a:pt x="2546" y="628"/>
                </a:cubicBezTo>
                <a:cubicBezTo>
                  <a:pt x="2547" y="627"/>
                  <a:pt x="2547" y="627"/>
                  <a:pt x="2547" y="627"/>
                </a:cubicBezTo>
                <a:cubicBezTo>
                  <a:pt x="2549" y="626"/>
                  <a:pt x="2550" y="625"/>
                  <a:pt x="2551" y="623"/>
                </a:cubicBezTo>
                <a:cubicBezTo>
                  <a:pt x="2551" y="623"/>
                  <a:pt x="2552" y="623"/>
                  <a:pt x="2553" y="623"/>
                </a:cubicBezTo>
                <a:cubicBezTo>
                  <a:pt x="2553" y="623"/>
                  <a:pt x="2553" y="623"/>
                  <a:pt x="2553" y="623"/>
                </a:cubicBezTo>
                <a:cubicBezTo>
                  <a:pt x="2553" y="622"/>
                  <a:pt x="2554" y="622"/>
                  <a:pt x="2555" y="622"/>
                </a:cubicBezTo>
                <a:cubicBezTo>
                  <a:pt x="2555" y="619"/>
                  <a:pt x="2555" y="619"/>
                  <a:pt x="2555" y="619"/>
                </a:cubicBezTo>
                <a:cubicBezTo>
                  <a:pt x="2556" y="619"/>
                  <a:pt x="2556" y="619"/>
                  <a:pt x="2557" y="619"/>
                </a:cubicBezTo>
                <a:cubicBezTo>
                  <a:pt x="2557" y="618"/>
                  <a:pt x="2557" y="618"/>
                  <a:pt x="2557" y="618"/>
                </a:cubicBezTo>
                <a:cubicBezTo>
                  <a:pt x="2559" y="618"/>
                  <a:pt x="2559" y="618"/>
                  <a:pt x="2559" y="618"/>
                </a:cubicBezTo>
                <a:cubicBezTo>
                  <a:pt x="2559" y="617"/>
                  <a:pt x="2560" y="615"/>
                  <a:pt x="2561" y="613"/>
                </a:cubicBezTo>
                <a:cubicBezTo>
                  <a:pt x="2563" y="613"/>
                  <a:pt x="2563" y="613"/>
                  <a:pt x="2563" y="613"/>
                </a:cubicBezTo>
                <a:cubicBezTo>
                  <a:pt x="2563" y="614"/>
                  <a:pt x="2563" y="614"/>
                  <a:pt x="2563" y="614"/>
                </a:cubicBezTo>
                <a:cubicBezTo>
                  <a:pt x="2563" y="614"/>
                  <a:pt x="2563" y="614"/>
                  <a:pt x="2563" y="614"/>
                </a:cubicBezTo>
                <a:cubicBezTo>
                  <a:pt x="2563" y="615"/>
                  <a:pt x="2563" y="615"/>
                  <a:pt x="2563" y="616"/>
                </a:cubicBezTo>
                <a:cubicBezTo>
                  <a:pt x="2565" y="616"/>
                  <a:pt x="2565" y="615"/>
                  <a:pt x="2567" y="614"/>
                </a:cubicBezTo>
                <a:cubicBezTo>
                  <a:pt x="2567" y="617"/>
                  <a:pt x="2566" y="616"/>
                  <a:pt x="2566" y="618"/>
                </a:cubicBezTo>
                <a:cubicBezTo>
                  <a:pt x="2567" y="619"/>
                  <a:pt x="2567" y="620"/>
                  <a:pt x="2569" y="621"/>
                </a:cubicBezTo>
                <a:cubicBezTo>
                  <a:pt x="2569" y="622"/>
                  <a:pt x="2570" y="622"/>
                  <a:pt x="2570" y="623"/>
                </a:cubicBezTo>
                <a:cubicBezTo>
                  <a:pt x="2571" y="623"/>
                  <a:pt x="2571" y="623"/>
                  <a:pt x="2572" y="623"/>
                </a:cubicBezTo>
                <a:cubicBezTo>
                  <a:pt x="2573" y="623"/>
                  <a:pt x="2574" y="626"/>
                  <a:pt x="2576" y="625"/>
                </a:cubicBezTo>
                <a:cubicBezTo>
                  <a:pt x="2576" y="625"/>
                  <a:pt x="2576" y="625"/>
                  <a:pt x="2576" y="625"/>
                </a:cubicBezTo>
                <a:cubicBezTo>
                  <a:pt x="2579" y="625"/>
                  <a:pt x="2578" y="624"/>
                  <a:pt x="2580" y="623"/>
                </a:cubicBezTo>
                <a:cubicBezTo>
                  <a:pt x="2580" y="622"/>
                  <a:pt x="2581" y="622"/>
                  <a:pt x="2581" y="622"/>
                </a:cubicBezTo>
                <a:cubicBezTo>
                  <a:pt x="2581" y="620"/>
                  <a:pt x="2581" y="620"/>
                  <a:pt x="2581" y="620"/>
                </a:cubicBezTo>
                <a:cubicBezTo>
                  <a:pt x="2582" y="620"/>
                  <a:pt x="2582" y="620"/>
                  <a:pt x="2582" y="620"/>
                </a:cubicBezTo>
                <a:cubicBezTo>
                  <a:pt x="2582" y="620"/>
                  <a:pt x="2582" y="619"/>
                  <a:pt x="2582" y="619"/>
                </a:cubicBezTo>
                <a:cubicBezTo>
                  <a:pt x="2584" y="619"/>
                  <a:pt x="2584" y="619"/>
                  <a:pt x="2584" y="619"/>
                </a:cubicBezTo>
                <a:cubicBezTo>
                  <a:pt x="2584" y="618"/>
                  <a:pt x="2584" y="617"/>
                  <a:pt x="2584" y="617"/>
                </a:cubicBezTo>
                <a:cubicBezTo>
                  <a:pt x="2585" y="617"/>
                  <a:pt x="2585" y="617"/>
                  <a:pt x="2585" y="617"/>
                </a:cubicBezTo>
                <a:cubicBezTo>
                  <a:pt x="2586" y="616"/>
                  <a:pt x="2586" y="615"/>
                  <a:pt x="2587" y="613"/>
                </a:cubicBezTo>
                <a:cubicBezTo>
                  <a:pt x="2588" y="613"/>
                  <a:pt x="2588" y="613"/>
                  <a:pt x="2588" y="613"/>
                </a:cubicBezTo>
                <a:cubicBezTo>
                  <a:pt x="2588" y="612"/>
                  <a:pt x="2588" y="612"/>
                  <a:pt x="2588" y="612"/>
                </a:cubicBezTo>
                <a:cubicBezTo>
                  <a:pt x="2588" y="612"/>
                  <a:pt x="2589" y="612"/>
                  <a:pt x="2589" y="612"/>
                </a:cubicBezTo>
                <a:cubicBezTo>
                  <a:pt x="2589" y="612"/>
                  <a:pt x="2589" y="612"/>
                  <a:pt x="2589" y="612"/>
                </a:cubicBezTo>
                <a:cubicBezTo>
                  <a:pt x="2591" y="612"/>
                  <a:pt x="2591" y="612"/>
                  <a:pt x="2591" y="612"/>
                </a:cubicBezTo>
                <a:cubicBezTo>
                  <a:pt x="2591" y="605"/>
                  <a:pt x="2594" y="605"/>
                  <a:pt x="2595" y="601"/>
                </a:cubicBezTo>
                <a:cubicBezTo>
                  <a:pt x="2597" y="601"/>
                  <a:pt x="2597" y="600"/>
                  <a:pt x="2598" y="599"/>
                </a:cubicBezTo>
                <a:cubicBezTo>
                  <a:pt x="2599" y="599"/>
                  <a:pt x="2599" y="599"/>
                  <a:pt x="2599" y="599"/>
                </a:cubicBezTo>
                <a:cubicBezTo>
                  <a:pt x="2599" y="596"/>
                  <a:pt x="2599" y="596"/>
                  <a:pt x="2599" y="596"/>
                </a:cubicBezTo>
                <a:cubicBezTo>
                  <a:pt x="2600" y="596"/>
                  <a:pt x="2601" y="595"/>
                  <a:pt x="2602" y="594"/>
                </a:cubicBezTo>
                <a:cubicBezTo>
                  <a:pt x="2602" y="593"/>
                  <a:pt x="2602" y="592"/>
                  <a:pt x="2603" y="592"/>
                </a:cubicBezTo>
                <a:cubicBezTo>
                  <a:pt x="2603" y="592"/>
                  <a:pt x="2603" y="592"/>
                  <a:pt x="2603" y="592"/>
                </a:cubicBezTo>
                <a:cubicBezTo>
                  <a:pt x="2604" y="591"/>
                  <a:pt x="2604" y="591"/>
                  <a:pt x="2604" y="590"/>
                </a:cubicBezTo>
                <a:cubicBezTo>
                  <a:pt x="2605" y="590"/>
                  <a:pt x="2605" y="590"/>
                  <a:pt x="2605" y="590"/>
                </a:cubicBezTo>
                <a:cubicBezTo>
                  <a:pt x="2605" y="590"/>
                  <a:pt x="2605" y="590"/>
                  <a:pt x="2605" y="590"/>
                </a:cubicBezTo>
                <a:cubicBezTo>
                  <a:pt x="2607" y="590"/>
                  <a:pt x="2607" y="590"/>
                  <a:pt x="2607" y="590"/>
                </a:cubicBezTo>
                <a:cubicBezTo>
                  <a:pt x="2607" y="589"/>
                  <a:pt x="2607" y="587"/>
                  <a:pt x="2608" y="587"/>
                </a:cubicBezTo>
                <a:cubicBezTo>
                  <a:pt x="2609" y="585"/>
                  <a:pt x="2611" y="584"/>
                  <a:pt x="2612" y="583"/>
                </a:cubicBezTo>
                <a:cubicBezTo>
                  <a:pt x="2612" y="582"/>
                  <a:pt x="2612" y="582"/>
                  <a:pt x="2612" y="582"/>
                </a:cubicBezTo>
                <a:cubicBezTo>
                  <a:pt x="2613" y="581"/>
                  <a:pt x="2613" y="581"/>
                  <a:pt x="2613" y="581"/>
                </a:cubicBezTo>
                <a:cubicBezTo>
                  <a:pt x="2613" y="579"/>
                  <a:pt x="2613" y="579"/>
                  <a:pt x="2613" y="579"/>
                </a:cubicBezTo>
                <a:cubicBezTo>
                  <a:pt x="2614" y="579"/>
                  <a:pt x="2614" y="579"/>
                  <a:pt x="2614" y="579"/>
                </a:cubicBezTo>
                <a:cubicBezTo>
                  <a:pt x="2614" y="578"/>
                  <a:pt x="2614" y="578"/>
                  <a:pt x="2614" y="578"/>
                </a:cubicBezTo>
                <a:cubicBezTo>
                  <a:pt x="2614" y="578"/>
                  <a:pt x="2615" y="578"/>
                  <a:pt x="2615" y="577"/>
                </a:cubicBezTo>
                <a:cubicBezTo>
                  <a:pt x="2616" y="575"/>
                  <a:pt x="2614" y="576"/>
                  <a:pt x="2615" y="573"/>
                </a:cubicBezTo>
                <a:cubicBezTo>
                  <a:pt x="2616" y="573"/>
                  <a:pt x="2616" y="573"/>
                  <a:pt x="2616" y="573"/>
                </a:cubicBezTo>
                <a:cubicBezTo>
                  <a:pt x="2616" y="572"/>
                  <a:pt x="2616" y="572"/>
                  <a:pt x="2616" y="572"/>
                </a:cubicBezTo>
                <a:cubicBezTo>
                  <a:pt x="2616" y="572"/>
                  <a:pt x="2616" y="572"/>
                  <a:pt x="2616" y="572"/>
                </a:cubicBezTo>
                <a:cubicBezTo>
                  <a:pt x="2616" y="571"/>
                  <a:pt x="2616" y="571"/>
                  <a:pt x="2616" y="571"/>
                </a:cubicBezTo>
                <a:cubicBezTo>
                  <a:pt x="2617" y="571"/>
                  <a:pt x="2617" y="571"/>
                  <a:pt x="2617" y="571"/>
                </a:cubicBezTo>
                <a:cubicBezTo>
                  <a:pt x="2617" y="569"/>
                  <a:pt x="2617" y="569"/>
                  <a:pt x="2617" y="569"/>
                </a:cubicBezTo>
                <a:cubicBezTo>
                  <a:pt x="2618" y="569"/>
                  <a:pt x="2618" y="569"/>
                  <a:pt x="2618" y="569"/>
                </a:cubicBezTo>
                <a:cubicBezTo>
                  <a:pt x="2618" y="567"/>
                  <a:pt x="2618" y="567"/>
                  <a:pt x="2618" y="567"/>
                </a:cubicBezTo>
                <a:cubicBezTo>
                  <a:pt x="2618" y="567"/>
                  <a:pt x="2619" y="567"/>
                  <a:pt x="2620" y="566"/>
                </a:cubicBezTo>
                <a:cubicBezTo>
                  <a:pt x="2620" y="565"/>
                  <a:pt x="2620" y="565"/>
                  <a:pt x="2620" y="565"/>
                </a:cubicBezTo>
                <a:cubicBezTo>
                  <a:pt x="2620" y="565"/>
                  <a:pt x="2621" y="565"/>
                  <a:pt x="2622" y="565"/>
                </a:cubicBezTo>
                <a:cubicBezTo>
                  <a:pt x="2622" y="564"/>
                  <a:pt x="2622" y="562"/>
                  <a:pt x="2622" y="561"/>
                </a:cubicBezTo>
                <a:cubicBezTo>
                  <a:pt x="2623" y="561"/>
                  <a:pt x="2623" y="561"/>
                  <a:pt x="2623" y="561"/>
                </a:cubicBezTo>
                <a:cubicBezTo>
                  <a:pt x="2623" y="560"/>
                  <a:pt x="2623" y="560"/>
                  <a:pt x="2623" y="560"/>
                </a:cubicBezTo>
                <a:cubicBezTo>
                  <a:pt x="2624" y="559"/>
                  <a:pt x="2624" y="559"/>
                  <a:pt x="2625" y="558"/>
                </a:cubicBezTo>
                <a:cubicBezTo>
                  <a:pt x="2625" y="557"/>
                  <a:pt x="2625" y="557"/>
                  <a:pt x="2625" y="557"/>
                </a:cubicBezTo>
                <a:cubicBezTo>
                  <a:pt x="2627" y="556"/>
                  <a:pt x="2629" y="554"/>
                  <a:pt x="2630" y="553"/>
                </a:cubicBezTo>
                <a:cubicBezTo>
                  <a:pt x="2630" y="551"/>
                  <a:pt x="2631" y="549"/>
                  <a:pt x="2631" y="548"/>
                </a:cubicBezTo>
                <a:cubicBezTo>
                  <a:pt x="2632" y="547"/>
                  <a:pt x="2631" y="548"/>
                  <a:pt x="2632" y="547"/>
                </a:cubicBezTo>
                <a:cubicBezTo>
                  <a:pt x="2633" y="546"/>
                  <a:pt x="2633" y="547"/>
                  <a:pt x="2633" y="546"/>
                </a:cubicBezTo>
                <a:cubicBezTo>
                  <a:pt x="2632" y="546"/>
                  <a:pt x="2632" y="545"/>
                  <a:pt x="2631" y="545"/>
                </a:cubicBezTo>
                <a:cubicBezTo>
                  <a:pt x="2631" y="544"/>
                  <a:pt x="2631" y="544"/>
                  <a:pt x="2632" y="543"/>
                </a:cubicBezTo>
                <a:cubicBezTo>
                  <a:pt x="2632" y="543"/>
                  <a:pt x="2632" y="543"/>
                  <a:pt x="2632" y="543"/>
                </a:cubicBezTo>
                <a:cubicBezTo>
                  <a:pt x="2632" y="542"/>
                  <a:pt x="2632" y="542"/>
                  <a:pt x="2632" y="542"/>
                </a:cubicBezTo>
                <a:cubicBezTo>
                  <a:pt x="2633" y="542"/>
                  <a:pt x="2633" y="542"/>
                  <a:pt x="2633" y="542"/>
                </a:cubicBezTo>
                <a:cubicBezTo>
                  <a:pt x="2633" y="540"/>
                  <a:pt x="2633" y="540"/>
                  <a:pt x="2633" y="540"/>
                </a:cubicBezTo>
                <a:cubicBezTo>
                  <a:pt x="2634" y="540"/>
                  <a:pt x="2634" y="540"/>
                  <a:pt x="2634" y="540"/>
                </a:cubicBezTo>
                <a:cubicBezTo>
                  <a:pt x="2634" y="539"/>
                  <a:pt x="2634" y="539"/>
                  <a:pt x="2634" y="539"/>
                </a:cubicBezTo>
                <a:cubicBezTo>
                  <a:pt x="2634" y="539"/>
                  <a:pt x="2634" y="539"/>
                  <a:pt x="2634" y="539"/>
                </a:cubicBezTo>
                <a:cubicBezTo>
                  <a:pt x="2635" y="537"/>
                  <a:pt x="2634" y="534"/>
                  <a:pt x="2634" y="533"/>
                </a:cubicBezTo>
                <a:cubicBezTo>
                  <a:pt x="2633" y="533"/>
                  <a:pt x="2633" y="533"/>
                  <a:pt x="2633" y="533"/>
                </a:cubicBezTo>
                <a:cubicBezTo>
                  <a:pt x="2633" y="532"/>
                  <a:pt x="2634" y="531"/>
                  <a:pt x="2634" y="529"/>
                </a:cubicBezTo>
                <a:cubicBezTo>
                  <a:pt x="2634" y="529"/>
                  <a:pt x="2633" y="529"/>
                  <a:pt x="2632" y="529"/>
                </a:cubicBezTo>
                <a:cubicBezTo>
                  <a:pt x="2632" y="526"/>
                  <a:pt x="2633" y="525"/>
                  <a:pt x="2634" y="524"/>
                </a:cubicBezTo>
                <a:cubicBezTo>
                  <a:pt x="2635" y="523"/>
                  <a:pt x="2635" y="523"/>
                  <a:pt x="2635" y="523"/>
                </a:cubicBezTo>
                <a:cubicBezTo>
                  <a:pt x="2635" y="521"/>
                  <a:pt x="2632" y="521"/>
                  <a:pt x="2634" y="519"/>
                </a:cubicBezTo>
                <a:cubicBezTo>
                  <a:pt x="2634" y="518"/>
                  <a:pt x="2634" y="518"/>
                  <a:pt x="2634" y="518"/>
                </a:cubicBezTo>
                <a:cubicBezTo>
                  <a:pt x="2635" y="518"/>
                  <a:pt x="2635" y="518"/>
                  <a:pt x="2635" y="518"/>
                </a:cubicBezTo>
                <a:cubicBezTo>
                  <a:pt x="2635" y="517"/>
                  <a:pt x="2635" y="517"/>
                  <a:pt x="2635" y="517"/>
                </a:cubicBezTo>
                <a:cubicBezTo>
                  <a:pt x="2636" y="517"/>
                  <a:pt x="2636" y="516"/>
                  <a:pt x="2637" y="515"/>
                </a:cubicBezTo>
                <a:cubicBezTo>
                  <a:pt x="2637" y="515"/>
                  <a:pt x="2637" y="515"/>
                  <a:pt x="2637" y="515"/>
                </a:cubicBezTo>
                <a:cubicBezTo>
                  <a:pt x="2637" y="512"/>
                  <a:pt x="2637" y="512"/>
                  <a:pt x="2637" y="512"/>
                </a:cubicBezTo>
                <a:cubicBezTo>
                  <a:pt x="2638" y="512"/>
                  <a:pt x="2638" y="512"/>
                  <a:pt x="2638" y="512"/>
                </a:cubicBezTo>
                <a:cubicBezTo>
                  <a:pt x="2639" y="511"/>
                  <a:pt x="2639" y="511"/>
                  <a:pt x="2639" y="510"/>
                </a:cubicBezTo>
                <a:cubicBezTo>
                  <a:pt x="2638" y="509"/>
                  <a:pt x="2639" y="510"/>
                  <a:pt x="2638" y="509"/>
                </a:cubicBezTo>
                <a:cubicBezTo>
                  <a:pt x="2637" y="509"/>
                  <a:pt x="2637" y="509"/>
                  <a:pt x="2637" y="509"/>
                </a:cubicBezTo>
                <a:cubicBezTo>
                  <a:pt x="2638" y="506"/>
                  <a:pt x="2638" y="506"/>
                  <a:pt x="2638" y="506"/>
                </a:cubicBezTo>
                <a:cubicBezTo>
                  <a:pt x="2639" y="506"/>
                  <a:pt x="2639" y="506"/>
                  <a:pt x="2639" y="506"/>
                </a:cubicBezTo>
                <a:cubicBezTo>
                  <a:pt x="2639" y="506"/>
                  <a:pt x="2638" y="505"/>
                  <a:pt x="2638" y="504"/>
                </a:cubicBezTo>
                <a:cubicBezTo>
                  <a:pt x="2637" y="504"/>
                  <a:pt x="2637" y="504"/>
                  <a:pt x="2637" y="504"/>
                </a:cubicBezTo>
                <a:cubicBezTo>
                  <a:pt x="2637" y="503"/>
                  <a:pt x="2637" y="501"/>
                  <a:pt x="2637" y="500"/>
                </a:cubicBezTo>
                <a:cubicBezTo>
                  <a:pt x="2638" y="500"/>
                  <a:pt x="2638" y="500"/>
                  <a:pt x="2638" y="500"/>
                </a:cubicBezTo>
                <a:cubicBezTo>
                  <a:pt x="2638" y="499"/>
                  <a:pt x="2638" y="499"/>
                  <a:pt x="2638" y="499"/>
                </a:cubicBezTo>
                <a:cubicBezTo>
                  <a:pt x="2641" y="499"/>
                  <a:pt x="2642" y="500"/>
                  <a:pt x="2644" y="501"/>
                </a:cubicBezTo>
                <a:cubicBezTo>
                  <a:pt x="2644" y="500"/>
                  <a:pt x="2644" y="500"/>
                  <a:pt x="2644" y="500"/>
                </a:cubicBezTo>
                <a:cubicBezTo>
                  <a:pt x="2645" y="500"/>
                  <a:pt x="2645" y="500"/>
                  <a:pt x="2645" y="500"/>
                </a:cubicBezTo>
                <a:cubicBezTo>
                  <a:pt x="2645" y="498"/>
                  <a:pt x="2645" y="498"/>
                  <a:pt x="2645" y="498"/>
                </a:cubicBezTo>
                <a:cubicBezTo>
                  <a:pt x="2644" y="498"/>
                  <a:pt x="2644" y="498"/>
                  <a:pt x="2644" y="498"/>
                </a:cubicBezTo>
                <a:cubicBezTo>
                  <a:pt x="2644" y="498"/>
                  <a:pt x="2644" y="496"/>
                  <a:pt x="2643" y="497"/>
                </a:cubicBezTo>
                <a:cubicBezTo>
                  <a:pt x="2643" y="498"/>
                  <a:pt x="2644" y="499"/>
                  <a:pt x="2643" y="498"/>
                </a:cubicBezTo>
                <a:cubicBezTo>
                  <a:pt x="2643" y="498"/>
                  <a:pt x="2643" y="498"/>
                  <a:pt x="2643" y="498"/>
                </a:cubicBezTo>
                <a:cubicBezTo>
                  <a:pt x="2640" y="498"/>
                  <a:pt x="2640" y="498"/>
                  <a:pt x="2640" y="498"/>
                </a:cubicBezTo>
                <a:cubicBezTo>
                  <a:pt x="2640" y="497"/>
                  <a:pt x="2640" y="497"/>
                  <a:pt x="2640" y="497"/>
                </a:cubicBezTo>
                <a:cubicBezTo>
                  <a:pt x="2639" y="497"/>
                  <a:pt x="2639" y="497"/>
                  <a:pt x="2638" y="496"/>
                </a:cubicBezTo>
                <a:cubicBezTo>
                  <a:pt x="2638" y="494"/>
                  <a:pt x="2638" y="494"/>
                  <a:pt x="2638" y="494"/>
                </a:cubicBezTo>
                <a:cubicBezTo>
                  <a:pt x="2637" y="495"/>
                  <a:pt x="2637" y="495"/>
                  <a:pt x="2636" y="495"/>
                </a:cubicBezTo>
                <a:cubicBezTo>
                  <a:pt x="2636" y="494"/>
                  <a:pt x="2636" y="494"/>
                  <a:pt x="2636" y="494"/>
                </a:cubicBezTo>
                <a:cubicBezTo>
                  <a:pt x="2635" y="493"/>
                  <a:pt x="2634" y="492"/>
                  <a:pt x="2632" y="491"/>
                </a:cubicBezTo>
                <a:cubicBezTo>
                  <a:pt x="2632" y="491"/>
                  <a:pt x="2632" y="491"/>
                  <a:pt x="2632" y="491"/>
                </a:cubicBezTo>
                <a:cubicBezTo>
                  <a:pt x="2632" y="488"/>
                  <a:pt x="2632" y="488"/>
                  <a:pt x="2632" y="488"/>
                </a:cubicBezTo>
                <a:cubicBezTo>
                  <a:pt x="2630" y="487"/>
                  <a:pt x="2628" y="486"/>
                  <a:pt x="2626" y="485"/>
                </a:cubicBezTo>
                <a:cubicBezTo>
                  <a:pt x="2626" y="484"/>
                  <a:pt x="2626" y="484"/>
                  <a:pt x="2626" y="484"/>
                </a:cubicBezTo>
                <a:cubicBezTo>
                  <a:pt x="2623" y="484"/>
                  <a:pt x="2620" y="484"/>
                  <a:pt x="2617" y="483"/>
                </a:cubicBezTo>
                <a:cubicBezTo>
                  <a:pt x="2617" y="489"/>
                  <a:pt x="2617" y="489"/>
                  <a:pt x="2617" y="489"/>
                </a:cubicBezTo>
                <a:cubicBezTo>
                  <a:pt x="2616" y="489"/>
                  <a:pt x="2616" y="489"/>
                  <a:pt x="2616" y="489"/>
                </a:cubicBezTo>
                <a:cubicBezTo>
                  <a:pt x="2616" y="488"/>
                  <a:pt x="2616" y="488"/>
                  <a:pt x="2616" y="488"/>
                </a:cubicBezTo>
                <a:cubicBezTo>
                  <a:pt x="2614" y="488"/>
                  <a:pt x="2614" y="488"/>
                  <a:pt x="2614" y="488"/>
                </a:cubicBezTo>
                <a:cubicBezTo>
                  <a:pt x="2614" y="489"/>
                  <a:pt x="2613" y="490"/>
                  <a:pt x="2613" y="491"/>
                </a:cubicBezTo>
                <a:cubicBezTo>
                  <a:pt x="2611" y="491"/>
                  <a:pt x="2611" y="492"/>
                  <a:pt x="2610" y="493"/>
                </a:cubicBezTo>
                <a:cubicBezTo>
                  <a:pt x="2607" y="493"/>
                  <a:pt x="2607" y="493"/>
                  <a:pt x="2607" y="493"/>
                </a:cubicBezTo>
                <a:cubicBezTo>
                  <a:pt x="2608" y="491"/>
                  <a:pt x="2610" y="489"/>
                  <a:pt x="2610" y="486"/>
                </a:cubicBezTo>
                <a:cubicBezTo>
                  <a:pt x="2608" y="486"/>
                  <a:pt x="2607" y="485"/>
                  <a:pt x="2607" y="484"/>
                </a:cubicBezTo>
                <a:cubicBezTo>
                  <a:pt x="2605" y="485"/>
                  <a:pt x="2605" y="487"/>
                  <a:pt x="2605" y="489"/>
                </a:cubicBezTo>
                <a:cubicBezTo>
                  <a:pt x="2602" y="489"/>
                  <a:pt x="2602" y="489"/>
                  <a:pt x="2602" y="489"/>
                </a:cubicBezTo>
                <a:cubicBezTo>
                  <a:pt x="2602" y="483"/>
                  <a:pt x="2602" y="483"/>
                  <a:pt x="2602" y="483"/>
                </a:cubicBezTo>
                <a:cubicBezTo>
                  <a:pt x="2603" y="483"/>
                  <a:pt x="2603" y="483"/>
                  <a:pt x="2603" y="483"/>
                </a:cubicBezTo>
                <a:cubicBezTo>
                  <a:pt x="2602" y="481"/>
                  <a:pt x="2602" y="478"/>
                  <a:pt x="2602" y="476"/>
                </a:cubicBezTo>
                <a:cubicBezTo>
                  <a:pt x="2599" y="476"/>
                  <a:pt x="2596" y="477"/>
                  <a:pt x="2593" y="477"/>
                </a:cubicBezTo>
                <a:cubicBezTo>
                  <a:pt x="2593" y="477"/>
                  <a:pt x="2593" y="476"/>
                  <a:pt x="2593" y="476"/>
                </a:cubicBezTo>
                <a:cubicBezTo>
                  <a:pt x="2589" y="476"/>
                  <a:pt x="2589" y="476"/>
                  <a:pt x="2589" y="476"/>
                </a:cubicBezTo>
                <a:cubicBezTo>
                  <a:pt x="2589" y="476"/>
                  <a:pt x="2589" y="474"/>
                  <a:pt x="2589" y="473"/>
                </a:cubicBezTo>
                <a:cubicBezTo>
                  <a:pt x="2591" y="473"/>
                  <a:pt x="2591" y="473"/>
                  <a:pt x="2591" y="473"/>
                </a:cubicBezTo>
                <a:cubicBezTo>
                  <a:pt x="2591" y="471"/>
                  <a:pt x="2591" y="471"/>
                  <a:pt x="2591" y="471"/>
                </a:cubicBezTo>
                <a:cubicBezTo>
                  <a:pt x="2591" y="471"/>
                  <a:pt x="2591" y="471"/>
                  <a:pt x="2591" y="471"/>
                </a:cubicBezTo>
                <a:cubicBezTo>
                  <a:pt x="2591" y="470"/>
                  <a:pt x="2591" y="470"/>
                  <a:pt x="2591" y="470"/>
                </a:cubicBezTo>
                <a:cubicBezTo>
                  <a:pt x="2592" y="470"/>
                  <a:pt x="2593" y="469"/>
                  <a:pt x="2593" y="469"/>
                </a:cubicBezTo>
                <a:cubicBezTo>
                  <a:pt x="2593" y="468"/>
                  <a:pt x="2593" y="468"/>
                  <a:pt x="2593" y="468"/>
                </a:cubicBezTo>
                <a:cubicBezTo>
                  <a:pt x="2594" y="468"/>
                  <a:pt x="2595" y="468"/>
                  <a:pt x="2595" y="468"/>
                </a:cubicBezTo>
                <a:cubicBezTo>
                  <a:pt x="2595" y="466"/>
                  <a:pt x="2595" y="466"/>
                  <a:pt x="2595" y="466"/>
                </a:cubicBezTo>
                <a:cubicBezTo>
                  <a:pt x="2596" y="466"/>
                  <a:pt x="2596" y="466"/>
                  <a:pt x="2597" y="466"/>
                </a:cubicBezTo>
                <a:cubicBezTo>
                  <a:pt x="2598" y="464"/>
                  <a:pt x="2598" y="463"/>
                  <a:pt x="2599" y="462"/>
                </a:cubicBezTo>
                <a:cubicBezTo>
                  <a:pt x="2602" y="462"/>
                  <a:pt x="2602" y="462"/>
                  <a:pt x="2602" y="462"/>
                </a:cubicBezTo>
                <a:cubicBezTo>
                  <a:pt x="2604" y="460"/>
                  <a:pt x="2605" y="458"/>
                  <a:pt x="2607" y="456"/>
                </a:cubicBezTo>
                <a:cubicBezTo>
                  <a:pt x="2608" y="455"/>
                  <a:pt x="2609" y="456"/>
                  <a:pt x="2610" y="455"/>
                </a:cubicBezTo>
                <a:cubicBezTo>
                  <a:pt x="2610" y="452"/>
                  <a:pt x="2610" y="452"/>
                  <a:pt x="2610" y="452"/>
                </a:cubicBezTo>
                <a:cubicBezTo>
                  <a:pt x="2611" y="451"/>
                  <a:pt x="2613" y="450"/>
                  <a:pt x="2614" y="449"/>
                </a:cubicBezTo>
                <a:cubicBezTo>
                  <a:pt x="2614" y="446"/>
                  <a:pt x="2614" y="446"/>
                  <a:pt x="2614" y="446"/>
                </a:cubicBezTo>
                <a:cubicBezTo>
                  <a:pt x="2615" y="446"/>
                  <a:pt x="2615" y="446"/>
                  <a:pt x="2615" y="446"/>
                </a:cubicBezTo>
                <a:cubicBezTo>
                  <a:pt x="2615" y="445"/>
                  <a:pt x="2616" y="444"/>
                  <a:pt x="2616" y="443"/>
                </a:cubicBezTo>
                <a:cubicBezTo>
                  <a:pt x="2616" y="443"/>
                  <a:pt x="2616" y="443"/>
                  <a:pt x="2616" y="443"/>
                </a:cubicBezTo>
                <a:cubicBezTo>
                  <a:pt x="2616" y="443"/>
                  <a:pt x="2616" y="442"/>
                  <a:pt x="2616" y="441"/>
                </a:cubicBezTo>
                <a:cubicBezTo>
                  <a:pt x="2616" y="440"/>
                  <a:pt x="2617" y="440"/>
                  <a:pt x="2618" y="440"/>
                </a:cubicBezTo>
                <a:cubicBezTo>
                  <a:pt x="2618" y="441"/>
                  <a:pt x="2618" y="440"/>
                  <a:pt x="2618" y="441"/>
                </a:cubicBezTo>
                <a:cubicBezTo>
                  <a:pt x="2619" y="440"/>
                  <a:pt x="2620" y="439"/>
                  <a:pt x="2621" y="437"/>
                </a:cubicBezTo>
                <a:cubicBezTo>
                  <a:pt x="2622" y="437"/>
                  <a:pt x="2622" y="437"/>
                  <a:pt x="2622" y="437"/>
                </a:cubicBezTo>
                <a:cubicBezTo>
                  <a:pt x="2623" y="435"/>
                  <a:pt x="2623" y="436"/>
                  <a:pt x="2624" y="435"/>
                </a:cubicBezTo>
                <a:cubicBezTo>
                  <a:pt x="2624" y="435"/>
                  <a:pt x="2624" y="435"/>
                  <a:pt x="2624" y="435"/>
                </a:cubicBezTo>
                <a:cubicBezTo>
                  <a:pt x="2626" y="435"/>
                  <a:pt x="2626" y="435"/>
                  <a:pt x="2626" y="435"/>
                </a:cubicBezTo>
                <a:cubicBezTo>
                  <a:pt x="2627" y="434"/>
                  <a:pt x="2627" y="432"/>
                  <a:pt x="2628" y="431"/>
                </a:cubicBezTo>
                <a:cubicBezTo>
                  <a:pt x="2630" y="431"/>
                  <a:pt x="2630" y="431"/>
                  <a:pt x="2630" y="431"/>
                </a:cubicBezTo>
                <a:cubicBezTo>
                  <a:pt x="2630" y="430"/>
                  <a:pt x="2631" y="429"/>
                  <a:pt x="2631" y="428"/>
                </a:cubicBezTo>
                <a:cubicBezTo>
                  <a:pt x="2632" y="428"/>
                  <a:pt x="2633" y="428"/>
                  <a:pt x="2634" y="427"/>
                </a:cubicBezTo>
                <a:cubicBezTo>
                  <a:pt x="2634" y="427"/>
                  <a:pt x="2634" y="427"/>
                  <a:pt x="2634" y="427"/>
                </a:cubicBezTo>
                <a:cubicBezTo>
                  <a:pt x="2634" y="427"/>
                  <a:pt x="2635" y="427"/>
                  <a:pt x="2636" y="427"/>
                </a:cubicBezTo>
                <a:cubicBezTo>
                  <a:pt x="2637" y="424"/>
                  <a:pt x="2638" y="421"/>
                  <a:pt x="2639" y="418"/>
                </a:cubicBezTo>
                <a:cubicBezTo>
                  <a:pt x="2639" y="417"/>
                  <a:pt x="2640" y="417"/>
                  <a:pt x="2641" y="416"/>
                </a:cubicBezTo>
                <a:cubicBezTo>
                  <a:pt x="2641" y="415"/>
                  <a:pt x="2641" y="415"/>
                  <a:pt x="2641" y="415"/>
                </a:cubicBezTo>
                <a:cubicBezTo>
                  <a:pt x="2641" y="415"/>
                  <a:pt x="2642" y="414"/>
                  <a:pt x="2642" y="414"/>
                </a:cubicBezTo>
                <a:cubicBezTo>
                  <a:pt x="2643" y="413"/>
                  <a:pt x="2641" y="413"/>
                  <a:pt x="2644" y="412"/>
                </a:cubicBezTo>
                <a:cubicBezTo>
                  <a:pt x="2644" y="411"/>
                  <a:pt x="2645" y="411"/>
                  <a:pt x="2645" y="410"/>
                </a:cubicBezTo>
                <a:cubicBezTo>
                  <a:pt x="2646" y="410"/>
                  <a:pt x="2646" y="410"/>
                  <a:pt x="2646" y="410"/>
                </a:cubicBezTo>
                <a:cubicBezTo>
                  <a:pt x="2646" y="409"/>
                  <a:pt x="2646" y="407"/>
                  <a:pt x="2645" y="406"/>
                </a:cubicBezTo>
                <a:cubicBezTo>
                  <a:pt x="2648" y="407"/>
                  <a:pt x="2647" y="407"/>
                  <a:pt x="2650" y="406"/>
                </a:cubicBezTo>
                <a:cubicBezTo>
                  <a:pt x="2651" y="403"/>
                  <a:pt x="2654" y="402"/>
                  <a:pt x="2657" y="402"/>
                </a:cubicBezTo>
                <a:cubicBezTo>
                  <a:pt x="2657" y="401"/>
                  <a:pt x="2657" y="400"/>
                  <a:pt x="2657" y="398"/>
                </a:cubicBezTo>
                <a:cubicBezTo>
                  <a:pt x="2658" y="399"/>
                  <a:pt x="2658" y="399"/>
                  <a:pt x="2659" y="400"/>
                </a:cubicBezTo>
                <a:cubicBezTo>
                  <a:pt x="2660" y="400"/>
                  <a:pt x="2660" y="400"/>
                  <a:pt x="2661" y="398"/>
                </a:cubicBezTo>
                <a:cubicBezTo>
                  <a:pt x="2662" y="398"/>
                  <a:pt x="2662" y="398"/>
                  <a:pt x="2662" y="398"/>
                </a:cubicBezTo>
                <a:cubicBezTo>
                  <a:pt x="2662" y="400"/>
                  <a:pt x="2661" y="401"/>
                  <a:pt x="2661" y="402"/>
                </a:cubicBezTo>
                <a:cubicBezTo>
                  <a:pt x="2663" y="402"/>
                  <a:pt x="2662" y="401"/>
                  <a:pt x="2662" y="401"/>
                </a:cubicBezTo>
                <a:cubicBezTo>
                  <a:pt x="2666" y="401"/>
                  <a:pt x="2666" y="401"/>
                  <a:pt x="2666" y="401"/>
                </a:cubicBezTo>
                <a:cubicBezTo>
                  <a:pt x="2666" y="400"/>
                  <a:pt x="2666" y="400"/>
                  <a:pt x="2666" y="400"/>
                </a:cubicBezTo>
                <a:cubicBezTo>
                  <a:pt x="2676" y="400"/>
                  <a:pt x="2676" y="400"/>
                  <a:pt x="2676" y="400"/>
                </a:cubicBezTo>
                <a:cubicBezTo>
                  <a:pt x="2676" y="400"/>
                  <a:pt x="2676" y="399"/>
                  <a:pt x="2677" y="400"/>
                </a:cubicBezTo>
                <a:cubicBezTo>
                  <a:pt x="2677" y="400"/>
                  <a:pt x="2677" y="401"/>
                  <a:pt x="2678" y="401"/>
                </a:cubicBezTo>
                <a:cubicBezTo>
                  <a:pt x="2678" y="401"/>
                  <a:pt x="2679" y="400"/>
                  <a:pt x="2680" y="400"/>
                </a:cubicBezTo>
                <a:cubicBezTo>
                  <a:pt x="2680" y="401"/>
                  <a:pt x="2680" y="401"/>
                  <a:pt x="2680" y="401"/>
                </a:cubicBezTo>
                <a:cubicBezTo>
                  <a:pt x="2681" y="401"/>
                  <a:pt x="2682" y="402"/>
                  <a:pt x="2684" y="402"/>
                </a:cubicBezTo>
                <a:cubicBezTo>
                  <a:pt x="2684" y="402"/>
                  <a:pt x="2685" y="403"/>
                  <a:pt x="2684" y="404"/>
                </a:cubicBezTo>
                <a:cubicBezTo>
                  <a:pt x="2684" y="404"/>
                  <a:pt x="2684" y="404"/>
                  <a:pt x="2684" y="404"/>
                </a:cubicBezTo>
                <a:cubicBezTo>
                  <a:pt x="2684" y="406"/>
                  <a:pt x="2684" y="406"/>
                  <a:pt x="2684" y="407"/>
                </a:cubicBezTo>
                <a:cubicBezTo>
                  <a:pt x="2685" y="407"/>
                  <a:pt x="2686" y="407"/>
                  <a:pt x="2687" y="406"/>
                </a:cubicBezTo>
                <a:cubicBezTo>
                  <a:pt x="2687" y="404"/>
                  <a:pt x="2687" y="404"/>
                  <a:pt x="2687" y="404"/>
                </a:cubicBezTo>
                <a:cubicBezTo>
                  <a:pt x="2688" y="404"/>
                  <a:pt x="2688" y="404"/>
                  <a:pt x="2688" y="404"/>
                </a:cubicBezTo>
                <a:cubicBezTo>
                  <a:pt x="2689" y="402"/>
                  <a:pt x="2689" y="402"/>
                  <a:pt x="2691" y="402"/>
                </a:cubicBezTo>
                <a:cubicBezTo>
                  <a:pt x="2692" y="402"/>
                  <a:pt x="2691" y="402"/>
                  <a:pt x="2692" y="402"/>
                </a:cubicBezTo>
                <a:cubicBezTo>
                  <a:pt x="2693" y="405"/>
                  <a:pt x="2692" y="403"/>
                  <a:pt x="2694" y="404"/>
                </a:cubicBezTo>
                <a:cubicBezTo>
                  <a:pt x="2694" y="405"/>
                  <a:pt x="2694" y="405"/>
                  <a:pt x="2694" y="405"/>
                </a:cubicBezTo>
                <a:cubicBezTo>
                  <a:pt x="2695" y="405"/>
                  <a:pt x="2695" y="405"/>
                  <a:pt x="2696" y="406"/>
                </a:cubicBezTo>
                <a:cubicBezTo>
                  <a:pt x="2696" y="406"/>
                  <a:pt x="2696" y="406"/>
                  <a:pt x="2696" y="406"/>
                </a:cubicBezTo>
                <a:cubicBezTo>
                  <a:pt x="2699" y="406"/>
                  <a:pt x="2703" y="405"/>
                  <a:pt x="2706" y="405"/>
                </a:cubicBezTo>
                <a:cubicBezTo>
                  <a:pt x="2706" y="407"/>
                  <a:pt x="2706" y="406"/>
                  <a:pt x="2707" y="407"/>
                </a:cubicBezTo>
                <a:cubicBezTo>
                  <a:pt x="2707" y="408"/>
                  <a:pt x="2707" y="408"/>
                  <a:pt x="2707" y="408"/>
                </a:cubicBezTo>
                <a:cubicBezTo>
                  <a:pt x="2708" y="407"/>
                  <a:pt x="2709" y="407"/>
                  <a:pt x="2710" y="407"/>
                </a:cubicBezTo>
                <a:cubicBezTo>
                  <a:pt x="2710" y="405"/>
                  <a:pt x="2709" y="405"/>
                  <a:pt x="2709" y="404"/>
                </a:cubicBezTo>
                <a:cubicBezTo>
                  <a:pt x="2709" y="404"/>
                  <a:pt x="2710" y="403"/>
                  <a:pt x="2710" y="403"/>
                </a:cubicBezTo>
                <a:cubicBezTo>
                  <a:pt x="2710" y="402"/>
                  <a:pt x="2711" y="403"/>
                  <a:pt x="2710" y="402"/>
                </a:cubicBezTo>
                <a:cubicBezTo>
                  <a:pt x="2710" y="400"/>
                  <a:pt x="2710" y="400"/>
                  <a:pt x="2711" y="398"/>
                </a:cubicBezTo>
                <a:cubicBezTo>
                  <a:pt x="2714" y="399"/>
                  <a:pt x="2716" y="399"/>
                  <a:pt x="2718" y="400"/>
                </a:cubicBezTo>
                <a:cubicBezTo>
                  <a:pt x="2718" y="400"/>
                  <a:pt x="2718" y="400"/>
                  <a:pt x="2718" y="400"/>
                </a:cubicBezTo>
                <a:cubicBezTo>
                  <a:pt x="2721" y="400"/>
                  <a:pt x="2723" y="400"/>
                  <a:pt x="2725" y="400"/>
                </a:cubicBezTo>
                <a:cubicBezTo>
                  <a:pt x="2725" y="400"/>
                  <a:pt x="2725" y="401"/>
                  <a:pt x="2726" y="402"/>
                </a:cubicBezTo>
                <a:cubicBezTo>
                  <a:pt x="2729" y="401"/>
                  <a:pt x="2727" y="401"/>
                  <a:pt x="2729" y="400"/>
                </a:cubicBezTo>
                <a:cubicBezTo>
                  <a:pt x="2729" y="399"/>
                  <a:pt x="2729" y="399"/>
                  <a:pt x="2729" y="399"/>
                </a:cubicBezTo>
                <a:cubicBezTo>
                  <a:pt x="2730" y="399"/>
                  <a:pt x="2732" y="399"/>
                  <a:pt x="2733" y="398"/>
                </a:cubicBezTo>
                <a:cubicBezTo>
                  <a:pt x="2734" y="402"/>
                  <a:pt x="2735" y="402"/>
                  <a:pt x="2736" y="404"/>
                </a:cubicBezTo>
                <a:cubicBezTo>
                  <a:pt x="2737" y="405"/>
                  <a:pt x="2737" y="405"/>
                  <a:pt x="2738" y="405"/>
                </a:cubicBezTo>
                <a:cubicBezTo>
                  <a:pt x="2738" y="406"/>
                  <a:pt x="2738" y="406"/>
                  <a:pt x="2737" y="406"/>
                </a:cubicBezTo>
                <a:cubicBezTo>
                  <a:pt x="2735" y="408"/>
                  <a:pt x="2732" y="407"/>
                  <a:pt x="2729" y="407"/>
                </a:cubicBezTo>
                <a:cubicBezTo>
                  <a:pt x="2729" y="409"/>
                  <a:pt x="2731" y="415"/>
                  <a:pt x="2732" y="414"/>
                </a:cubicBezTo>
                <a:cubicBezTo>
                  <a:pt x="2732" y="414"/>
                  <a:pt x="2732" y="414"/>
                  <a:pt x="2732" y="414"/>
                </a:cubicBezTo>
                <a:cubicBezTo>
                  <a:pt x="2735" y="414"/>
                  <a:pt x="2738" y="414"/>
                  <a:pt x="2739" y="413"/>
                </a:cubicBezTo>
                <a:cubicBezTo>
                  <a:pt x="2739" y="410"/>
                  <a:pt x="2739" y="410"/>
                  <a:pt x="2739" y="410"/>
                </a:cubicBezTo>
                <a:cubicBezTo>
                  <a:pt x="2742" y="411"/>
                  <a:pt x="2742" y="412"/>
                  <a:pt x="2745" y="412"/>
                </a:cubicBezTo>
                <a:cubicBezTo>
                  <a:pt x="2746" y="411"/>
                  <a:pt x="2746" y="411"/>
                  <a:pt x="2746" y="410"/>
                </a:cubicBezTo>
                <a:cubicBezTo>
                  <a:pt x="2748" y="409"/>
                  <a:pt x="2749" y="409"/>
                  <a:pt x="2750" y="407"/>
                </a:cubicBezTo>
                <a:cubicBezTo>
                  <a:pt x="2752" y="407"/>
                  <a:pt x="2752" y="407"/>
                  <a:pt x="2752" y="407"/>
                </a:cubicBezTo>
                <a:cubicBezTo>
                  <a:pt x="2752" y="408"/>
                  <a:pt x="2752" y="408"/>
                  <a:pt x="2752" y="408"/>
                </a:cubicBezTo>
                <a:cubicBezTo>
                  <a:pt x="2753" y="408"/>
                  <a:pt x="2753" y="408"/>
                  <a:pt x="2753" y="408"/>
                </a:cubicBezTo>
                <a:cubicBezTo>
                  <a:pt x="2753" y="410"/>
                  <a:pt x="2753" y="410"/>
                  <a:pt x="2753" y="410"/>
                </a:cubicBezTo>
                <a:cubicBezTo>
                  <a:pt x="2754" y="409"/>
                  <a:pt x="2755" y="409"/>
                  <a:pt x="2756" y="409"/>
                </a:cubicBezTo>
                <a:cubicBezTo>
                  <a:pt x="2756" y="409"/>
                  <a:pt x="2756" y="408"/>
                  <a:pt x="2757" y="408"/>
                </a:cubicBezTo>
                <a:cubicBezTo>
                  <a:pt x="2757" y="408"/>
                  <a:pt x="2758" y="408"/>
                  <a:pt x="2758" y="408"/>
                </a:cubicBezTo>
                <a:cubicBezTo>
                  <a:pt x="2758" y="408"/>
                  <a:pt x="2758" y="408"/>
                  <a:pt x="2758" y="408"/>
                </a:cubicBezTo>
                <a:cubicBezTo>
                  <a:pt x="2760" y="407"/>
                  <a:pt x="2760" y="407"/>
                  <a:pt x="2762" y="407"/>
                </a:cubicBezTo>
                <a:cubicBezTo>
                  <a:pt x="2762" y="406"/>
                  <a:pt x="2761" y="404"/>
                  <a:pt x="2761" y="403"/>
                </a:cubicBezTo>
                <a:cubicBezTo>
                  <a:pt x="2760" y="403"/>
                  <a:pt x="2761" y="403"/>
                  <a:pt x="2760" y="402"/>
                </a:cubicBezTo>
                <a:cubicBezTo>
                  <a:pt x="2757" y="403"/>
                  <a:pt x="2756" y="403"/>
                  <a:pt x="2755" y="404"/>
                </a:cubicBezTo>
                <a:cubicBezTo>
                  <a:pt x="2753" y="404"/>
                  <a:pt x="2753" y="404"/>
                  <a:pt x="2752" y="403"/>
                </a:cubicBezTo>
                <a:cubicBezTo>
                  <a:pt x="2752" y="402"/>
                  <a:pt x="2752" y="401"/>
                  <a:pt x="2753" y="400"/>
                </a:cubicBezTo>
                <a:cubicBezTo>
                  <a:pt x="2753" y="400"/>
                  <a:pt x="2753" y="400"/>
                  <a:pt x="2753" y="400"/>
                </a:cubicBezTo>
                <a:cubicBezTo>
                  <a:pt x="2753" y="398"/>
                  <a:pt x="2753" y="397"/>
                  <a:pt x="2753" y="396"/>
                </a:cubicBezTo>
                <a:cubicBezTo>
                  <a:pt x="2753" y="396"/>
                  <a:pt x="2754" y="396"/>
                  <a:pt x="2755" y="396"/>
                </a:cubicBezTo>
                <a:cubicBezTo>
                  <a:pt x="2755" y="396"/>
                  <a:pt x="2755" y="396"/>
                  <a:pt x="2755" y="396"/>
                </a:cubicBezTo>
                <a:cubicBezTo>
                  <a:pt x="2756" y="396"/>
                  <a:pt x="2756" y="396"/>
                  <a:pt x="2756" y="396"/>
                </a:cubicBezTo>
                <a:cubicBezTo>
                  <a:pt x="2756" y="395"/>
                  <a:pt x="2755" y="395"/>
                  <a:pt x="2755" y="394"/>
                </a:cubicBezTo>
                <a:cubicBezTo>
                  <a:pt x="2756" y="394"/>
                  <a:pt x="2756" y="394"/>
                  <a:pt x="2756" y="394"/>
                </a:cubicBezTo>
                <a:cubicBezTo>
                  <a:pt x="2756" y="392"/>
                  <a:pt x="2756" y="392"/>
                  <a:pt x="2756" y="392"/>
                </a:cubicBezTo>
                <a:cubicBezTo>
                  <a:pt x="2756" y="391"/>
                  <a:pt x="2757" y="392"/>
                  <a:pt x="2757" y="390"/>
                </a:cubicBezTo>
                <a:cubicBezTo>
                  <a:pt x="2759" y="389"/>
                  <a:pt x="2760" y="389"/>
                  <a:pt x="2762" y="389"/>
                </a:cubicBezTo>
                <a:cubicBezTo>
                  <a:pt x="2762" y="388"/>
                  <a:pt x="2763" y="387"/>
                  <a:pt x="2764" y="386"/>
                </a:cubicBezTo>
                <a:cubicBezTo>
                  <a:pt x="2764" y="387"/>
                  <a:pt x="2764" y="387"/>
                  <a:pt x="2764" y="387"/>
                </a:cubicBezTo>
                <a:cubicBezTo>
                  <a:pt x="2765" y="386"/>
                  <a:pt x="2767" y="386"/>
                  <a:pt x="2768" y="386"/>
                </a:cubicBezTo>
                <a:cubicBezTo>
                  <a:pt x="2768" y="384"/>
                  <a:pt x="2768" y="383"/>
                  <a:pt x="2770" y="383"/>
                </a:cubicBezTo>
                <a:cubicBezTo>
                  <a:pt x="2770" y="381"/>
                  <a:pt x="2770" y="380"/>
                  <a:pt x="2770" y="379"/>
                </a:cubicBezTo>
                <a:cubicBezTo>
                  <a:pt x="2772" y="378"/>
                  <a:pt x="2773" y="377"/>
                  <a:pt x="2774" y="377"/>
                </a:cubicBezTo>
                <a:cubicBezTo>
                  <a:pt x="2774" y="376"/>
                  <a:pt x="2775" y="375"/>
                  <a:pt x="2775" y="373"/>
                </a:cubicBezTo>
                <a:cubicBezTo>
                  <a:pt x="2776" y="374"/>
                  <a:pt x="2776" y="374"/>
                  <a:pt x="2777" y="374"/>
                </a:cubicBezTo>
                <a:cubicBezTo>
                  <a:pt x="2777" y="373"/>
                  <a:pt x="2777" y="373"/>
                  <a:pt x="2777" y="373"/>
                </a:cubicBezTo>
                <a:cubicBezTo>
                  <a:pt x="2778" y="373"/>
                  <a:pt x="2778" y="373"/>
                  <a:pt x="2778" y="373"/>
                </a:cubicBezTo>
                <a:cubicBezTo>
                  <a:pt x="2778" y="373"/>
                  <a:pt x="2779" y="373"/>
                  <a:pt x="2779" y="372"/>
                </a:cubicBezTo>
                <a:cubicBezTo>
                  <a:pt x="2780" y="372"/>
                  <a:pt x="2781" y="372"/>
                  <a:pt x="2782" y="372"/>
                </a:cubicBezTo>
                <a:cubicBezTo>
                  <a:pt x="2782" y="371"/>
                  <a:pt x="2782" y="371"/>
                  <a:pt x="2782" y="371"/>
                </a:cubicBezTo>
                <a:cubicBezTo>
                  <a:pt x="2788" y="371"/>
                  <a:pt x="2788" y="371"/>
                  <a:pt x="2788" y="371"/>
                </a:cubicBezTo>
                <a:cubicBezTo>
                  <a:pt x="2788" y="370"/>
                  <a:pt x="2788" y="370"/>
                  <a:pt x="2788" y="370"/>
                </a:cubicBezTo>
                <a:cubicBezTo>
                  <a:pt x="2789" y="370"/>
                  <a:pt x="2789" y="370"/>
                  <a:pt x="2789" y="370"/>
                </a:cubicBezTo>
                <a:cubicBezTo>
                  <a:pt x="2789" y="370"/>
                  <a:pt x="2789" y="370"/>
                  <a:pt x="2789" y="370"/>
                </a:cubicBezTo>
                <a:cubicBezTo>
                  <a:pt x="2791" y="369"/>
                  <a:pt x="2791" y="372"/>
                  <a:pt x="2793" y="369"/>
                </a:cubicBezTo>
                <a:cubicBezTo>
                  <a:pt x="2795" y="369"/>
                  <a:pt x="2795" y="369"/>
                  <a:pt x="2797" y="370"/>
                </a:cubicBezTo>
                <a:cubicBezTo>
                  <a:pt x="2797" y="372"/>
                  <a:pt x="2797" y="372"/>
                  <a:pt x="2797" y="372"/>
                </a:cubicBezTo>
                <a:cubicBezTo>
                  <a:pt x="2798" y="372"/>
                  <a:pt x="2799" y="372"/>
                  <a:pt x="2799" y="373"/>
                </a:cubicBezTo>
                <a:cubicBezTo>
                  <a:pt x="2800" y="373"/>
                  <a:pt x="2801" y="373"/>
                  <a:pt x="2803" y="373"/>
                </a:cubicBezTo>
                <a:cubicBezTo>
                  <a:pt x="2803" y="372"/>
                  <a:pt x="2803" y="372"/>
                  <a:pt x="2803" y="372"/>
                </a:cubicBezTo>
                <a:cubicBezTo>
                  <a:pt x="2804" y="371"/>
                  <a:pt x="2805" y="371"/>
                  <a:pt x="2805" y="371"/>
                </a:cubicBezTo>
                <a:cubicBezTo>
                  <a:pt x="2805" y="371"/>
                  <a:pt x="2805" y="370"/>
                  <a:pt x="2806" y="370"/>
                </a:cubicBezTo>
                <a:cubicBezTo>
                  <a:pt x="2806" y="372"/>
                  <a:pt x="2806" y="372"/>
                  <a:pt x="2806" y="375"/>
                </a:cubicBezTo>
                <a:cubicBezTo>
                  <a:pt x="2805" y="376"/>
                  <a:pt x="2805" y="376"/>
                  <a:pt x="2804" y="376"/>
                </a:cubicBezTo>
                <a:cubicBezTo>
                  <a:pt x="2803" y="379"/>
                  <a:pt x="2802" y="379"/>
                  <a:pt x="2802" y="383"/>
                </a:cubicBezTo>
                <a:cubicBezTo>
                  <a:pt x="2805" y="383"/>
                  <a:pt x="2805" y="382"/>
                  <a:pt x="2806" y="380"/>
                </a:cubicBezTo>
                <a:cubicBezTo>
                  <a:pt x="2807" y="380"/>
                  <a:pt x="2807" y="380"/>
                  <a:pt x="2807" y="380"/>
                </a:cubicBezTo>
                <a:cubicBezTo>
                  <a:pt x="2807" y="381"/>
                  <a:pt x="2807" y="383"/>
                  <a:pt x="2806" y="384"/>
                </a:cubicBezTo>
                <a:cubicBezTo>
                  <a:pt x="2806" y="384"/>
                  <a:pt x="2805" y="384"/>
                  <a:pt x="2805" y="385"/>
                </a:cubicBezTo>
                <a:cubicBezTo>
                  <a:pt x="2805" y="386"/>
                  <a:pt x="2805" y="387"/>
                  <a:pt x="2805" y="388"/>
                </a:cubicBezTo>
                <a:cubicBezTo>
                  <a:pt x="2807" y="387"/>
                  <a:pt x="2807" y="387"/>
                  <a:pt x="2809" y="386"/>
                </a:cubicBezTo>
                <a:cubicBezTo>
                  <a:pt x="2810" y="383"/>
                  <a:pt x="2811" y="384"/>
                  <a:pt x="2812" y="383"/>
                </a:cubicBezTo>
                <a:cubicBezTo>
                  <a:pt x="2812" y="382"/>
                  <a:pt x="2812" y="382"/>
                  <a:pt x="2812" y="382"/>
                </a:cubicBezTo>
                <a:cubicBezTo>
                  <a:pt x="2813" y="382"/>
                  <a:pt x="2813" y="382"/>
                  <a:pt x="2814" y="381"/>
                </a:cubicBezTo>
                <a:cubicBezTo>
                  <a:pt x="2814" y="379"/>
                  <a:pt x="2814" y="379"/>
                  <a:pt x="2814" y="379"/>
                </a:cubicBezTo>
                <a:cubicBezTo>
                  <a:pt x="2814" y="379"/>
                  <a:pt x="2815" y="379"/>
                  <a:pt x="2816" y="379"/>
                </a:cubicBezTo>
                <a:cubicBezTo>
                  <a:pt x="2817" y="377"/>
                  <a:pt x="2817" y="377"/>
                  <a:pt x="2817" y="377"/>
                </a:cubicBezTo>
                <a:cubicBezTo>
                  <a:pt x="2817" y="376"/>
                  <a:pt x="2817" y="376"/>
                  <a:pt x="2817" y="376"/>
                </a:cubicBezTo>
                <a:cubicBezTo>
                  <a:pt x="2818" y="376"/>
                  <a:pt x="2818" y="375"/>
                  <a:pt x="2819" y="375"/>
                </a:cubicBezTo>
                <a:cubicBezTo>
                  <a:pt x="2819" y="373"/>
                  <a:pt x="2819" y="373"/>
                  <a:pt x="2819" y="373"/>
                </a:cubicBezTo>
                <a:cubicBezTo>
                  <a:pt x="2822" y="373"/>
                  <a:pt x="2821" y="373"/>
                  <a:pt x="2823" y="372"/>
                </a:cubicBezTo>
                <a:cubicBezTo>
                  <a:pt x="2823" y="371"/>
                  <a:pt x="2823" y="371"/>
                  <a:pt x="2823" y="371"/>
                </a:cubicBezTo>
                <a:cubicBezTo>
                  <a:pt x="2824" y="371"/>
                  <a:pt x="2826" y="371"/>
                  <a:pt x="2828" y="372"/>
                </a:cubicBezTo>
                <a:cubicBezTo>
                  <a:pt x="2828" y="371"/>
                  <a:pt x="2828" y="371"/>
                  <a:pt x="2828" y="371"/>
                </a:cubicBezTo>
                <a:cubicBezTo>
                  <a:pt x="2828" y="371"/>
                  <a:pt x="2828" y="371"/>
                  <a:pt x="2828" y="371"/>
                </a:cubicBezTo>
                <a:cubicBezTo>
                  <a:pt x="2828" y="373"/>
                  <a:pt x="2828" y="373"/>
                  <a:pt x="2828" y="373"/>
                </a:cubicBezTo>
                <a:cubicBezTo>
                  <a:pt x="2829" y="374"/>
                  <a:pt x="2829" y="374"/>
                  <a:pt x="2830" y="374"/>
                </a:cubicBezTo>
                <a:cubicBezTo>
                  <a:pt x="2830" y="373"/>
                  <a:pt x="2830" y="373"/>
                  <a:pt x="2830" y="373"/>
                </a:cubicBezTo>
                <a:cubicBezTo>
                  <a:pt x="2831" y="373"/>
                  <a:pt x="2832" y="372"/>
                  <a:pt x="2833" y="372"/>
                </a:cubicBezTo>
                <a:cubicBezTo>
                  <a:pt x="2833" y="370"/>
                  <a:pt x="2833" y="370"/>
                  <a:pt x="2833" y="370"/>
                </a:cubicBezTo>
                <a:cubicBezTo>
                  <a:pt x="2831" y="370"/>
                  <a:pt x="2832" y="370"/>
                  <a:pt x="2831" y="370"/>
                </a:cubicBezTo>
                <a:cubicBezTo>
                  <a:pt x="2831" y="369"/>
                  <a:pt x="2830" y="365"/>
                  <a:pt x="2830" y="364"/>
                </a:cubicBezTo>
                <a:cubicBezTo>
                  <a:pt x="2832" y="364"/>
                  <a:pt x="2832" y="364"/>
                  <a:pt x="2832" y="364"/>
                </a:cubicBezTo>
                <a:cubicBezTo>
                  <a:pt x="2832" y="363"/>
                  <a:pt x="2834" y="361"/>
                  <a:pt x="2833" y="360"/>
                </a:cubicBezTo>
                <a:cubicBezTo>
                  <a:pt x="2832" y="360"/>
                  <a:pt x="2832" y="360"/>
                  <a:pt x="2832" y="360"/>
                </a:cubicBezTo>
                <a:cubicBezTo>
                  <a:pt x="2832" y="359"/>
                  <a:pt x="2832" y="359"/>
                  <a:pt x="2832" y="359"/>
                </a:cubicBezTo>
                <a:cubicBezTo>
                  <a:pt x="2836" y="359"/>
                  <a:pt x="2836" y="359"/>
                  <a:pt x="2836" y="359"/>
                </a:cubicBezTo>
                <a:cubicBezTo>
                  <a:pt x="2836" y="358"/>
                  <a:pt x="2836" y="358"/>
                  <a:pt x="2836" y="358"/>
                </a:cubicBezTo>
                <a:cubicBezTo>
                  <a:pt x="2837" y="358"/>
                  <a:pt x="2837" y="358"/>
                  <a:pt x="2837" y="358"/>
                </a:cubicBezTo>
                <a:cubicBezTo>
                  <a:pt x="2837" y="358"/>
                  <a:pt x="2837" y="358"/>
                  <a:pt x="2837" y="358"/>
                </a:cubicBezTo>
                <a:cubicBezTo>
                  <a:pt x="2840" y="358"/>
                  <a:pt x="2840" y="358"/>
                  <a:pt x="2840" y="358"/>
                </a:cubicBezTo>
                <a:cubicBezTo>
                  <a:pt x="2840" y="357"/>
                  <a:pt x="2840" y="357"/>
                  <a:pt x="2840" y="357"/>
                </a:cubicBezTo>
                <a:cubicBezTo>
                  <a:pt x="2841" y="357"/>
                  <a:pt x="2841" y="357"/>
                  <a:pt x="2841" y="357"/>
                </a:cubicBezTo>
                <a:cubicBezTo>
                  <a:pt x="2842" y="359"/>
                  <a:pt x="2846" y="361"/>
                  <a:pt x="2849" y="362"/>
                </a:cubicBezTo>
                <a:cubicBezTo>
                  <a:pt x="2849" y="362"/>
                  <a:pt x="2849" y="362"/>
                  <a:pt x="2849" y="362"/>
                </a:cubicBezTo>
                <a:cubicBezTo>
                  <a:pt x="2847" y="362"/>
                  <a:pt x="2844" y="362"/>
                  <a:pt x="2843" y="361"/>
                </a:cubicBezTo>
                <a:cubicBezTo>
                  <a:pt x="2840" y="361"/>
                  <a:pt x="2840" y="364"/>
                  <a:pt x="2837" y="365"/>
                </a:cubicBezTo>
                <a:cubicBezTo>
                  <a:pt x="2838" y="367"/>
                  <a:pt x="2838" y="370"/>
                  <a:pt x="2839" y="372"/>
                </a:cubicBezTo>
                <a:cubicBezTo>
                  <a:pt x="2838" y="372"/>
                  <a:pt x="2838" y="372"/>
                  <a:pt x="2838" y="372"/>
                </a:cubicBezTo>
                <a:cubicBezTo>
                  <a:pt x="2838" y="373"/>
                  <a:pt x="2838" y="373"/>
                  <a:pt x="2838" y="373"/>
                </a:cubicBezTo>
                <a:cubicBezTo>
                  <a:pt x="2838" y="374"/>
                  <a:pt x="2837" y="374"/>
                  <a:pt x="2837" y="374"/>
                </a:cubicBezTo>
                <a:cubicBezTo>
                  <a:pt x="2836" y="376"/>
                  <a:pt x="2836" y="377"/>
                  <a:pt x="2835" y="379"/>
                </a:cubicBezTo>
                <a:cubicBezTo>
                  <a:pt x="2837" y="379"/>
                  <a:pt x="2837" y="379"/>
                  <a:pt x="2837" y="379"/>
                </a:cubicBezTo>
                <a:cubicBezTo>
                  <a:pt x="2837" y="381"/>
                  <a:pt x="2837" y="381"/>
                  <a:pt x="2837" y="381"/>
                </a:cubicBezTo>
                <a:cubicBezTo>
                  <a:pt x="2836" y="382"/>
                  <a:pt x="2835" y="382"/>
                  <a:pt x="2835" y="382"/>
                </a:cubicBezTo>
                <a:cubicBezTo>
                  <a:pt x="2835" y="385"/>
                  <a:pt x="2835" y="385"/>
                  <a:pt x="2835" y="385"/>
                </a:cubicBezTo>
                <a:cubicBezTo>
                  <a:pt x="2832" y="385"/>
                  <a:pt x="2830" y="385"/>
                  <a:pt x="2828" y="385"/>
                </a:cubicBezTo>
                <a:cubicBezTo>
                  <a:pt x="2828" y="385"/>
                  <a:pt x="2827" y="384"/>
                  <a:pt x="2826" y="385"/>
                </a:cubicBezTo>
                <a:cubicBezTo>
                  <a:pt x="2826" y="385"/>
                  <a:pt x="2826" y="385"/>
                  <a:pt x="2826" y="385"/>
                </a:cubicBezTo>
                <a:cubicBezTo>
                  <a:pt x="2824" y="385"/>
                  <a:pt x="2824" y="385"/>
                  <a:pt x="2824" y="385"/>
                </a:cubicBezTo>
                <a:cubicBezTo>
                  <a:pt x="2824" y="386"/>
                  <a:pt x="2824" y="386"/>
                  <a:pt x="2824" y="387"/>
                </a:cubicBezTo>
                <a:cubicBezTo>
                  <a:pt x="2819" y="387"/>
                  <a:pt x="2819" y="387"/>
                  <a:pt x="2819" y="387"/>
                </a:cubicBezTo>
                <a:cubicBezTo>
                  <a:pt x="2819" y="387"/>
                  <a:pt x="2818" y="388"/>
                  <a:pt x="2818" y="388"/>
                </a:cubicBezTo>
                <a:cubicBezTo>
                  <a:pt x="2818" y="389"/>
                  <a:pt x="2818" y="389"/>
                  <a:pt x="2818" y="389"/>
                </a:cubicBezTo>
                <a:cubicBezTo>
                  <a:pt x="2817" y="389"/>
                  <a:pt x="2817" y="389"/>
                  <a:pt x="2817" y="389"/>
                </a:cubicBezTo>
                <a:cubicBezTo>
                  <a:pt x="2817" y="390"/>
                  <a:pt x="2818" y="390"/>
                  <a:pt x="2818" y="391"/>
                </a:cubicBezTo>
                <a:cubicBezTo>
                  <a:pt x="2818" y="392"/>
                  <a:pt x="2818" y="393"/>
                  <a:pt x="2818" y="394"/>
                </a:cubicBezTo>
                <a:cubicBezTo>
                  <a:pt x="2817" y="394"/>
                  <a:pt x="2816" y="394"/>
                  <a:pt x="2816" y="395"/>
                </a:cubicBezTo>
                <a:cubicBezTo>
                  <a:pt x="2813" y="396"/>
                  <a:pt x="2815" y="396"/>
                  <a:pt x="2814" y="398"/>
                </a:cubicBezTo>
                <a:cubicBezTo>
                  <a:pt x="2814" y="398"/>
                  <a:pt x="2814" y="398"/>
                  <a:pt x="2814" y="398"/>
                </a:cubicBezTo>
                <a:cubicBezTo>
                  <a:pt x="2813" y="398"/>
                  <a:pt x="2813" y="399"/>
                  <a:pt x="2813" y="400"/>
                </a:cubicBezTo>
                <a:cubicBezTo>
                  <a:pt x="2813" y="400"/>
                  <a:pt x="2812" y="400"/>
                  <a:pt x="2812" y="400"/>
                </a:cubicBezTo>
                <a:cubicBezTo>
                  <a:pt x="2812" y="402"/>
                  <a:pt x="2812" y="402"/>
                  <a:pt x="2812" y="402"/>
                </a:cubicBezTo>
                <a:cubicBezTo>
                  <a:pt x="2810" y="403"/>
                  <a:pt x="2808" y="404"/>
                  <a:pt x="2806" y="404"/>
                </a:cubicBezTo>
                <a:cubicBezTo>
                  <a:pt x="2806" y="407"/>
                  <a:pt x="2806" y="407"/>
                  <a:pt x="2806" y="407"/>
                </a:cubicBezTo>
                <a:cubicBezTo>
                  <a:pt x="2803" y="408"/>
                  <a:pt x="2803" y="409"/>
                  <a:pt x="2801" y="412"/>
                </a:cubicBezTo>
                <a:cubicBezTo>
                  <a:pt x="2800" y="412"/>
                  <a:pt x="2800" y="412"/>
                  <a:pt x="2800" y="412"/>
                </a:cubicBezTo>
                <a:cubicBezTo>
                  <a:pt x="2800" y="414"/>
                  <a:pt x="2800" y="414"/>
                  <a:pt x="2800" y="414"/>
                </a:cubicBezTo>
                <a:cubicBezTo>
                  <a:pt x="2799" y="415"/>
                  <a:pt x="2799" y="415"/>
                  <a:pt x="2798" y="416"/>
                </a:cubicBezTo>
                <a:cubicBezTo>
                  <a:pt x="2796" y="417"/>
                  <a:pt x="2795" y="419"/>
                  <a:pt x="2793" y="421"/>
                </a:cubicBezTo>
                <a:cubicBezTo>
                  <a:pt x="2792" y="421"/>
                  <a:pt x="2792" y="421"/>
                  <a:pt x="2792" y="421"/>
                </a:cubicBezTo>
                <a:cubicBezTo>
                  <a:pt x="2791" y="422"/>
                  <a:pt x="2790" y="423"/>
                  <a:pt x="2789" y="425"/>
                </a:cubicBezTo>
                <a:cubicBezTo>
                  <a:pt x="2786" y="425"/>
                  <a:pt x="2787" y="424"/>
                  <a:pt x="2784" y="425"/>
                </a:cubicBezTo>
                <a:cubicBezTo>
                  <a:pt x="2784" y="427"/>
                  <a:pt x="2783" y="427"/>
                  <a:pt x="2782" y="428"/>
                </a:cubicBezTo>
                <a:cubicBezTo>
                  <a:pt x="2779" y="428"/>
                  <a:pt x="2779" y="428"/>
                  <a:pt x="2779" y="428"/>
                </a:cubicBezTo>
                <a:cubicBezTo>
                  <a:pt x="2779" y="427"/>
                  <a:pt x="2779" y="427"/>
                  <a:pt x="2779" y="427"/>
                </a:cubicBezTo>
                <a:cubicBezTo>
                  <a:pt x="2777" y="427"/>
                  <a:pt x="2776" y="428"/>
                  <a:pt x="2775" y="428"/>
                </a:cubicBezTo>
                <a:cubicBezTo>
                  <a:pt x="2775" y="430"/>
                  <a:pt x="2776" y="430"/>
                  <a:pt x="2778" y="431"/>
                </a:cubicBezTo>
                <a:cubicBezTo>
                  <a:pt x="2777" y="432"/>
                  <a:pt x="2777" y="433"/>
                  <a:pt x="2777" y="435"/>
                </a:cubicBezTo>
                <a:cubicBezTo>
                  <a:pt x="2776" y="435"/>
                  <a:pt x="2776" y="435"/>
                  <a:pt x="2776" y="435"/>
                </a:cubicBezTo>
                <a:cubicBezTo>
                  <a:pt x="2775" y="437"/>
                  <a:pt x="2777" y="440"/>
                  <a:pt x="2775" y="442"/>
                </a:cubicBezTo>
                <a:cubicBezTo>
                  <a:pt x="2775" y="443"/>
                  <a:pt x="2775" y="443"/>
                  <a:pt x="2775" y="443"/>
                </a:cubicBezTo>
                <a:cubicBezTo>
                  <a:pt x="2774" y="442"/>
                  <a:pt x="2773" y="441"/>
                  <a:pt x="2772" y="442"/>
                </a:cubicBezTo>
                <a:cubicBezTo>
                  <a:pt x="2772" y="443"/>
                  <a:pt x="2772" y="443"/>
                  <a:pt x="2772" y="443"/>
                </a:cubicBezTo>
                <a:cubicBezTo>
                  <a:pt x="2771" y="443"/>
                  <a:pt x="2769" y="444"/>
                  <a:pt x="2768" y="445"/>
                </a:cubicBezTo>
                <a:cubicBezTo>
                  <a:pt x="2767" y="447"/>
                  <a:pt x="2768" y="449"/>
                  <a:pt x="2767" y="452"/>
                </a:cubicBezTo>
                <a:cubicBezTo>
                  <a:pt x="2766" y="452"/>
                  <a:pt x="2766" y="452"/>
                  <a:pt x="2766" y="452"/>
                </a:cubicBezTo>
                <a:cubicBezTo>
                  <a:pt x="2766" y="455"/>
                  <a:pt x="2766" y="455"/>
                  <a:pt x="2766" y="455"/>
                </a:cubicBezTo>
                <a:cubicBezTo>
                  <a:pt x="2766" y="455"/>
                  <a:pt x="2766" y="455"/>
                  <a:pt x="2766" y="455"/>
                </a:cubicBezTo>
                <a:cubicBezTo>
                  <a:pt x="2765" y="456"/>
                  <a:pt x="2765" y="457"/>
                  <a:pt x="2765" y="458"/>
                </a:cubicBezTo>
                <a:cubicBezTo>
                  <a:pt x="2764" y="458"/>
                  <a:pt x="2764" y="458"/>
                  <a:pt x="2764" y="458"/>
                </a:cubicBezTo>
                <a:cubicBezTo>
                  <a:pt x="2765" y="462"/>
                  <a:pt x="2765" y="467"/>
                  <a:pt x="2765" y="471"/>
                </a:cubicBezTo>
                <a:cubicBezTo>
                  <a:pt x="2766" y="471"/>
                  <a:pt x="2766" y="471"/>
                  <a:pt x="2766" y="471"/>
                </a:cubicBezTo>
                <a:cubicBezTo>
                  <a:pt x="2766" y="475"/>
                  <a:pt x="2766" y="475"/>
                  <a:pt x="2766" y="475"/>
                </a:cubicBezTo>
                <a:cubicBezTo>
                  <a:pt x="2766" y="475"/>
                  <a:pt x="2766" y="475"/>
                  <a:pt x="2766" y="475"/>
                </a:cubicBezTo>
                <a:cubicBezTo>
                  <a:pt x="2766" y="476"/>
                  <a:pt x="2766" y="476"/>
                  <a:pt x="2766" y="476"/>
                </a:cubicBezTo>
                <a:cubicBezTo>
                  <a:pt x="2767" y="476"/>
                  <a:pt x="2767" y="476"/>
                  <a:pt x="2767" y="476"/>
                </a:cubicBezTo>
                <a:cubicBezTo>
                  <a:pt x="2767" y="477"/>
                  <a:pt x="2767" y="479"/>
                  <a:pt x="2768" y="480"/>
                </a:cubicBezTo>
                <a:cubicBezTo>
                  <a:pt x="2768" y="480"/>
                  <a:pt x="2768" y="480"/>
                  <a:pt x="2768" y="480"/>
                </a:cubicBezTo>
                <a:cubicBezTo>
                  <a:pt x="2768" y="482"/>
                  <a:pt x="2768" y="484"/>
                  <a:pt x="2768" y="485"/>
                </a:cubicBezTo>
                <a:cubicBezTo>
                  <a:pt x="2768" y="485"/>
                  <a:pt x="2768" y="485"/>
                  <a:pt x="2768" y="485"/>
                </a:cubicBezTo>
                <a:cubicBezTo>
                  <a:pt x="2768" y="489"/>
                  <a:pt x="2768" y="489"/>
                  <a:pt x="2768" y="489"/>
                </a:cubicBezTo>
                <a:cubicBezTo>
                  <a:pt x="2769" y="489"/>
                  <a:pt x="2769" y="489"/>
                  <a:pt x="2769" y="489"/>
                </a:cubicBezTo>
                <a:cubicBezTo>
                  <a:pt x="2769" y="492"/>
                  <a:pt x="2769" y="494"/>
                  <a:pt x="2768" y="496"/>
                </a:cubicBezTo>
                <a:cubicBezTo>
                  <a:pt x="2769" y="496"/>
                  <a:pt x="2769" y="496"/>
                  <a:pt x="2769" y="496"/>
                </a:cubicBezTo>
                <a:cubicBezTo>
                  <a:pt x="2769" y="499"/>
                  <a:pt x="2769" y="499"/>
                  <a:pt x="2769" y="499"/>
                </a:cubicBezTo>
                <a:cubicBezTo>
                  <a:pt x="2770" y="499"/>
                  <a:pt x="2770" y="499"/>
                  <a:pt x="2770" y="499"/>
                </a:cubicBezTo>
                <a:cubicBezTo>
                  <a:pt x="2770" y="504"/>
                  <a:pt x="2770" y="504"/>
                  <a:pt x="2770" y="504"/>
                </a:cubicBezTo>
                <a:cubicBezTo>
                  <a:pt x="2770" y="504"/>
                  <a:pt x="2770" y="504"/>
                  <a:pt x="2770" y="504"/>
                </a:cubicBezTo>
                <a:cubicBezTo>
                  <a:pt x="2770" y="505"/>
                  <a:pt x="2770" y="505"/>
                  <a:pt x="2770" y="505"/>
                </a:cubicBezTo>
                <a:cubicBezTo>
                  <a:pt x="2771" y="505"/>
                  <a:pt x="2771" y="505"/>
                  <a:pt x="2772" y="506"/>
                </a:cubicBezTo>
                <a:cubicBezTo>
                  <a:pt x="2772" y="508"/>
                  <a:pt x="2772" y="508"/>
                  <a:pt x="2772" y="508"/>
                </a:cubicBezTo>
                <a:cubicBezTo>
                  <a:pt x="2772" y="508"/>
                  <a:pt x="2772" y="508"/>
                  <a:pt x="2772" y="508"/>
                </a:cubicBezTo>
                <a:cubicBezTo>
                  <a:pt x="2773" y="510"/>
                  <a:pt x="2773" y="513"/>
                  <a:pt x="2773" y="516"/>
                </a:cubicBezTo>
                <a:cubicBezTo>
                  <a:pt x="2773" y="516"/>
                  <a:pt x="2772" y="516"/>
                  <a:pt x="2772" y="517"/>
                </a:cubicBezTo>
                <a:cubicBezTo>
                  <a:pt x="2773" y="518"/>
                  <a:pt x="2773" y="518"/>
                  <a:pt x="2774" y="518"/>
                </a:cubicBezTo>
                <a:cubicBezTo>
                  <a:pt x="2774" y="519"/>
                  <a:pt x="2774" y="521"/>
                  <a:pt x="2774" y="523"/>
                </a:cubicBezTo>
                <a:cubicBezTo>
                  <a:pt x="2778" y="522"/>
                  <a:pt x="2776" y="521"/>
                  <a:pt x="2778" y="520"/>
                </a:cubicBezTo>
                <a:cubicBezTo>
                  <a:pt x="2779" y="520"/>
                  <a:pt x="2780" y="520"/>
                  <a:pt x="2781" y="519"/>
                </a:cubicBezTo>
                <a:cubicBezTo>
                  <a:pt x="2781" y="519"/>
                  <a:pt x="2782" y="518"/>
                  <a:pt x="2782" y="517"/>
                </a:cubicBezTo>
                <a:cubicBezTo>
                  <a:pt x="2783" y="517"/>
                  <a:pt x="2783" y="517"/>
                  <a:pt x="2783" y="517"/>
                </a:cubicBezTo>
                <a:cubicBezTo>
                  <a:pt x="2783" y="516"/>
                  <a:pt x="2783" y="516"/>
                  <a:pt x="2783" y="516"/>
                </a:cubicBezTo>
                <a:cubicBezTo>
                  <a:pt x="2785" y="515"/>
                  <a:pt x="2786" y="514"/>
                  <a:pt x="2788" y="512"/>
                </a:cubicBezTo>
                <a:cubicBezTo>
                  <a:pt x="2788" y="508"/>
                  <a:pt x="2789" y="504"/>
                  <a:pt x="2789" y="500"/>
                </a:cubicBezTo>
                <a:cubicBezTo>
                  <a:pt x="2791" y="500"/>
                  <a:pt x="2791" y="500"/>
                  <a:pt x="2792" y="499"/>
                </a:cubicBezTo>
                <a:cubicBezTo>
                  <a:pt x="2792" y="498"/>
                  <a:pt x="2792" y="498"/>
                  <a:pt x="2792" y="498"/>
                </a:cubicBezTo>
                <a:cubicBezTo>
                  <a:pt x="2794" y="498"/>
                  <a:pt x="2797" y="498"/>
                  <a:pt x="2799" y="498"/>
                </a:cubicBezTo>
                <a:cubicBezTo>
                  <a:pt x="2799" y="494"/>
                  <a:pt x="2799" y="492"/>
                  <a:pt x="2799" y="487"/>
                </a:cubicBezTo>
                <a:cubicBezTo>
                  <a:pt x="2799" y="487"/>
                  <a:pt x="2800" y="485"/>
                  <a:pt x="2801" y="485"/>
                </a:cubicBezTo>
                <a:cubicBezTo>
                  <a:pt x="2801" y="484"/>
                  <a:pt x="2801" y="484"/>
                  <a:pt x="2802" y="484"/>
                </a:cubicBezTo>
                <a:cubicBezTo>
                  <a:pt x="2802" y="483"/>
                  <a:pt x="2802" y="483"/>
                  <a:pt x="2802" y="483"/>
                </a:cubicBezTo>
                <a:cubicBezTo>
                  <a:pt x="2803" y="482"/>
                  <a:pt x="2803" y="482"/>
                  <a:pt x="2804" y="481"/>
                </a:cubicBezTo>
                <a:cubicBezTo>
                  <a:pt x="2804" y="480"/>
                  <a:pt x="2804" y="480"/>
                  <a:pt x="2804" y="480"/>
                </a:cubicBezTo>
                <a:cubicBezTo>
                  <a:pt x="2805" y="480"/>
                  <a:pt x="2805" y="480"/>
                  <a:pt x="2806" y="479"/>
                </a:cubicBezTo>
                <a:cubicBezTo>
                  <a:pt x="2806" y="479"/>
                  <a:pt x="2806" y="478"/>
                  <a:pt x="2806" y="478"/>
                </a:cubicBezTo>
                <a:cubicBezTo>
                  <a:pt x="2808" y="477"/>
                  <a:pt x="2807" y="478"/>
                  <a:pt x="2808" y="477"/>
                </a:cubicBezTo>
                <a:cubicBezTo>
                  <a:pt x="2811" y="477"/>
                  <a:pt x="2812" y="476"/>
                  <a:pt x="2813" y="478"/>
                </a:cubicBezTo>
                <a:cubicBezTo>
                  <a:pt x="2815" y="478"/>
                  <a:pt x="2816" y="478"/>
                  <a:pt x="2816" y="477"/>
                </a:cubicBezTo>
                <a:cubicBezTo>
                  <a:pt x="2816" y="476"/>
                  <a:pt x="2816" y="476"/>
                  <a:pt x="2816" y="476"/>
                </a:cubicBezTo>
                <a:cubicBezTo>
                  <a:pt x="2817" y="476"/>
                  <a:pt x="2817" y="476"/>
                  <a:pt x="2817" y="476"/>
                </a:cubicBezTo>
                <a:cubicBezTo>
                  <a:pt x="2817" y="475"/>
                  <a:pt x="2818" y="475"/>
                  <a:pt x="2818" y="474"/>
                </a:cubicBezTo>
                <a:cubicBezTo>
                  <a:pt x="2820" y="474"/>
                  <a:pt x="2820" y="474"/>
                  <a:pt x="2820" y="474"/>
                </a:cubicBezTo>
                <a:cubicBezTo>
                  <a:pt x="2819" y="471"/>
                  <a:pt x="2817" y="468"/>
                  <a:pt x="2814" y="467"/>
                </a:cubicBezTo>
                <a:cubicBezTo>
                  <a:pt x="2815" y="464"/>
                  <a:pt x="2815" y="464"/>
                  <a:pt x="2815" y="464"/>
                </a:cubicBezTo>
                <a:cubicBezTo>
                  <a:pt x="2816" y="464"/>
                  <a:pt x="2816" y="464"/>
                  <a:pt x="2816" y="464"/>
                </a:cubicBezTo>
                <a:cubicBezTo>
                  <a:pt x="2816" y="456"/>
                  <a:pt x="2816" y="456"/>
                  <a:pt x="2816" y="456"/>
                </a:cubicBezTo>
                <a:cubicBezTo>
                  <a:pt x="2818" y="455"/>
                  <a:pt x="2821" y="454"/>
                  <a:pt x="2823" y="453"/>
                </a:cubicBezTo>
                <a:cubicBezTo>
                  <a:pt x="2823" y="452"/>
                  <a:pt x="2823" y="452"/>
                  <a:pt x="2823" y="452"/>
                </a:cubicBezTo>
                <a:cubicBezTo>
                  <a:pt x="2824" y="452"/>
                  <a:pt x="2826" y="454"/>
                  <a:pt x="2826" y="454"/>
                </a:cubicBezTo>
                <a:cubicBezTo>
                  <a:pt x="2828" y="454"/>
                  <a:pt x="2828" y="453"/>
                  <a:pt x="2829" y="452"/>
                </a:cubicBezTo>
                <a:cubicBezTo>
                  <a:pt x="2829" y="448"/>
                  <a:pt x="2829" y="448"/>
                  <a:pt x="2829" y="448"/>
                </a:cubicBezTo>
                <a:cubicBezTo>
                  <a:pt x="2828" y="448"/>
                  <a:pt x="2826" y="448"/>
                  <a:pt x="2824" y="448"/>
                </a:cubicBezTo>
                <a:cubicBezTo>
                  <a:pt x="2824" y="446"/>
                  <a:pt x="2824" y="446"/>
                  <a:pt x="2824" y="446"/>
                </a:cubicBezTo>
                <a:cubicBezTo>
                  <a:pt x="2824" y="444"/>
                  <a:pt x="2821" y="443"/>
                  <a:pt x="2822" y="441"/>
                </a:cubicBezTo>
                <a:cubicBezTo>
                  <a:pt x="2822" y="441"/>
                  <a:pt x="2822" y="441"/>
                  <a:pt x="2822" y="441"/>
                </a:cubicBezTo>
                <a:cubicBezTo>
                  <a:pt x="2823" y="439"/>
                  <a:pt x="2823" y="437"/>
                  <a:pt x="2824" y="435"/>
                </a:cubicBezTo>
                <a:cubicBezTo>
                  <a:pt x="2825" y="434"/>
                  <a:pt x="2826" y="433"/>
                  <a:pt x="2827" y="433"/>
                </a:cubicBezTo>
                <a:cubicBezTo>
                  <a:pt x="2828" y="427"/>
                  <a:pt x="2828" y="427"/>
                  <a:pt x="2828" y="427"/>
                </a:cubicBezTo>
                <a:cubicBezTo>
                  <a:pt x="2826" y="426"/>
                  <a:pt x="2825" y="425"/>
                  <a:pt x="2822" y="425"/>
                </a:cubicBezTo>
                <a:cubicBezTo>
                  <a:pt x="2822" y="426"/>
                  <a:pt x="2822" y="426"/>
                  <a:pt x="2822" y="426"/>
                </a:cubicBezTo>
                <a:cubicBezTo>
                  <a:pt x="2822" y="426"/>
                  <a:pt x="2821" y="426"/>
                  <a:pt x="2820" y="425"/>
                </a:cubicBezTo>
                <a:cubicBezTo>
                  <a:pt x="2820" y="425"/>
                  <a:pt x="2820" y="424"/>
                  <a:pt x="2820" y="423"/>
                </a:cubicBezTo>
                <a:cubicBezTo>
                  <a:pt x="2819" y="423"/>
                  <a:pt x="2819" y="423"/>
                  <a:pt x="2819" y="423"/>
                </a:cubicBezTo>
                <a:cubicBezTo>
                  <a:pt x="2817" y="417"/>
                  <a:pt x="2823" y="413"/>
                  <a:pt x="2825" y="411"/>
                </a:cubicBezTo>
                <a:cubicBezTo>
                  <a:pt x="2825" y="410"/>
                  <a:pt x="2825" y="410"/>
                  <a:pt x="2825" y="410"/>
                </a:cubicBezTo>
                <a:cubicBezTo>
                  <a:pt x="2826" y="410"/>
                  <a:pt x="2826" y="410"/>
                  <a:pt x="2826" y="410"/>
                </a:cubicBezTo>
                <a:cubicBezTo>
                  <a:pt x="2826" y="408"/>
                  <a:pt x="2826" y="408"/>
                  <a:pt x="2826" y="408"/>
                </a:cubicBezTo>
                <a:cubicBezTo>
                  <a:pt x="2827" y="408"/>
                  <a:pt x="2827" y="408"/>
                  <a:pt x="2827" y="408"/>
                </a:cubicBezTo>
                <a:cubicBezTo>
                  <a:pt x="2827" y="407"/>
                  <a:pt x="2827" y="407"/>
                  <a:pt x="2827" y="407"/>
                </a:cubicBezTo>
                <a:cubicBezTo>
                  <a:pt x="2828" y="408"/>
                  <a:pt x="2828" y="408"/>
                  <a:pt x="2828" y="408"/>
                </a:cubicBezTo>
                <a:cubicBezTo>
                  <a:pt x="2829" y="407"/>
                  <a:pt x="2829" y="406"/>
                  <a:pt x="2829" y="404"/>
                </a:cubicBezTo>
                <a:cubicBezTo>
                  <a:pt x="2831" y="404"/>
                  <a:pt x="2831" y="404"/>
                  <a:pt x="2831" y="404"/>
                </a:cubicBezTo>
                <a:cubicBezTo>
                  <a:pt x="2831" y="403"/>
                  <a:pt x="2830" y="402"/>
                  <a:pt x="2830" y="400"/>
                </a:cubicBezTo>
                <a:cubicBezTo>
                  <a:pt x="2831" y="400"/>
                  <a:pt x="2831" y="400"/>
                  <a:pt x="2832" y="400"/>
                </a:cubicBezTo>
                <a:cubicBezTo>
                  <a:pt x="2833" y="397"/>
                  <a:pt x="2834" y="397"/>
                  <a:pt x="2834" y="395"/>
                </a:cubicBezTo>
                <a:cubicBezTo>
                  <a:pt x="2835" y="395"/>
                  <a:pt x="2836" y="395"/>
                  <a:pt x="2837" y="395"/>
                </a:cubicBezTo>
                <a:cubicBezTo>
                  <a:pt x="2837" y="396"/>
                  <a:pt x="2837" y="396"/>
                  <a:pt x="2837" y="396"/>
                </a:cubicBezTo>
                <a:cubicBezTo>
                  <a:pt x="2840" y="396"/>
                  <a:pt x="2840" y="396"/>
                  <a:pt x="2843" y="396"/>
                </a:cubicBezTo>
                <a:cubicBezTo>
                  <a:pt x="2843" y="398"/>
                  <a:pt x="2843" y="398"/>
                  <a:pt x="2843" y="398"/>
                </a:cubicBezTo>
                <a:cubicBezTo>
                  <a:pt x="2845" y="398"/>
                  <a:pt x="2845" y="398"/>
                  <a:pt x="2845" y="398"/>
                </a:cubicBezTo>
                <a:cubicBezTo>
                  <a:pt x="2845" y="397"/>
                  <a:pt x="2845" y="397"/>
                  <a:pt x="2845" y="397"/>
                </a:cubicBezTo>
                <a:cubicBezTo>
                  <a:pt x="2845" y="397"/>
                  <a:pt x="2845" y="397"/>
                  <a:pt x="2845" y="397"/>
                </a:cubicBezTo>
                <a:cubicBezTo>
                  <a:pt x="2845" y="395"/>
                  <a:pt x="2845" y="395"/>
                  <a:pt x="2845" y="395"/>
                </a:cubicBezTo>
                <a:cubicBezTo>
                  <a:pt x="2848" y="394"/>
                  <a:pt x="2854" y="390"/>
                  <a:pt x="2854" y="387"/>
                </a:cubicBezTo>
                <a:cubicBezTo>
                  <a:pt x="2856" y="387"/>
                  <a:pt x="2856" y="387"/>
                  <a:pt x="2856" y="387"/>
                </a:cubicBezTo>
                <a:cubicBezTo>
                  <a:pt x="2856" y="388"/>
                  <a:pt x="2855" y="389"/>
                  <a:pt x="2855" y="389"/>
                </a:cubicBezTo>
                <a:cubicBezTo>
                  <a:pt x="2855" y="391"/>
                  <a:pt x="2855" y="391"/>
                  <a:pt x="2855" y="391"/>
                </a:cubicBezTo>
                <a:cubicBezTo>
                  <a:pt x="2854" y="394"/>
                  <a:pt x="2854" y="395"/>
                  <a:pt x="2854" y="399"/>
                </a:cubicBezTo>
                <a:cubicBezTo>
                  <a:pt x="2856" y="399"/>
                  <a:pt x="2856" y="399"/>
                  <a:pt x="2857" y="398"/>
                </a:cubicBezTo>
                <a:cubicBezTo>
                  <a:pt x="2858" y="398"/>
                  <a:pt x="2858" y="398"/>
                  <a:pt x="2858" y="398"/>
                </a:cubicBezTo>
                <a:cubicBezTo>
                  <a:pt x="2858" y="397"/>
                  <a:pt x="2858" y="397"/>
                  <a:pt x="2858" y="397"/>
                </a:cubicBezTo>
                <a:cubicBezTo>
                  <a:pt x="2859" y="396"/>
                  <a:pt x="2860" y="395"/>
                  <a:pt x="2860" y="395"/>
                </a:cubicBezTo>
                <a:cubicBezTo>
                  <a:pt x="2861" y="395"/>
                  <a:pt x="2861" y="395"/>
                  <a:pt x="2861" y="395"/>
                </a:cubicBezTo>
                <a:cubicBezTo>
                  <a:pt x="2861" y="393"/>
                  <a:pt x="2861" y="393"/>
                  <a:pt x="2861" y="393"/>
                </a:cubicBezTo>
                <a:cubicBezTo>
                  <a:pt x="2862" y="393"/>
                  <a:pt x="2862" y="393"/>
                  <a:pt x="2863" y="393"/>
                </a:cubicBezTo>
                <a:cubicBezTo>
                  <a:pt x="2863" y="391"/>
                  <a:pt x="2864" y="390"/>
                  <a:pt x="2864" y="388"/>
                </a:cubicBezTo>
                <a:cubicBezTo>
                  <a:pt x="2864" y="388"/>
                  <a:pt x="2865" y="388"/>
                  <a:pt x="2866" y="389"/>
                </a:cubicBezTo>
                <a:cubicBezTo>
                  <a:pt x="2866" y="388"/>
                  <a:pt x="2866" y="388"/>
                  <a:pt x="2866" y="388"/>
                </a:cubicBezTo>
                <a:cubicBezTo>
                  <a:pt x="2867" y="387"/>
                  <a:pt x="2867" y="387"/>
                  <a:pt x="2868" y="387"/>
                </a:cubicBezTo>
                <a:cubicBezTo>
                  <a:pt x="2869" y="387"/>
                  <a:pt x="2869" y="386"/>
                  <a:pt x="2869" y="385"/>
                </a:cubicBezTo>
                <a:cubicBezTo>
                  <a:pt x="2872" y="385"/>
                  <a:pt x="2873" y="385"/>
                  <a:pt x="2876" y="386"/>
                </a:cubicBezTo>
                <a:cubicBezTo>
                  <a:pt x="2876" y="387"/>
                  <a:pt x="2876" y="387"/>
                  <a:pt x="2876" y="387"/>
                </a:cubicBezTo>
                <a:cubicBezTo>
                  <a:pt x="2877" y="387"/>
                  <a:pt x="2877" y="387"/>
                  <a:pt x="2877" y="387"/>
                </a:cubicBezTo>
                <a:cubicBezTo>
                  <a:pt x="2877" y="387"/>
                  <a:pt x="2877" y="387"/>
                  <a:pt x="2877" y="387"/>
                </a:cubicBezTo>
                <a:cubicBezTo>
                  <a:pt x="2878" y="387"/>
                  <a:pt x="2878" y="387"/>
                  <a:pt x="2878" y="387"/>
                </a:cubicBezTo>
                <a:cubicBezTo>
                  <a:pt x="2879" y="388"/>
                  <a:pt x="2879" y="389"/>
                  <a:pt x="2879" y="389"/>
                </a:cubicBezTo>
                <a:cubicBezTo>
                  <a:pt x="2883" y="389"/>
                  <a:pt x="2883" y="389"/>
                  <a:pt x="2883" y="389"/>
                </a:cubicBezTo>
                <a:cubicBezTo>
                  <a:pt x="2883" y="390"/>
                  <a:pt x="2883" y="390"/>
                  <a:pt x="2883" y="390"/>
                </a:cubicBezTo>
                <a:cubicBezTo>
                  <a:pt x="2883" y="390"/>
                  <a:pt x="2883" y="390"/>
                  <a:pt x="2883" y="390"/>
                </a:cubicBezTo>
                <a:cubicBezTo>
                  <a:pt x="2883" y="394"/>
                  <a:pt x="2883" y="394"/>
                  <a:pt x="2883" y="394"/>
                </a:cubicBezTo>
                <a:cubicBezTo>
                  <a:pt x="2885" y="394"/>
                  <a:pt x="2886" y="395"/>
                  <a:pt x="2887" y="396"/>
                </a:cubicBezTo>
                <a:cubicBezTo>
                  <a:pt x="2887" y="396"/>
                  <a:pt x="2887" y="396"/>
                  <a:pt x="2887" y="396"/>
                </a:cubicBezTo>
                <a:cubicBezTo>
                  <a:pt x="2888" y="397"/>
                  <a:pt x="2889" y="397"/>
                  <a:pt x="2891" y="398"/>
                </a:cubicBezTo>
                <a:cubicBezTo>
                  <a:pt x="2891" y="395"/>
                  <a:pt x="2892" y="393"/>
                  <a:pt x="2893" y="391"/>
                </a:cubicBezTo>
                <a:cubicBezTo>
                  <a:pt x="2893" y="391"/>
                  <a:pt x="2893" y="391"/>
                  <a:pt x="2893" y="391"/>
                </a:cubicBezTo>
                <a:cubicBezTo>
                  <a:pt x="2894" y="389"/>
                  <a:pt x="2895" y="389"/>
                  <a:pt x="2896" y="387"/>
                </a:cubicBezTo>
                <a:cubicBezTo>
                  <a:pt x="2898" y="386"/>
                  <a:pt x="2900" y="386"/>
                  <a:pt x="2901" y="384"/>
                </a:cubicBezTo>
                <a:cubicBezTo>
                  <a:pt x="2902" y="384"/>
                  <a:pt x="2902" y="384"/>
                  <a:pt x="2902" y="384"/>
                </a:cubicBezTo>
                <a:cubicBezTo>
                  <a:pt x="2901" y="383"/>
                  <a:pt x="2901" y="383"/>
                  <a:pt x="2901" y="381"/>
                </a:cubicBezTo>
                <a:cubicBezTo>
                  <a:pt x="2903" y="381"/>
                  <a:pt x="2903" y="381"/>
                  <a:pt x="2903" y="381"/>
                </a:cubicBezTo>
                <a:cubicBezTo>
                  <a:pt x="2903" y="380"/>
                  <a:pt x="2903" y="380"/>
                  <a:pt x="2903" y="380"/>
                </a:cubicBezTo>
                <a:cubicBezTo>
                  <a:pt x="2904" y="380"/>
                  <a:pt x="2904" y="380"/>
                  <a:pt x="2904" y="381"/>
                </a:cubicBezTo>
                <a:cubicBezTo>
                  <a:pt x="2907" y="381"/>
                  <a:pt x="2908" y="380"/>
                  <a:pt x="2909" y="378"/>
                </a:cubicBezTo>
                <a:cubicBezTo>
                  <a:pt x="2910" y="378"/>
                  <a:pt x="2910" y="378"/>
                  <a:pt x="2910" y="378"/>
                </a:cubicBezTo>
                <a:cubicBezTo>
                  <a:pt x="2910" y="377"/>
                  <a:pt x="2908" y="377"/>
                  <a:pt x="2908" y="376"/>
                </a:cubicBezTo>
                <a:cubicBezTo>
                  <a:pt x="2908" y="375"/>
                  <a:pt x="2908" y="375"/>
                  <a:pt x="2908" y="375"/>
                </a:cubicBezTo>
                <a:cubicBezTo>
                  <a:pt x="2910" y="375"/>
                  <a:pt x="2911" y="376"/>
                  <a:pt x="2913" y="377"/>
                </a:cubicBezTo>
                <a:cubicBezTo>
                  <a:pt x="2914" y="376"/>
                  <a:pt x="2915" y="375"/>
                  <a:pt x="2916" y="375"/>
                </a:cubicBezTo>
                <a:cubicBezTo>
                  <a:pt x="2915" y="373"/>
                  <a:pt x="2915" y="373"/>
                  <a:pt x="2914" y="372"/>
                </a:cubicBezTo>
                <a:cubicBezTo>
                  <a:pt x="2914" y="371"/>
                  <a:pt x="2914" y="371"/>
                  <a:pt x="2914" y="371"/>
                </a:cubicBezTo>
                <a:cubicBezTo>
                  <a:pt x="2916" y="371"/>
                  <a:pt x="2917" y="371"/>
                  <a:pt x="2918" y="373"/>
                </a:cubicBezTo>
                <a:cubicBezTo>
                  <a:pt x="2919" y="372"/>
                  <a:pt x="2919" y="372"/>
                  <a:pt x="2920" y="372"/>
                </a:cubicBezTo>
                <a:cubicBezTo>
                  <a:pt x="2920" y="371"/>
                  <a:pt x="2920" y="371"/>
                  <a:pt x="2920" y="371"/>
                </a:cubicBezTo>
                <a:cubicBezTo>
                  <a:pt x="2922" y="371"/>
                  <a:pt x="2922" y="371"/>
                  <a:pt x="2922" y="371"/>
                </a:cubicBezTo>
                <a:cubicBezTo>
                  <a:pt x="2922" y="370"/>
                  <a:pt x="2922" y="370"/>
                  <a:pt x="2922" y="370"/>
                </a:cubicBezTo>
                <a:cubicBezTo>
                  <a:pt x="2924" y="370"/>
                  <a:pt x="2924" y="370"/>
                  <a:pt x="2924" y="370"/>
                </a:cubicBezTo>
                <a:cubicBezTo>
                  <a:pt x="2924" y="369"/>
                  <a:pt x="2924" y="369"/>
                  <a:pt x="2924" y="369"/>
                </a:cubicBezTo>
                <a:cubicBezTo>
                  <a:pt x="2925" y="369"/>
                  <a:pt x="2925" y="369"/>
                  <a:pt x="2925" y="369"/>
                </a:cubicBezTo>
                <a:cubicBezTo>
                  <a:pt x="2925" y="368"/>
                  <a:pt x="2925" y="368"/>
                  <a:pt x="2925" y="368"/>
                </a:cubicBezTo>
                <a:cubicBezTo>
                  <a:pt x="2927" y="368"/>
                  <a:pt x="2928" y="368"/>
                  <a:pt x="2929" y="368"/>
                </a:cubicBezTo>
                <a:cubicBezTo>
                  <a:pt x="2929" y="367"/>
                  <a:pt x="2929" y="367"/>
                  <a:pt x="2929" y="367"/>
                </a:cubicBezTo>
                <a:cubicBezTo>
                  <a:pt x="2931" y="367"/>
                  <a:pt x="2931" y="367"/>
                  <a:pt x="2931" y="367"/>
                </a:cubicBezTo>
                <a:cubicBezTo>
                  <a:pt x="2932" y="366"/>
                  <a:pt x="2932" y="366"/>
                  <a:pt x="2932" y="366"/>
                </a:cubicBezTo>
                <a:cubicBezTo>
                  <a:pt x="2933" y="366"/>
                  <a:pt x="2933" y="366"/>
                  <a:pt x="2933" y="366"/>
                </a:cubicBezTo>
                <a:cubicBezTo>
                  <a:pt x="2933" y="365"/>
                  <a:pt x="2933" y="365"/>
                  <a:pt x="2933" y="365"/>
                </a:cubicBezTo>
                <a:cubicBezTo>
                  <a:pt x="2935" y="365"/>
                  <a:pt x="2935" y="365"/>
                  <a:pt x="2935" y="365"/>
                </a:cubicBezTo>
                <a:cubicBezTo>
                  <a:pt x="2935" y="364"/>
                  <a:pt x="2935" y="364"/>
                  <a:pt x="2935" y="364"/>
                </a:cubicBezTo>
                <a:cubicBezTo>
                  <a:pt x="2937" y="364"/>
                  <a:pt x="2937" y="364"/>
                  <a:pt x="2937" y="364"/>
                </a:cubicBezTo>
                <a:cubicBezTo>
                  <a:pt x="2937" y="364"/>
                  <a:pt x="2937" y="363"/>
                  <a:pt x="2937" y="363"/>
                </a:cubicBezTo>
                <a:cubicBezTo>
                  <a:pt x="2939" y="363"/>
                  <a:pt x="2939" y="363"/>
                  <a:pt x="2939" y="363"/>
                </a:cubicBezTo>
                <a:cubicBezTo>
                  <a:pt x="2939" y="362"/>
                  <a:pt x="2939" y="362"/>
                  <a:pt x="2939" y="362"/>
                </a:cubicBezTo>
                <a:cubicBezTo>
                  <a:pt x="2940" y="362"/>
                  <a:pt x="2942" y="362"/>
                  <a:pt x="2943" y="362"/>
                </a:cubicBezTo>
                <a:cubicBezTo>
                  <a:pt x="2943" y="361"/>
                  <a:pt x="2943" y="361"/>
                  <a:pt x="2943" y="361"/>
                </a:cubicBezTo>
                <a:cubicBezTo>
                  <a:pt x="2945" y="361"/>
                  <a:pt x="2945" y="361"/>
                  <a:pt x="2945" y="361"/>
                </a:cubicBezTo>
                <a:cubicBezTo>
                  <a:pt x="2945" y="360"/>
                  <a:pt x="2945" y="360"/>
                  <a:pt x="2945" y="360"/>
                </a:cubicBezTo>
                <a:cubicBezTo>
                  <a:pt x="2946" y="360"/>
                  <a:pt x="2946" y="362"/>
                  <a:pt x="2946" y="362"/>
                </a:cubicBezTo>
                <a:cubicBezTo>
                  <a:pt x="2948" y="361"/>
                  <a:pt x="2951" y="361"/>
                  <a:pt x="2953" y="360"/>
                </a:cubicBezTo>
                <a:cubicBezTo>
                  <a:pt x="2953" y="361"/>
                  <a:pt x="2953" y="361"/>
                  <a:pt x="2953" y="361"/>
                </a:cubicBezTo>
                <a:cubicBezTo>
                  <a:pt x="2954" y="361"/>
                  <a:pt x="2954" y="361"/>
                  <a:pt x="2954" y="361"/>
                </a:cubicBezTo>
                <a:cubicBezTo>
                  <a:pt x="2955" y="361"/>
                  <a:pt x="2955" y="362"/>
                  <a:pt x="2955" y="362"/>
                </a:cubicBezTo>
                <a:cubicBezTo>
                  <a:pt x="2956" y="362"/>
                  <a:pt x="2956" y="362"/>
                  <a:pt x="2956" y="362"/>
                </a:cubicBezTo>
                <a:cubicBezTo>
                  <a:pt x="2956" y="363"/>
                  <a:pt x="2956" y="363"/>
                  <a:pt x="2956" y="363"/>
                </a:cubicBezTo>
                <a:cubicBezTo>
                  <a:pt x="2961" y="363"/>
                  <a:pt x="2961" y="363"/>
                  <a:pt x="2961" y="363"/>
                </a:cubicBezTo>
                <a:cubicBezTo>
                  <a:pt x="2962" y="364"/>
                  <a:pt x="2962" y="364"/>
                  <a:pt x="2962" y="364"/>
                </a:cubicBezTo>
                <a:cubicBezTo>
                  <a:pt x="2963" y="362"/>
                  <a:pt x="2965" y="361"/>
                  <a:pt x="2966" y="360"/>
                </a:cubicBezTo>
                <a:cubicBezTo>
                  <a:pt x="2966" y="360"/>
                  <a:pt x="2966" y="360"/>
                  <a:pt x="2966" y="360"/>
                </a:cubicBezTo>
                <a:cubicBezTo>
                  <a:pt x="2966" y="359"/>
                  <a:pt x="2966" y="359"/>
                  <a:pt x="2966" y="359"/>
                </a:cubicBezTo>
                <a:cubicBezTo>
                  <a:pt x="2966" y="359"/>
                  <a:pt x="2965" y="359"/>
                  <a:pt x="2965" y="358"/>
                </a:cubicBezTo>
                <a:cubicBezTo>
                  <a:pt x="2965" y="357"/>
                  <a:pt x="2965" y="356"/>
                  <a:pt x="2966" y="354"/>
                </a:cubicBezTo>
                <a:cubicBezTo>
                  <a:pt x="2962" y="354"/>
                  <a:pt x="2962" y="354"/>
                  <a:pt x="2962" y="354"/>
                </a:cubicBezTo>
                <a:cubicBezTo>
                  <a:pt x="2962" y="353"/>
                  <a:pt x="2962" y="353"/>
                  <a:pt x="2962" y="353"/>
                </a:cubicBezTo>
                <a:cubicBezTo>
                  <a:pt x="2961" y="353"/>
                  <a:pt x="2961" y="353"/>
                  <a:pt x="2961" y="353"/>
                </a:cubicBezTo>
                <a:cubicBezTo>
                  <a:pt x="2960" y="352"/>
                  <a:pt x="2962" y="351"/>
                  <a:pt x="2962" y="350"/>
                </a:cubicBezTo>
                <a:cubicBezTo>
                  <a:pt x="2961" y="350"/>
                  <a:pt x="2961" y="350"/>
                  <a:pt x="2961" y="350"/>
                </a:cubicBezTo>
                <a:cubicBezTo>
                  <a:pt x="2961" y="349"/>
                  <a:pt x="2961" y="349"/>
                  <a:pt x="2961" y="349"/>
                </a:cubicBezTo>
                <a:cubicBezTo>
                  <a:pt x="2960" y="349"/>
                  <a:pt x="2960" y="349"/>
                  <a:pt x="2960" y="349"/>
                </a:cubicBezTo>
                <a:cubicBezTo>
                  <a:pt x="2960" y="348"/>
                  <a:pt x="2960" y="347"/>
                  <a:pt x="2960" y="345"/>
                </a:cubicBezTo>
                <a:cubicBezTo>
                  <a:pt x="2959" y="345"/>
                  <a:pt x="2959" y="345"/>
                  <a:pt x="2958" y="345"/>
                </a:cubicBezTo>
                <a:cubicBezTo>
                  <a:pt x="2958" y="343"/>
                  <a:pt x="2958" y="343"/>
                  <a:pt x="2958" y="343"/>
                </a:cubicBezTo>
                <a:cubicBezTo>
                  <a:pt x="2958" y="342"/>
                  <a:pt x="2957" y="342"/>
                  <a:pt x="2956" y="341"/>
                </a:cubicBezTo>
                <a:cubicBezTo>
                  <a:pt x="2956" y="340"/>
                  <a:pt x="2956" y="338"/>
                  <a:pt x="2955" y="337"/>
                </a:cubicBezTo>
                <a:cubicBezTo>
                  <a:pt x="2953" y="337"/>
                  <a:pt x="2953" y="337"/>
                  <a:pt x="2952" y="339"/>
                </a:cubicBezTo>
                <a:cubicBezTo>
                  <a:pt x="2949" y="339"/>
                  <a:pt x="2949" y="339"/>
                  <a:pt x="2949" y="339"/>
                </a:cubicBezTo>
                <a:cubicBezTo>
                  <a:pt x="2949" y="338"/>
                  <a:pt x="2949" y="338"/>
                  <a:pt x="2949" y="338"/>
                </a:cubicBezTo>
                <a:cubicBezTo>
                  <a:pt x="2949" y="338"/>
                  <a:pt x="2949" y="338"/>
                  <a:pt x="2949" y="338"/>
                </a:cubicBezTo>
                <a:cubicBezTo>
                  <a:pt x="2948" y="336"/>
                  <a:pt x="2950" y="337"/>
                  <a:pt x="2950" y="336"/>
                </a:cubicBezTo>
                <a:cubicBezTo>
                  <a:pt x="2950" y="335"/>
                  <a:pt x="2950" y="335"/>
                  <a:pt x="2950" y="335"/>
                </a:cubicBezTo>
                <a:cubicBezTo>
                  <a:pt x="2950" y="334"/>
                  <a:pt x="2951" y="334"/>
                  <a:pt x="2952" y="334"/>
                </a:cubicBezTo>
                <a:cubicBezTo>
                  <a:pt x="2952" y="332"/>
                  <a:pt x="2952" y="332"/>
                  <a:pt x="2952" y="332"/>
                </a:cubicBezTo>
                <a:cubicBezTo>
                  <a:pt x="2951" y="332"/>
                  <a:pt x="2951" y="332"/>
                  <a:pt x="2951" y="332"/>
                </a:cubicBezTo>
                <a:cubicBezTo>
                  <a:pt x="2951" y="331"/>
                  <a:pt x="2951" y="331"/>
                  <a:pt x="2951" y="331"/>
                </a:cubicBezTo>
                <a:cubicBezTo>
                  <a:pt x="2950" y="332"/>
                  <a:pt x="2950" y="332"/>
                  <a:pt x="2949" y="332"/>
                </a:cubicBezTo>
                <a:cubicBezTo>
                  <a:pt x="2949" y="333"/>
                  <a:pt x="2949" y="333"/>
                  <a:pt x="2949" y="333"/>
                </a:cubicBezTo>
                <a:cubicBezTo>
                  <a:pt x="2947" y="333"/>
                  <a:pt x="2947" y="333"/>
                  <a:pt x="2947" y="333"/>
                </a:cubicBezTo>
                <a:cubicBezTo>
                  <a:pt x="2947" y="333"/>
                  <a:pt x="2947" y="333"/>
                  <a:pt x="2947" y="333"/>
                </a:cubicBezTo>
                <a:cubicBezTo>
                  <a:pt x="2945" y="332"/>
                  <a:pt x="2943" y="330"/>
                  <a:pt x="2941" y="331"/>
                </a:cubicBezTo>
                <a:cubicBezTo>
                  <a:pt x="2939" y="331"/>
                  <a:pt x="2939" y="331"/>
                  <a:pt x="2939" y="331"/>
                </a:cubicBezTo>
                <a:cubicBezTo>
                  <a:pt x="2939" y="331"/>
                  <a:pt x="2939" y="331"/>
                  <a:pt x="2939" y="331"/>
                </a:cubicBezTo>
                <a:cubicBezTo>
                  <a:pt x="2939" y="331"/>
                  <a:pt x="2940" y="330"/>
                  <a:pt x="2941" y="330"/>
                </a:cubicBezTo>
                <a:cubicBezTo>
                  <a:pt x="2941" y="329"/>
                  <a:pt x="2941" y="329"/>
                  <a:pt x="2941" y="329"/>
                </a:cubicBezTo>
                <a:cubicBezTo>
                  <a:pt x="2943" y="330"/>
                  <a:pt x="2946" y="330"/>
                  <a:pt x="2949" y="330"/>
                </a:cubicBezTo>
                <a:cubicBezTo>
                  <a:pt x="2949" y="329"/>
                  <a:pt x="2949" y="329"/>
                  <a:pt x="2949" y="329"/>
                </a:cubicBezTo>
                <a:cubicBezTo>
                  <a:pt x="2949" y="329"/>
                  <a:pt x="2949" y="329"/>
                  <a:pt x="2949" y="329"/>
                </a:cubicBezTo>
                <a:cubicBezTo>
                  <a:pt x="2949" y="330"/>
                  <a:pt x="2951" y="330"/>
                  <a:pt x="2952" y="330"/>
                </a:cubicBezTo>
                <a:cubicBezTo>
                  <a:pt x="2952" y="331"/>
                  <a:pt x="2952" y="331"/>
                  <a:pt x="2952" y="331"/>
                </a:cubicBezTo>
                <a:cubicBezTo>
                  <a:pt x="2954" y="331"/>
                  <a:pt x="2954" y="331"/>
                  <a:pt x="2954" y="331"/>
                </a:cubicBezTo>
                <a:cubicBezTo>
                  <a:pt x="2954" y="331"/>
                  <a:pt x="2954" y="331"/>
                  <a:pt x="2954" y="331"/>
                </a:cubicBezTo>
                <a:cubicBezTo>
                  <a:pt x="2957" y="332"/>
                  <a:pt x="2960" y="332"/>
                  <a:pt x="2963" y="333"/>
                </a:cubicBezTo>
                <a:cubicBezTo>
                  <a:pt x="2963" y="332"/>
                  <a:pt x="2963" y="332"/>
                  <a:pt x="2963" y="332"/>
                </a:cubicBezTo>
                <a:cubicBezTo>
                  <a:pt x="2965" y="332"/>
                  <a:pt x="2965" y="332"/>
                  <a:pt x="2965" y="332"/>
                </a:cubicBezTo>
                <a:cubicBezTo>
                  <a:pt x="2965" y="331"/>
                  <a:pt x="2965" y="331"/>
                  <a:pt x="2965" y="331"/>
                </a:cubicBezTo>
                <a:cubicBezTo>
                  <a:pt x="2966" y="331"/>
                  <a:pt x="2967" y="332"/>
                  <a:pt x="2968" y="332"/>
                </a:cubicBezTo>
                <a:cubicBezTo>
                  <a:pt x="2968" y="331"/>
                  <a:pt x="2968" y="331"/>
                  <a:pt x="2968" y="331"/>
                </a:cubicBezTo>
                <a:cubicBezTo>
                  <a:pt x="2969" y="331"/>
                  <a:pt x="2969" y="331"/>
                  <a:pt x="2969" y="331"/>
                </a:cubicBezTo>
                <a:cubicBezTo>
                  <a:pt x="2969" y="331"/>
                  <a:pt x="2969" y="331"/>
                  <a:pt x="2970" y="330"/>
                </a:cubicBezTo>
                <a:cubicBezTo>
                  <a:pt x="2971" y="330"/>
                  <a:pt x="2971" y="330"/>
                  <a:pt x="2971" y="330"/>
                </a:cubicBezTo>
                <a:cubicBezTo>
                  <a:pt x="2971" y="329"/>
                  <a:pt x="2971" y="329"/>
                  <a:pt x="2971" y="329"/>
                </a:cubicBezTo>
                <a:cubicBezTo>
                  <a:pt x="2972" y="329"/>
                  <a:pt x="2972" y="329"/>
                  <a:pt x="2972" y="329"/>
                </a:cubicBezTo>
                <a:cubicBezTo>
                  <a:pt x="2972" y="329"/>
                  <a:pt x="2972" y="329"/>
                  <a:pt x="2972" y="329"/>
                </a:cubicBezTo>
                <a:cubicBezTo>
                  <a:pt x="2973" y="329"/>
                  <a:pt x="2973" y="328"/>
                  <a:pt x="2974" y="328"/>
                </a:cubicBezTo>
                <a:cubicBezTo>
                  <a:pt x="2975" y="326"/>
                  <a:pt x="2975" y="322"/>
                  <a:pt x="2977" y="321"/>
                </a:cubicBezTo>
                <a:cubicBezTo>
                  <a:pt x="2977" y="319"/>
                  <a:pt x="2978" y="319"/>
                  <a:pt x="2976" y="318"/>
                </a:cubicBezTo>
                <a:cubicBezTo>
                  <a:pt x="2975" y="318"/>
                  <a:pt x="2975" y="318"/>
                  <a:pt x="2975" y="318"/>
                </a:cubicBezTo>
                <a:cubicBezTo>
                  <a:pt x="2974" y="318"/>
                  <a:pt x="2974" y="317"/>
                  <a:pt x="2973" y="316"/>
                </a:cubicBezTo>
                <a:cubicBezTo>
                  <a:pt x="2973" y="316"/>
                  <a:pt x="2973" y="316"/>
                  <a:pt x="2973" y="315"/>
                </a:cubicBezTo>
                <a:cubicBezTo>
                  <a:pt x="2974" y="314"/>
                  <a:pt x="2973" y="315"/>
                  <a:pt x="2973" y="314"/>
                </a:cubicBezTo>
                <a:cubicBezTo>
                  <a:pt x="2975" y="314"/>
                  <a:pt x="2975" y="314"/>
                  <a:pt x="2975" y="314"/>
                </a:cubicBezTo>
                <a:cubicBezTo>
                  <a:pt x="2975" y="311"/>
                  <a:pt x="2974" y="311"/>
                  <a:pt x="2974" y="309"/>
                </a:cubicBezTo>
                <a:cubicBezTo>
                  <a:pt x="2975" y="309"/>
                  <a:pt x="2976" y="308"/>
                  <a:pt x="2977" y="308"/>
                </a:cubicBezTo>
                <a:cubicBezTo>
                  <a:pt x="2977" y="307"/>
                  <a:pt x="2977" y="307"/>
                  <a:pt x="2977" y="307"/>
                </a:cubicBezTo>
                <a:cubicBezTo>
                  <a:pt x="2978" y="308"/>
                  <a:pt x="2978" y="308"/>
                  <a:pt x="2980" y="308"/>
                </a:cubicBezTo>
                <a:cubicBezTo>
                  <a:pt x="2980" y="306"/>
                  <a:pt x="2980" y="306"/>
                  <a:pt x="2980" y="306"/>
                </a:cubicBezTo>
                <a:cubicBezTo>
                  <a:pt x="2981" y="306"/>
                  <a:pt x="2981" y="306"/>
                  <a:pt x="2981" y="306"/>
                </a:cubicBezTo>
                <a:cubicBezTo>
                  <a:pt x="2980" y="309"/>
                  <a:pt x="2979" y="308"/>
                  <a:pt x="2979" y="312"/>
                </a:cubicBezTo>
                <a:cubicBezTo>
                  <a:pt x="2981" y="312"/>
                  <a:pt x="2981" y="312"/>
                  <a:pt x="2981" y="312"/>
                </a:cubicBezTo>
                <a:cubicBezTo>
                  <a:pt x="2981" y="313"/>
                  <a:pt x="2980" y="314"/>
                  <a:pt x="2980" y="316"/>
                </a:cubicBezTo>
                <a:cubicBezTo>
                  <a:pt x="2980" y="316"/>
                  <a:pt x="2979" y="316"/>
                  <a:pt x="2979" y="316"/>
                </a:cubicBezTo>
                <a:cubicBezTo>
                  <a:pt x="2979" y="320"/>
                  <a:pt x="2979" y="320"/>
                  <a:pt x="2979" y="320"/>
                </a:cubicBezTo>
                <a:cubicBezTo>
                  <a:pt x="2982" y="320"/>
                  <a:pt x="2983" y="321"/>
                  <a:pt x="2985" y="323"/>
                </a:cubicBezTo>
                <a:cubicBezTo>
                  <a:pt x="2989" y="323"/>
                  <a:pt x="2989" y="321"/>
                  <a:pt x="2993" y="320"/>
                </a:cubicBezTo>
                <a:cubicBezTo>
                  <a:pt x="2993" y="319"/>
                  <a:pt x="2993" y="319"/>
                  <a:pt x="2994" y="318"/>
                </a:cubicBezTo>
                <a:cubicBezTo>
                  <a:pt x="2995" y="318"/>
                  <a:pt x="2995" y="318"/>
                  <a:pt x="2995" y="318"/>
                </a:cubicBezTo>
                <a:cubicBezTo>
                  <a:pt x="2995" y="318"/>
                  <a:pt x="2996" y="318"/>
                  <a:pt x="2996" y="319"/>
                </a:cubicBezTo>
                <a:cubicBezTo>
                  <a:pt x="3002" y="319"/>
                  <a:pt x="3002" y="319"/>
                  <a:pt x="3002" y="319"/>
                </a:cubicBezTo>
                <a:cubicBezTo>
                  <a:pt x="3003" y="321"/>
                  <a:pt x="3005" y="323"/>
                  <a:pt x="3006" y="325"/>
                </a:cubicBezTo>
                <a:cubicBezTo>
                  <a:pt x="3006" y="325"/>
                  <a:pt x="3006" y="325"/>
                  <a:pt x="3006" y="325"/>
                </a:cubicBezTo>
                <a:cubicBezTo>
                  <a:pt x="3007" y="327"/>
                  <a:pt x="3005" y="329"/>
                  <a:pt x="3005" y="329"/>
                </a:cubicBezTo>
                <a:cubicBezTo>
                  <a:pt x="3007" y="330"/>
                  <a:pt x="3009" y="332"/>
                  <a:pt x="3010" y="333"/>
                </a:cubicBezTo>
                <a:cubicBezTo>
                  <a:pt x="3012" y="333"/>
                  <a:pt x="3013" y="333"/>
                  <a:pt x="3014" y="332"/>
                </a:cubicBezTo>
                <a:cubicBezTo>
                  <a:pt x="3016" y="332"/>
                  <a:pt x="3016" y="332"/>
                  <a:pt x="3018" y="333"/>
                </a:cubicBezTo>
                <a:cubicBezTo>
                  <a:pt x="3018" y="334"/>
                  <a:pt x="3018" y="334"/>
                  <a:pt x="3018" y="334"/>
                </a:cubicBezTo>
                <a:cubicBezTo>
                  <a:pt x="3020" y="334"/>
                  <a:pt x="3020" y="334"/>
                  <a:pt x="3020" y="334"/>
                </a:cubicBezTo>
                <a:cubicBezTo>
                  <a:pt x="3020" y="334"/>
                  <a:pt x="3020" y="335"/>
                  <a:pt x="3020" y="335"/>
                </a:cubicBezTo>
                <a:cubicBezTo>
                  <a:pt x="3023" y="337"/>
                  <a:pt x="3022" y="336"/>
                  <a:pt x="3023" y="339"/>
                </a:cubicBezTo>
                <a:cubicBezTo>
                  <a:pt x="3027" y="339"/>
                  <a:pt x="3027" y="337"/>
                  <a:pt x="3030" y="336"/>
                </a:cubicBezTo>
                <a:cubicBezTo>
                  <a:pt x="3030" y="339"/>
                  <a:pt x="3031" y="340"/>
                  <a:pt x="3033" y="341"/>
                </a:cubicBezTo>
                <a:cubicBezTo>
                  <a:pt x="3034" y="340"/>
                  <a:pt x="3034" y="339"/>
                  <a:pt x="3034" y="339"/>
                </a:cubicBezTo>
                <a:cubicBezTo>
                  <a:pt x="3036" y="339"/>
                  <a:pt x="3036" y="339"/>
                  <a:pt x="3039" y="339"/>
                </a:cubicBezTo>
                <a:cubicBezTo>
                  <a:pt x="3038" y="337"/>
                  <a:pt x="3036" y="336"/>
                  <a:pt x="3035" y="335"/>
                </a:cubicBezTo>
                <a:cubicBezTo>
                  <a:pt x="3035" y="335"/>
                  <a:pt x="3035" y="335"/>
                  <a:pt x="3035" y="335"/>
                </a:cubicBezTo>
                <a:cubicBezTo>
                  <a:pt x="3035" y="332"/>
                  <a:pt x="3035" y="332"/>
                  <a:pt x="3035" y="332"/>
                </a:cubicBezTo>
                <a:cubicBezTo>
                  <a:pt x="3034" y="332"/>
                  <a:pt x="3035" y="332"/>
                  <a:pt x="3034" y="331"/>
                </a:cubicBezTo>
                <a:cubicBezTo>
                  <a:pt x="3033" y="331"/>
                  <a:pt x="3033" y="331"/>
                  <a:pt x="3033" y="331"/>
                </a:cubicBezTo>
                <a:cubicBezTo>
                  <a:pt x="3033" y="331"/>
                  <a:pt x="3033" y="331"/>
                  <a:pt x="3033" y="331"/>
                </a:cubicBezTo>
                <a:cubicBezTo>
                  <a:pt x="3035" y="330"/>
                  <a:pt x="3037" y="330"/>
                  <a:pt x="3039" y="329"/>
                </a:cubicBezTo>
                <a:cubicBezTo>
                  <a:pt x="3039" y="325"/>
                  <a:pt x="3039" y="325"/>
                  <a:pt x="3039" y="325"/>
                </a:cubicBezTo>
                <a:cubicBezTo>
                  <a:pt x="3039" y="325"/>
                  <a:pt x="3039" y="325"/>
                  <a:pt x="3039" y="325"/>
                </a:cubicBezTo>
                <a:cubicBezTo>
                  <a:pt x="3039" y="325"/>
                  <a:pt x="3039" y="325"/>
                  <a:pt x="3039" y="325"/>
                </a:cubicBezTo>
                <a:cubicBezTo>
                  <a:pt x="3037" y="325"/>
                  <a:pt x="3036" y="325"/>
                  <a:pt x="3035" y="325"/>
                </a:cubicBezTo>
                <a:cubicBezTo>
                  <a:pt x="3035" y="325"/>
                  <a:pt x="3035" y="325"/>
                  <a:pt x="3035" y="325"/>
                </a:cubicBezTo>
                <a:cubicBezTo>
                  <a:pt x="3035" y="325"/>
                  <a:pt x="3035" y="325"/>
                  <a:pt x="3035" y="325"/>
                </a:cubicBezTo>
                <a:cubicBezTo>
                  <a:pt x="3035" y="323"/>
                  <a:pt x="3035" y="323"/>
                  <a:pt x="3035" y="322"/>
                </a:cubicBezTo>
                <a:cubicBezTo>
                  <a:pt x="3039" y="322"/>
                  <a:pt x="3039" y="322"/>
                  <a:pt x="3039" y="322"/>
                </a:cubicBezTo>
                <a:cubicBezTo>
                  <a:pt x="3039" y="323"/>
                  <a:pt x="3039" y="323"/>
                  <a:pt x="3039" y="323"/>
                </a:cubicBezTo>
                <a:cubicBezTo>
                  <a:pt x="3042" y="323"/>
                  <a:pt x="3042" y="323"/>
                  <a:pt x="3042" y="323"/>
                </a:cubicBezTo>
                <a:cubicBezTo>
                  <a:pt x="3042" y="322"/>
                  <a:pt x="3042" y="322"/>
                  <a:pt x="3042" y="322"/>
                </a:cubicBezTo>
                <a:cubicBezTo>
                  <a:pt x="3043" y="322"/>
                  <a:pt x="3045" y="323"/>
                  <a:pt x="3046" y="323"/>
                </a:cubicBezTo>
                <a:cubicBezTo>
                  <a:pt x="3046" y="324"/>
                  <a:pt x="3046" y="324"/>
                  <a:pt x="3046" y="324"/>
                </a:cubicBezTo>
                <a:cubicBezTo>
                  <a:pt x="3046" y="324"/>
                  <a:pt x="3046" y="324"/>
                  <a:pt x="3046" y="324"/>
                </a:cubicBezTo>
                <a:cubicBezTo>
                  <a:pt x="3046" y="324"/>
                  <a:pt x="3046" y="324"/>
                  <a:pt x="3046" y="324"/>
                </a:cubicBezTo>
                <a:cubicBezTo>
                  <a:pt x="3047" y="324"/>
                  <a:pt x="3048" y="324"/>
                  <a:pt x="3049" y="324"/>
                </a:cubicBezTo>
                <a:cubicBezTo>
                  <a:pt x="3049" y="324"/>
                  <a:pt x="3049" y="324"/>
                  <a:pt x="3049" y="324"/>
                </a:cubicBezTo>
                <a:cubicBezTo>
                  <a:pt x="3050" y="324"/>
                  <a:pt x="3050" y="324"/>
                  <a:pt x="3050" y="324"/>
                </a:cubicBezTo>
                <a:cubicBezTo>
                  <a:pt x="3050" y="320"/>
                  <a:pt x="3050" y="320"/>
                  <a:pt x="3050" y="320"/>
                </a:cubicBezTo>
                <a:cubicBezTo>
                  <a:pt x="3053" y="320"/>
                  <a:pt x="3053" y="320"/>
                  <a:pt x="3053" y="320"/>
                </a:cubicBezTo>
                <a:cubicBezTo>
                  <a:pt x="3053" y="320"/>
                  <a:pt x="3053" y="320"/>
                  <a:pt x="3053" y="320"/>
                </a:cubicBezTo>
                <a:cubicBezTo>
                  <a:pt x="3052" y="320"/>
                  <a:pt x="3052" y="320"/>
                  <a:pt x="3052" y="320"/>
                </a:cubicBezTo>
                <a:cubicBezTo>
                  <a:pt x="3053" y="318"/>
                  <a:pt x="3053" y="317"/>
                  <a:pt x="3053" y="316"/>
                </a:cubicBezTo>
                <a:cubicBezTo>
                  <a:pt x="3055" y="316"/>
                  <a:pt x="3055" y="316"/>
                  <a:pt x="3055" y="316"/>
                </a:cubicBezTo>
                <a:cubicBezTo>
                  <a:pt x="3055" y="316"/>
                  <a:pt x="3055" y="315"/>
                  <a:pt x="3056" y="314"/>
                </a:cubicBezTo>
                <a:cubicBezTo>
                  <a:pt x="3053" y="314"/>
                  <a:pt x="3053" y="314"/>
                  <a:pt x="3052" y="313"/>
                </a:cubicBezTo>
                <a:lnTo>
                  <a:pt x="3052" y="312"/>
                </a:lnTo>
                <a:close/>
                <a:moveTo>
                  <a:pt x="1507" y="356"/>
                </a:moveTo>
                <a:cubicBezTo>
                  <a:pt x="1508" y="357"/>
                  <a:pt x="1507" y="356"/>
                  <a:pt x="1508" y="357"/>
                </a:cubicBezTo>
                <a:cubicBezTo>
                  <a:pt x="1507" y="357"/>
                  <a:pt x="1507" y="357"/>
                  <a:pt x="1507" y="356"/>
                </a:cubicBezTo>
                <a:close/>
                <a:moveTo>
                  <a:pt x="1557" y="408"/>
                </a:moveTo>
                <a:cubicBezTo>
                  <a:pt x="1557" y="412"/>
                  <a:pt x="1556" y="411"/>
                  <a:pt x="1554" y="412"/>
                </a:cubicBezTo>
                <a:cubicBezTo>
                  <a:pt x="1554" y="413"/>
                  <a:pt x="1554" y="413"/>
                  <a:pt x="1554" y="413"/>
                </a:cubicBezTo>
                <a:cubicBezTo>
                  <a:pt x="1553" y="413"/>
                  <a:pt x="1553" y="414"/>
                  <a:pt x="1552" y="414"/>
                </a:cubicBezTo>
                <a:cubicBezTo>
                  <a:pt x="1552" y="415"/>
                  <a:pt x="1552" y="415"/>
                  <a:pt x="1552" y="415"/>
                </a:cubicBezTo>
                <a:cubicBezTo>
                  <a:pt x="1551" y="415"/>
                  <a:pt x="1551" y="414"/>
                  <a:pt x="1550" y="414"/>
                </a:cubicBezTo>
                <a:cubicBezTo>
                  <a:pt x="1550" y="415"/>
                  <a:pt x="1550" y="415"/>
                  <a:pt x="1550" y="415"/>
                </a:cubicBezTo>
                <a:cubicBezTo>
                  <a:pt x="1548" y="416"/>
                  <a:pt x="1548" y="416"/>
                  <a:pt x="1544" y="416"/>
                </a:cubicBezTo>
                <a:cubicBezTo>
                  <a:pt x="1544" y="414"/>
                  <a:pt x="1544" y="414"/>
                  <a:pt x="1544" y="414"/>
                </a:cubicBezTo>
                <a:cubicBezTo>
                  <a:pt x="1545" y="414"/>
                  <a:pt x="1545" y="414"/>
                  <a:pt x="1545" y="414"/>
                </a:cubicBezTo>
                <a:cubicBezTo>
                  <a:pt x="1545" y="412"/>
                  <a:pt x="1545" y="410"/>
                  <a:pt x="1546" y="409"/>
                </a:cubicBezTo>
                <a:cubicBezTo>
                  <a:pt x="1549" y="407"/>
                  <a:pt x="1549" y="411"/>
                  <a:pt x="1551" y="406"/>
                </a:cubicBezTo>
                <a:cubicBezTo>
                  <a:pt x="1551" y="406"/>
                  <a:pt x="1551" y="406"/>
                  <a:pt x="1551" y="406"/>
                </a:cubicBezTo>
                <a:cubicBezTo>
                  <a:pt x="1551" y="405"/>
                  <a:pt x="1551" y="404"/>
                  <a:pt x="1551" y="403"/>
                </a:cubicBezTo>
                <a:cubicBezTo>
                  <a:pt x="1551" y="403"/>
                  <a:pt x="1551" y="403"/>
                  <a:pt x="1551" y="403"/>
                </a:cubicBezTo>
                <a:cubicBezTo>
                  <a:pt x="1551" y="401"/>
                  <a:pt x="1551" y="401"/>
                  <a:pt x="1551" y="401"/>
                </a:cubicBezTo>
                <a:cubicBezTo>
                  <a:pt x="1553" y="401"/>
                  <a:pt x="1553" y="401"/>
                  <a:pt x="1553" y="401"/>
                </a:cubicBezTo>
                <a:cubicBezTo>
                  <a:pt x="1553" y="403"/>
                  <a:pt x="1553" y="403"/>
                  <a:pt x="1553" y="403"/>
                </a:cubicBezTo>
                <a:cubicBezTo>
                  <a:pt x="1554" y="403"/>
                  <a:pt x="1555" y="404"/>
                  <a:pt x="1556" y="404"/>
                </a:cubicBezTo>
                <a:cubicBezTo>
                  <a:pt x="1557" y="406"/>
                  <a:pt x="1558" y="407"/>
                  <a:pt x="1557" y="408"/>
                </a:cubicBezTo>
                <a:close/>
                <a:moveTo>
                  <a:pt x="1562" y="308"/>
                </a:moveTo>
                <a:cubicBezTo>
                  <a:pt x="1563" y="308"/>
                  <a:pt x="1563" y="308"/>
                  <a:pt x="1563" y="308"/>
                </a:cubicBezTo>
                <a:cubicBezTo>
                  <a:pt x="1563" y="310"/>
                  <a:pt x="1563" y="310"/>
                  <a:pt x="1563" y="310"/>
                </a:cubicBezTo>
                <a:cubicBezTo>
                  <a:pt x="1562" y="310"/>
                  <a:pt x="1562" y="310"/>
                  <a:pt x="1562" y="310"/>
                </a:cubicBezTo>
                <a:lnTo>
                  <a:pt x="1562" y="308"/>
                </a:lnTo>
                <a:close/>
                <a:moveTo>
                  <a:pt x="1564" y="416"/>
                </a:moveTo>
                <a:cubicBezTo>
                  <a:pt x="1562" y="416"/>
                  <a:pt x="1562" y="416"/>
                  <a:pt x="1562" y="416"/>
                </a:cubicBezTo>
                <a:cubicBezTo>
                  <a:pt x="1562" y="418"/>
                  <a:pt x="1562" y="419"/>
                  <a:pt x="1562" y="420"/>
                </a:cubicBezTo>
                <a:cubicBezTo>
                  <a:pt x="1561" y="420"/>
                  <a:pt x="1561" y="420"/>
                  <a:pt x="1561" y="420"/>
                </a:cubicBezTo>
                <a:cubicBezTo>
                  <a:pt x="1561" y="421"/>
                  <a:pt x="1561" y="421"/>
                  <a:pt x="1561" y="421"/>
                </a:cubicBezTo>
                <a:cubicBezTo>
                  <a:pt x="1560" y="421"/>
                  <a:pt x="1560" y="421"/>
                  <a:pt x="1560" y="421"/>
                </a:cubicBezTo>
                <a:cubicBezTo>
                  <a:pt x="1561" y="418"/>
                  <a:pt x="1562" y="415"/>
                  <a:pt x="1563" y="412"/>
                </a:cubicBezTo>
                <a:cubicBezTo>
                  <a:pt x="1564" y="411"/>
                  <a:pt x="1564" y="411"/>
                  <a:pt x="1564" y="411"/>
                </a:cubicBezTo>
                <a:cubicBezTo>
                  <a:pt x="1564" y="412"/>
                  <a:pt x="1564" y="412"/>
                  <a:pt x="1564" y="412"/>
                </a:cubicBezTo>
                <a:cubicBezTo>
                  <a:pt x="1565" y="412"/>
                  <a:pt x="1565" y="412"/>
                  <a:pt x="1565" y="412"/>
                </a:cubicBezTo>
                <a:cubicBezTo>
                  <a:pt x="1565" y="413"/>
                  <a:pt x="1564" y="415"/>
                  <a:pt x="1564" y="416"/>
                </a:cubicBezTo>
                <a:close/>
                <a:moveTo>
                  <a:pt x="1576" y="291"/>
                </a:moveTo>
                <a:cubicBezTo>
                  <a:pt x="1577" y="292"/>
                  <a:pt x="1576" y="291"/>
                  <a:pt x="1577" y="292"/>
                </a:cubicBezTo>
                <a:cubicBezTo>
                  <a:pt x="1576" y="292"/>
                  <a:pt x="1576" y="292"/>
                  <a:pt x="1576" y="291"/>
                </a:cubicBezTo>
                <a:close/>
                <a:moveTo>
                  <a:pt x="1583" y="401"/>
                </a:moveTo>
                <a:cubicBezTo>
                  <a:pt x="1582" y="401"/>
                  <a:pt x="1581" y="402"/>
                  <a:pt x="1581" y="402"/>
                </a:cubicBezTo>
                <a:cubicBezTo>
                  <a:pt x="1581" y="400"/>
                  <a:pt x="1581" y="400"/>
                  <a:pt x="1581" y="400"/>
                </a:cubicBezTo>
                <a:cubicBezTo>
                  <a:pt x="1583" y="400"/>
                  <a:pt x="1583" y="400"/>
                  <a:pt x="1583" y="400"/>
                </a:cubicBezTo>
                <a:lnTo>
                  <a:pt x="1583" y="401"/>
                </a:lnTo>
                <a:close/>
                <a:moveTo>
                  <a:pt x="1587" y="401"/>
                </a:moveTo>
                <a:cubicBezTo>
                  <a:pt x="1587" y="402"/>
                  <a:pt x="1587" y="402"/>
                  <a:pt x="1587" y="402"/>
                </a:cubicBezTo>
                <a:cubicBezTo>
                  <a:pt x="1588" y="402"/>
                  <a:pt x="1589" y="400"/>
                  <a:pt x="1590" y="401"/>
                </a:cubicBezTo>
                <a:cubicBezTo>
                  <a:pt x="1590" y="401"/>
                  <a:pt x="1591" y="403"/>
                  <a:pt x="1592" y="403"/>
                </a:cubicBezTo>
                <a:cubicBezTo>
                  <a:pt x="1592" y="404"/>
                  <a:pt x="1592" y="404"/>
                  <a:pt x="1592" y="404"/>
                </a:cubicBezTo>
                <a:cubicBezTo>
                  <a:pt x="1585" y="403"/>
                  <a:pt x="1585" y="403"/>
                  <a:pt x="1585" y="403"/>
                </a:cubicBezTo>
                <a:cubicBezTo>
                  <a:pt x="1585" y="402"/>
                  <a:pt x="1585" y="401"/>
                  <a:pt x="1585" y="400"/>
                </a:cubicBezTo>
                <a:cubicBezTo>
                  <a:pt x="1586" y="401"/>
                  <a:pt x="1587" y="401"/>
                  <a:pt x="1587" y="401"/>
                </a:cubicBezTo>
                <a:close/>
                <a:moveTo>
                  <a:pt x="1516" y="485"/>
                </a:moveTo>
                <a:cubicBezTo>
                  <a:pt x="1518" y="485"/>
                  <a:pt x="1517" y="485"/>
                  <a:pt x="1518" y="485"/>
                </a:cubicBezTo>
                <a:cubicBezTo>
                  <a:pt x="1516" y="485"/>
                  <a:pt x="1517" y="485"/>
                  <a:pt x="1516" y="485"/>
                </a:cubicBezTo>
                <a:close/>
                <a:moveTo>
                  <a:pt x="1674" y="421"/>
                </a:moveTo>
                <a:cubicBezTo>
                  <a:pt x="1673" y="419"/>
                  <a:pt x="1673" y="419"/>
                  <a:pt x="1672" y="418"/>
                </a:cubicBezTo>
                <a:cubicBezTo>
                  <a:pt x="1672" y="418"/>
                  <a:pt x="1672" y="418"/>
                  <a:pt x="1672" y="418"/>
                </a:cubicBezTo>
                <a:cubicBezTo>
                  <a:pt x="1671" y="415"/>
                  <a:pt x="1672" y="415"/>
                  <a:pt x="1670" y="413"/>
                </a:cubicBezTo>
                <a:cubicBezTo>
                  <a:pt x="1670" y="410"/>
                  <a:pt x="1671" y="411"/>
                  <a:pt x="1672" y="409"/>
                </a:cubicBezTo>
                <a:cubicBezTo>
                  <a:pt x="1675" y="409"/>
                  <a:pt x="1675" y="409"/>
                  <a:pt x="1675" y="409"/>
                </a:cubicBezTo>
                <a:cubicBezTo>
                  <a:pt x="1675" y="411"/>
                  <a:pt x="1675" y="412"/>
                  <a:pt x="1676" y="414"/>
                </a:cubicBezTo>
                <a:cubicBezTo>
                  <a:pt x="1676" y="414"/>
                  <a:pt x="1676" y="414"/>
                  <a:pt x="1676" y="414"/>
                </a:cubicBezTo>
                <a:cubicBezTo>
                  <a:pt x="1676" y="416"/>
                  <a:pt x="1676" y="416"/>
                  <a:pt x="1676" y="416"/>
                </a:cubicBezTo>
                <a:cubicBezTo>
                  <a:pt x="1677" y="416"/>
                  <a:pt x="1677" y="416"/>
                  <a:pt x="1677" y="416"/>
                </a:cubicBezTo>
                <a:cubicBezTo>
                  <a:pt x="1677" y="416"/>
                  <a:pt x="1676" y="419"/>
                  <a:pt x="1676" y="421"/>
                </a:cubicBezTo>
                <a:lnTo>
                  <a:pt x="1674" y="421"/>
                </a:lnTo>
                <a:close/>
                <a:moveTo>
                  <a:pt x="1678" y="425"/>
                </a:moveTo>
                <a:cubicBezTo>
                  <a:pt x="1677" y="425"/>
                  <a:pt x="1677" y="425"/>
                  <a:pt x="1677" y="425"/>
                </a:cubicBezTo>
                <a:cubicBezTo>
                  <a:pt x="1677" y="424"/>
                  <a:pt x="1677" y="424"/>
                  <a:pt x="1677" y="424"/>
                </a:cubicBezTo>
                <a:cubicBezTo>
                  <a:pt x="1677" y="424"/>
                  <a:pt x="1677" y="424"/>
                  <a:pt x="1677" y="424"/>
                </a:cubicBezTo>
                <a:cubicBezTo>
                  <a:pt x="1677" y="423"/>
                  <a:pt x="1677" y="423"/>
                  <a:pt x="1677" y="423"/>
                </a:cubicBezTo>
                <a:cubicBezTo>
                  <a:pt x="1678" y="423"/>
                  <a:pt x="1678" y="423"/>
                  <a:pt x="1678" y="423"/>
                </a:cubicBezTo>
                <a:lnTo>
                  <a:pt x="1678" y="425"/>
                </a:lnTo>
                <a:close/>
                <a:moveTo>
                  <a:pt x="1716" y="385"/>
                </a:moveTo>
                <a:cubicBezTo>
                  <a:pt x="1716" y="387"/>
                  <a:pt x="1716" y="388"/>
                  <a:pt x="1716" y="389"/>
                </a:cubicBezTo>
                <a:cubicBezTo>
                  <a:pt x="1712" y="390"/>
                  <a:pt x="1710" y="387"/>
                  <a:pt x="1708" y="392"/>
                </a:cubicBezTo>
                <a:cubicBezTo>
                  <a:pt x="1706" y="392"/>
                  <a:pt x="1705" y="391"/>
                  <a:pt x="1704" y="391"/>
                </a:cubicBezTo>
                <a:cubicBezTo>
                  <a:pt x="1704" y="388"/>
                  <a:pt x="1704" y="387"/>
                  <a:pt x="1702" y="386"/>
                </a:cubicBezTo>
                <a:cubicBezTo>
                  <a:pt x="1702" y="386"/>
                  <a:pt x="1702" y="386"/>
                  <a:pt x="1701" y="385"/>
                </a:cubicBezTo>
                <a:cubicBezTo>
                  <a:pt x="1701" y="384"/>
                  <a:pt x="1701" y="384"/>
                  <a:pt x="1701" y="384"/>
                </a:cubicBezTo>
                <a:cubicBezTo>
                  <a:pt x="1700" y="384"/>
                  <a:pt x="1700" y="383"/>
                  <a:pt x="1699" y="383"/>
                </a:cubicBezTo>
                <a:cubicBezTo>
                  <a:pt x="1698" y="381"/>
                  <a:pt x="1699" y="379"/>
                  <a:pt x="1698" y="377"/>
                </a:cubicBezTo>
                <a:cubicBezTo>
                  <a:pt x="1697" y="376"/>
                  <a:pt x="1697" y="376"/>
                  <a:pt x="1695" y="375"/>
                </a:cubicBezTo>
                <a:cubicBezTo>
                  <a:pt x="1695" y="374"/>
                  <a:pt x="1694" y="374"/>
                  <a:pt x="1694" y="372"/>
                </a:cubicBezTo>
                <a:cubicBezTo>
                  <a:pt x="1696" y="372"/>
                  <a:pt x="1695" y="371"/>
                  <a:pt x="1697" y="370"/>
                </a:cubicBezTo>
                <a:cubicBezTo>
                  <a:pt x="1697" y="370"/>
                  <a:pt x="1697" y="370"/>
                  <a:pt x="1697" y="370"/>
                </a:cubicBezTo>
                <a:cubicBezTo>
                  <a:pt x="1698" y="370"/>
                  <a:pt x="1698" y="370"/>
                  <a:pt x="1700" y="370"/>
                </a:cubicBezTo>
                <a:cubicBezTo>
                  <a:pt x="1700" y="368"/>
                  <a:pt x="1700" y="368"/>
                  <a:pt x="1700" y="368"/>
                </a:cubicBezTo>
                <a:cubicBezTo>
                  <a:pt x="1700" y="368"/>
                  <a:pt x="1700" y="368"/>
                  <a:pt x="1700" y="368"/>
                </a:cubicBezTo>
                <a:cubicBezTo>
                  <a:pt x="1700" y="368"/>
                  <a:pt x="1700" y="368"/>
                  <a:pt x="1700" y="368"/>
                </a:cubicBezTo>
                <a:cubicBezTo>
                  <a:pt x="1702" y="368"/>
                  <a:pt x="1702" y="368"/>
                  <a:pt x="1702" y="368"/>
                </a:cubicBezTo>
                <a:cubicBezTo>
                  <a:pt x="1702" y="369"/>
                  <a:pt x="1702" y="369"/>
                  <a:pt x="1702" y="369"/>
                </a:cubicBezTo>
                <a:cubicBezTo>
                  <a:pt x="1704" y="369"/>
                  <a:pt x="1706" y="369"/>
                  <a:pt x="1707" y="370"/>
                </a:cubicBezTo>
                <a:cubicBezTo>
                  <a:pt x="1708" y="370"/>
                  <a:pt x="1707" y="372"/>
                  <a:pt x="1708" y="372"/>
                </a:cubicBezTo>
                <a:cubicBezTo>
                  <a:pt x="1710" y="372"/>
                  <a:pt x="1710" y="372"/>
                  <a:pt x="1710" y="372"/>
                </a:cubicBezTo>
                <a:cubicBezTo>
                  <a:pt x="1710" y="373"/>
                  <a:pt x="1711" y="373"/>
                  <a:pt x="1711" y="374"/>
                </a:cubicBezTo>
                <a:cubicBezTo>
                  <a:pt x="1712" y="374"/>
                  <a:pt x="1712" y="375"/>
                  <a:pt x="1713" y="375"/>
                </a:cubicBezTo>
                <a:cubicBezTo>
                  <a:pt x="1714" y="376"/>
                  <a:pt x="1714" y="376"/>
                  <a:pt x="1714" y="376"/>
                </a:cubicBezTo>
                <a:cubicBezTo>
                  <a:pt x="1714" y="377"/>
                  <a:pt x="1714" y="377"/>
                  <a:pt x="1714" y="377"/>
                </a:cubicBezTo>
                <a:cubicBezTo>
                  <a:pt x="1716" y="380"/>
                  <a:pt x="1719" y="383"/>
                  <a:pt x="1719" y="387"/>
                </a:cubicBezTo>
                <a:cubicBezTo>
                  <a:pt x="1717" y="386"/>
                  <a:pt x="1717" y="386"/>
                  <a:pt x="1716" y="385"/>
                </a:cubicBezTo>
                <a:close/>
                <a:moveTo>
                  <a:pt x="1729" y="340"/>
                </a:moveTo>
                <a:cubicBezTo>
                  <a:pt x="1731" y="340"/>
                  <a:pt x="1733" y="341"/>
                  <a:pt x="1735" y="341"/>
                </a:cubicBezTo>
                <a:cubicBezTo>
                  <a:pt x="1735" y="342"/>
                  <a:pt x="1735" y="342"/>
                  <a:pt x="1735" y="342"/>
                </a:cubicBezTo>
                <a:cubicBezTo>
                  <a:pt x="1736" y="342"/>
                  <a:pt x="1737" y="343"/>
                  <a:pt x="1737" y="343"/>
                </a:cubicBezTo>
                <a:cubicBezTo>
                  <a:pt x="1737" y="345"/>
                  <a:pt x="1737" y="345"/>
                  <a:pt x="1737" y="345"/>
                </a:cubicBezTo>
                <a:cubicBezTo>
                  <a:pt x="1738" y="345"/>
                  <a:pt x="1739" y="345"/>
                  <a:pt x="1740" y="345"/>
                </a:cubicBezTo>
                <a:cubicBezTo>
                  <a:pt x="1740" y="347"/>
                  <a:pt x="1740" y="347"/>
                  <a:pt x="1740" y="347"/>
                </a:cubicBezTo>
                <a:cubicBezTo>
                  <a:pt x="1739" y="348"/>
                  <a:pt x="1735" y="347"/>
                  <a:pt x="1733" y="347"/>
                </a:cubicBezTo>
                <a:cubicBezTo>
                  <a:pt x="1732" y="343"/>
                  <a:pt x="1730" y="343"/>
                  <a:pt x="1729" y="340"/>
                </a:cubicBezTo>
                <a:close/>
                <a:moveTo>
                  <a:pt x="1749" y="376"/>
                </a:moveTo>
                <a:cubicBezTo>
                  <a:pt x="1748" y="376"/>
                  <a:pt x="1748" y="376"/>
                  <a:pt x="1748" y="376"/>
                </a:cubicBezTo>
                <a:cubicBezTo>
                  <a:pt x="1747" y="379"/>
                  <a:pt x="1749" y="379"/>
                  <a:pt x="1746" y="381"/>
                </a:cubicBezTo>
                <a:cubicBezTo>
                  <a:pt x="1746" y="381"/>
                  <a:pt x="1746" y="381"/>
                  <a:pt x="1746" y="381"/>
                </a:cubicBezTo>
                <a:cubicBezTo>
                  <a:pt x="1745" y="381"/>
                  <a:pt x="1745" y="381"/>
                  <a:pt x="1745" y="381"/>
                </a:cubicBezTo>
                <a:cubicBezTo>
                  <a:pt x="1745" y="381"/>
                  <a:pt x="1745" y="381"/>
                  <a:pt x="1745" y="381"/>
                </a:cubicBezTo>
                <a:cubicBezTo>
                  <a:pt x="1745" y="381"/>
                  <a:pt x="1745" y="381"/>
                  <a:pt x="1745" y="381"/>
                </a:cubicBezTo>
                <a:cubicBezTo>
                  <a:pt x="1745" y="378"/>
                  <a:pt x="1745" y="378"/>
                  <a:pt x="1745" y="378"/>
                </a:cubicBezTo>
                <a:cubicBezTo>
                  <a:pt x="1744" y="378"/>
                  <a:pt x="1744" y="378"/>
                  <a:pt x="1744" y="378"/>
                </a:cubicBezTo>
                <a:cubicBezTo>
                  <a:pt x="1743" y="377"/>
                  <a:pt x="1741" y="375"/>
                  <a:pt x="1740" y="373"/>
                </a:cubicBezTo>
                <a:cubicBezTo>
                  <a:pt x="1738" y="373"/>
                  <a:pt x="1738" y="373"/>
                  <a:pt x="1738" y="373"/>
                </a:cubicBezTo>
                <a:cubicBezTo>
                  <a:pt x="1737" y="373"/>
                  <a:pt x="1738" y="372"/>
                  <a:pt x="1737" y="371"/>
                </a:cubicBezTo>
                <a:cubicBezTo>
                  <a:pt x="1737" y="371"/>
                  <a:pt x="1736" y="370"/>
                  <a:pt x="1736" y="370"/>
                </a:cubicBezTo>
                <a:cubicBezTo>
                  <a:pt x="1736" y="370"/>
                  <a:pt x="1736" y="370"/>
                  <a:pt x="1736" y="370"/>
                </a:cubicBezTo>
                <a:cubicBezTo>
                  <a:pt x="1734" y="370"/>
                  <a:pt x="1734" y="370"/>
                  <a:pt x="1734" y="370"/>
                </a:cubicBezTo>
                <a:cubicBezTo>
                  <a:pt x="1734" y="369"/>
                  <a:pt x="1734" y="369"/>
                  <a:pt x="1734" y="369"/>
                </a:cubicBezTo>
                <a:cubicBezTo>
                  <a:pt x="1733" y="369"/>
                  <a:pt x="1733" y="369"/>
                  <a:pt x="1733" y="369"/>
                </a:cubicBezTo>
                <a:cubicBezTo>
                  <a:pt x="1733" y="367"/>
                  <a:pt x="1733" y="367"/>
                  <a:pt x="1733" y="367"/>
                </a:cubicBezTo>
                <a:cubicBezTo>
                  <a:pt x="1735" y="367"/>
                  <a:pt x="1736" y="367"/>
                  <a:pt x="1737" y="366"/>
                </a:cubicBezTo>
                <a:cubicBezTo>
                  <a:pt x="1737" y="365"/>
                  <a:pt x="1737" y="365"/>
                  <a:pt x="1737" y="365"/>
                </a:cubicBezTo>
                <a:cubicBezTo>
                  <a:pt x="1737" y="365"/>
                  <a:pt x="1739" y="366"/>
                  <a:pt x="1740" y="366"/>
                </a:cubicBezTo>
                <a:cubicBezTo>
                  <a:pt x="1740" y="366"/>
                  <a:pt x="1741" y="364"/>
                  <a:pt x="1741" y="364"/>
                </a:cubicBezTo>
                <a:cubicBezTo>
                  <a:pt x="1741" y="360"/>
                  <a:pt x="1741" y="360"/>
                  <a:pt x="1741" y="360"/>
                </a:cubicBezTo>
                <a:cubicBezTo>
                  <a:pt x="1741" y="360"/>
                  <a:pt x="1741" y="360"/>
                  <a:pt x="1741" y="360"/>
                </a:cubicBezTo>
                <a:cubicBezTo>
                  <a:pt x="1741" y="359"/>
                  <a:pt x="1741" y="359"/>
                  <a:pt x="1741" y="359"/>
                </a:cubicBezTo>
                <a:cubicBezTo>
                  <a:pt x="1739" y="359"/>
                  <a:pt x="1738" y="360"/>
                  <a:pt x="1737" y="360"/>
                </a:cubicBezTo>
                <a:cubicBezTo>
                  <a:pt x="1736" y="359"/>
                  <a:pt x="1736" y="360"/>
                  <a:pt x="1735" y="359"/>
                </a:cubicBezTo>
                <a:cubicBezTo>
                  <a:pt x="1735" y="356"/>
                  <a:pt x="1735" y="356"/>
                  <a:pt x="1735" y="356"/>
                </a:cubicBezTo>
                <a:cubicBezTo>
                  <a:pt x="1735" y="356"/>
                  <a:pt x="1735" y="356"/>
                  <a:pt x="1735" y="356"/>
                </a:cubicBezTo>
                <a:cubicBezTo>
                  <a:pt x="1735" y="356"/>
                  <a:pt x="1735" y="356"/>
                  <a:pt x="1735" y="356"/>
                </a:cubicBezTo>
                <a:cubicBezTo>
                  <a:pt x="1738" y="356"/>
                  <a:pt x="1741" y="357"/>
                  <a:pt x="1744" y="358"/>
                </a:cubicBezTo>
                <a:cubicBezTo>
                  <a:pt x="1744" y="359"/>
                  <a:pt x="1744" y="360"/>
                  <a:pt x="1745" y="362"/>
                </a:cubicBezTo>
                <a:cubicBezTo>
                  <a:pt x="1744" y="362"/>
                  <a:pt x="1744" y="362"/>
                  <a:pt x="1744" y="362"/>
                </a:cubicBezTo>
                <a:cubicBezTo>
                  <a:pt x="1744" y="365"/>
                  <a:pt x="1744" y="365"/>
                  <a:pt x="1744" y="365"/>
                </a:cubicBezTo>
                <a:cubicBezTo>
                  <a:pt x="1745" y="365"/>
                  <a:pt x="1745" y="365"/>
                  <a:pt x="1745" y="365"/>
                </a:cubicBezTo>
                <a:cubicBezTo>
                  <a:pt x="1745" y="368"/>
                  <a:pt x="1745" y="368"/>
                  <a:pt x="1745" y="368"/>
                </a:cubicBezTo>
                <a:cubicBezTo>
                  <a:pt x="1745" y="368"/>
                  <a:pt x="1745" y="368"/>
                  <a:pt x="1746" y="368"/>
                </a:cubicBezTo>
                <a:cubicBezTo>
                  <a:pt x="1747" y="370"/>
                  <a:pt x="1749" y="371"/>
                  <a:pt x="1749" y="373"/>
                </a:cubicBezTo>
                <a:cubicBezTo>
                  <a:pt x="1750" y="373"/>
                  <a:pt x="1750" y="373"/>
                  <a:pt x="1750" y="373"/>
                </a:cubicBezTo>
                <a:cubicBezTo>
                  <a:pt x="1750" y="374"/>
                  <a:pt x="1749" y="375"/>
                  <a:pt x="1749" y="376"/>
                </a:cubicBezTo>
                <a:close/>
                <a:moveTo>
                  <a:pt x="1753" y="387"/>
                </a:moveTo>
                <a:cubicBezTo>
                  <a:pt x="1756" y="387"/>
                  <a:pt x="1756" y="387"/>
                  <a:pt x="1756" y="387"/>
                </a:cubicBezTo>
                <a:cubicBezTo>
                  <a:pt x="1756" y="386"/>
                  <a:pt x="1756" y="386"/>
                  <a:pt x="1756" y="386"/>
                </a:cubicBezTo>
                <a:cubicBezTo>
                  <a:pt x="1759" y="386"/>
                  <a:pt x="1759" y="387"/>
                  <a:pt x="1760" y="388"/>
                </a:cubicBezTo>
                <a:cubicBezTo>
                  <a:pt x="1760" y="389"/>
                  <a:pt x="1760" y="389"/>
                  <a:pt x="1760" y="390"/>
                </a:cubicBezTo>
                <a:cubicBezTo>
                  <a:pt x="1756" y="390"/>
                  <a:pt x="1756" y="390"/>
                  <a:pt x="1756" y="390"/>
                </a:cubicBezTo>
                <a:cubicBezTo>
                  <a:pt x="1756" y="389"/>
                  <a:pt x="1756" y="389"/>
                  <a:pt x="1756" y="389"/>
                </a:cubicBezTo>
                <a:cubicBezTo>
                  <a:pt x="1754" y="389"/>
                  <a:pt x="1754" y="389"/>
                  <a:pt x="1753" y="388"/>
                </a:cubicBezTo>
                <a:lnTo>
                  <a:pt x="1753" y="387"/>
                </a:lnTo>
                <a:close/>
                <a:moveTo>
                  <a:pt x="1771" y="413"/>
                </a:moveTo>
                <a:cubicBezTo>
                  <a:pt x="1770" y="413"/>
                  <a:pt x="1770" y="413"/>
                  <a:pt x="1769" y="414"/>
                </a:cubicBezTo>
                <a:cubicBezTo>
                  <a:pt x="1769" y="415"/>
                  <a:pt x="1769" y="416"/>
                  <a:pt x="1770" y="418"/>
                </a:cubicBezTo>
                <a:cubicBezTo>
                  <a:pt x="1769" y="417"/>
                  <a:pt x="1768" y="417"/>
                  <a:pt x="1767" y="417"/>
                </a:cubicBezTo>
                <a:cubicBezTo>
                  <a:pt x="1767" y="420"/>
                  <a:pt x="1767" y="420"/>
                  <a:pt x="1767" y="420"/>
                </a:cubicBezTo>
                <a:cubicBezTo>
                  <a:pt x="1765" y="420"/>
                  <a:pt x="1765" y="420"/>
                  <a:pt x="1764" y="420"/>
                </a:cubicBezTo>
                <a:cubicBezTo>
                  <a:pt x="1763" y="419"/>
                  <a:pt x="1762" y="419"/>
                  <a:pt x="1762" y="419"/>
                </a:cubicBezTo>
                <a:cubicBezTo>
                  <a:pt x="1762" y="418"/>
                  <a:pt x="1762" y="418"/>
                  <a:pt x="1762" y="418"/>
                </a:cubicBezTo>
                <a:cubicBezTo>
                  <a:pt x="1760" y="418"/>
                  <a:pt x="1760" y="418"/>
                  <a:pt x="1760" y="418"/>
                </a:cubicBezTo>
                <a:cubicBezTo>
                  <a:pt x="1759" y="418"/>
                  <a:pt x="1759" y="417"/>
                  <a:pt x="1758" y="416"/>
                </a:cubicBezTo>
                <a:cubicBezTo>
                  <a:pt x="1758" y="416"/>
                  <a:pt x="1758" y="416"/>
                  <a:pt x="1758" y="416"/>
                </a:cubicBezTo>
                <a:cubicBezTo>
                  <a:pt x="1758" y="415"/>
                  <a:pt x="1758" y="415"/>
                  <a:pt x="1758" y="415"/>
                </a:cubicBezTo>
                <a:cubicBezTo>
                  <a:pt x="1754" y="412"/>
                  <a:pt x="1754" y="412"/>
                  <a:pt x="1754" y="412"/>
                </a:cubicBezTo>
                <a:cubicBezTo>
                  <a:pt x="1754" y="410"/>
                  <a:pt x="1754" y="410"/>
                  <a:pt x="1754" y="410"/>
                </a:cubicBezTo>
                <a:cubicBezTo>
                  <a:pt x="1755" y="411"/>
                  <a:pt x="1755" y="410"/>
                  <a:pt x="1756" y="411"/>
                </a:cubicBezTo>
                <a:cubicBezTo>
                  <a:pt x="1756" y="412"/>
                  <a:pt x="1756" y="412"/>
                  <a:pt x="1756" y="412"/>
                </a:cubicBezTo>
                <a:cubicBezTo>
                  <a:pt x="1758" y="412"/>
                  <a:pt x="1758" y="412"/>
                  <a:pt x="1758" y="412"/>
                </a:cubicBezTo>
                <a:cubicBezTo>
                  <a:pt x="1758" y="412"/>
                  <a:pt x="1758" y="412"/>
                  <a:pt x="1758" y="412"/>
                </a:cubicBezTo>
                <a:cubicBezTo>
                  <a:pt x="1759" y="412"/>
                  <a:pt x="1758" y="412"/>
                  <a:pt x="1759" y="412"/>
                </a:cubicBezTo>
                <a:cubicBezTo>
                  <a:pt x="1762" y="412"/>
                  <a:pt x="1762" y="412"/>
                  <a:pt x="1762" y="412"/>
                </a:cubicBezTo>
                <a:cubicBezTo>
                  <a:pt x="1762" y="407"/>
                  <a:pt x="1762" y="407"/>
                  <a:pt x="1762" y="407"/>
                </a:cubicBezTo>
                <a:cubicBezTo>
                  <a:pt x="1760" y="407"/>
                  <a:pt x="1760" y="406"/>
                  <a:pt x="1759" y="406"/>
                </a:cubicBezTo>
                <a:cubicBezTo>
                  <a:pt x="1759" y="405"/>
                  <a:pt x="1759" y="405"/>
                  <a:pt x="1759" y="405"/>
                </a:cubicBezTo>
                <a:cubicBezTo>
                  <a:pt x="1758" y="405"/>
                  <a:pt x="1757" y="405"/>
                  <a:pt x="1756" y="406"/>
                </a:cubicBezTo>
                <a:cubicBezTo>
                  <a:pt x="1756" y="404"/>
                  <a:pt x="1756" y="404"/>
                  <a:pt x="1756" y="404"/>
                </a:cubicBezTo>
                <a:cubicBezTo>
                  <a:pt x="1758" y="404"/>
                  <a:pt x="1758" y="404"/>
                  <a:pt x="1758" y="404"/>
                </a:cubicBezTo>
                <a:cubicBezTo>
                  <a:pt x="1759" y="403"/>
                  <a:pt x="1758" y="404"/>
                  <a:pt x="1759" y="403"/>
                </a:cubicBezTo>
                <a:cubicBezTo>
                  <a:pt x="1759" y="402"/>
                  <a:pt x="1759" y="402"/>
                  <a:pt x="1759" y="402"/>
                </a:cubicBezTo>
                <a:cubicBezTo>
                  <a:pt x="1761" y="402"/>
                  <a:pt x="1761" y="406"/>
                  <a:pt x="1762" y="407"/>
                </a:cubicBezTo>
                <a:cubicBezTo>
                  <a:pt x="1762" y="407"/>
                  <a:pt x="1763" y="407"/>
                  <a:pt x="1763" y="408"/>
                </a:cubicBezTo>
                <a:cubicBezTo>
                  <a:pt x="1764" y="409"/>
                  <a:pt x="1764" y="409"/>
                  <a:pt x="1765" y="410"/>
                </a:cubicBezTo>
                <a:cubicBezTo>
                  <a:pt x="1767" y="411"/>
                  <a:pt x="1769" y="411"/>
                  <a:pt x="1771" y="412"/>
                </a:cubicBezTo>
                <a:lnTo>
                  <a:pt x="1771" y="413"/>
                </a:lnTo>
                <a:close/>
                <a:moveTo>
                  <a:pt x="1560" y="1308"/>
                </a:moveTo>
                <a:cubicBezTo>
                  <a:pt x="1559" y="1308"/>
                  <a:pt x="1559" y="1308"/>
                  <a:pt x="1559" y="1308"/>
                </a:cubicBezTo>
                <a:cubicBezTo>
                  <a:pt x="1558" y="1307"/>
                  <a:pt x="1560" y="1307"/>
                  <a:pt x="1560" y="1307"/>
                </a:cubicBezTo>
                <a:cubicBezTo>
                  <a:pt x="1560" y="1307"/>
                  <a:pt x="1559" y="1306"/>
                  <a:pt x="1559" y="1306"/>
                </a:cubicBezTo>
                <a:cubicBezTo>
                  <a:pt x="1560" y="1306"/>
                  <a:pt x="1560" y="1306"/>
                  <a:pt x="1560" y="1306"/>
                </a:cubicBezTo>
                <a:lnTo>
                  <a:pt x="1560" y="1308"/>
                </a:lnTo>
                <a:close/>
                <a:moveTo>
                  <a:pt x="1568" y="951"/>
                </a:moveTo>
                <a:cubicBezTo>
                  <a:pt x="1568" y="951"/>
                  <a:pt x="1568" y="951"/>
                  <a:pt x="1568" y="951"/>
                </a:cubicBezTo>
                <a:cubicBezTo>
                  <a:pt x="1568" y="951"/>
                  <a:pt x="1568" y="951"/>
                  <a:pt x="1568" y="951"/>
                </a:cubicBezTo>
                <a:cubicBezTo>
                  <a:pt x="1567" y="951"/>
                  <a:pt x="1566" y="951"/>
                  <a:pt x="1566" y="951"/>
                </a:cubicBezTo>
                <a:cubicBezTo>
                  <a:pt x="1565" y="950"/>
                  <a:pt x="1565" y="950"/>
                  <a:pt x="1565" y="949"/>
                </a:cubicBezTo>
                <a:cubicBezTo>
                  <a:pt x="1562" y="948"/>
                  <a:pt x="1560" y="951"/>
                  <a:pt x="1558" y="950"/>
                </a:cubicBezTo>
                <a:cubicBezTo>
                  <a:pt x="1557" y="949"/>
                  <a:pt x="1558" y="950"/>
                  <a:pt x="1557" y="948"/>
                </a:cubicBezTo>
                <a:cubicBezTo>
                  <a:pt x="1556" y="948"/>
                  <a:pt x="1556" y="948"/>
                  <a:pt x="1556" y="948"/>
                </a:cubicBezTo>
                <a:cubicBezTo>
                  <a:pt x="1556" y="946"/>
                  <a:pt x="1556" y="946"/>
                  <a:pt x="1556" y="946"/>
                </a:cubicBezTo>
                <a:cubicBezTo>
                  <a:pt x="1556" y="945"/>
                  <a:pt x="1554" y="944"/>
                  <a:pt x="1553" y="943"/>
                </a:cubicBezTo>
                <a:cubicBezTo>
                  <a:pt x="1553" y="942"/>
                  <a:pt x="1553" y="942"/>
                  <a:pt x="1553" y="942"/>
                </a:cubicBezTo>
                <a:cubicBezTo>
                  <a:pt x="1556" y="942"/>
                  <a:pt x="1556" y="942"/>
                  <a:pt x="1556" y="942"/>
                </a:cubicBezTo>
                <a:cubicBezTo>
                  <a:pt x="1556" y="945"/>
                  <a:pt x="1556" y="945"/>
                  <a:pt x="1556" y="945"/>
                </a:cubicBezTo>
                <a:cubicBezTo>
                  <a:pt x="1557" y="945"/>
                  <a:pt x="1558" y="945"/>
                  <a:pt x="1559" y="946"/>
                </a:cubicBezTo>
                <a:cubicBezTo>
                  <a:pt x="1559" y="946"/>
                  <a:pt x="1559" y="946"/>
                  <a:pt x="1559" y="946"/>
                </a:cubicBezTo>
                <a:cubicBezTo>
                  <a:pt x="1561" y="946"/>
                  <a:pt x="1561" y="946"/>
                  <a:pt x="1561" y="946"/>
                </a:cubicBezTo>
                <a:cubicBezTo>
                  <a:pt x="1561" y="947"/>
                  <a:pt x="1562" y="947"/>
                  <a:pt x="1562" y="948"/>
                </a:cubicBezTo>
                <a:cubicBezTo>
                  <a:pt x="1563" y="948"/>
                  <a:pt x="1565" y="946"/>
                  <a:pt x="1566" y="947"/>
                </a:cubicBezTo>
                <a:cubicBezTo>
                  <a:pt x="1566" y="948"/>
                  <a:pt x="1566" y="948"/>
                  <a:pt x="1566" y="948"/>
                </a:cubicBezTo>
                <a:cubicBezTo>
                  <a:pt x="1567" y="948"/>
                  <a:pt x="1568" y="948"/>
                  <a:pt x="1568" y="948"/>
                </a:cubicBezTo>
                <a:lnTo>
                  <a:pt x="1568" y="951"/>
                </a:lnTo>
                <a:close/>
                <a:moveTo>
                  <a:pt x="1751" y="974"/>
                </a:moveTo>
                <a:cubicBezTo>
                  <a:pt x="1753" y="974"/>
                  <a:pt x="1755" y="973"/>
                  <a:pt x="1757" y="973"/>
                </a:cubicBezTo>
                <a:cubicBezTo>
                  <a:pt x="1757" y="976"/>
                  <a:pt x="1756" y="977"/>
                  <a:pt x="1755" y="978"/>
                </a:cubicBezTo>
                <a:cubicBezTo>
                  <a:pt x="1755" y="979"/>
                  <a:pt x="1755" y="979"/>
                  <a:pt x="1755" y="979"/>
                </a:cubicBezTo>
                <a:cubicBezTo>
                  <a:pt x="1753" y="979"/>
                  <a:pt x="1753" y="978"/>
                  <a:pt x="1751" y="977"/>
                </a:cubicBezTo>
                <a:lnTo>
                  <a:pt x="1751" y="974"/>
                </a:lnTo>
                <a:close/>
                <a:moveTo>
                  <a:pt x="1743" y="1056"/>
                </a:moveTo>
                <a:cubicBezTo>
                  <a:pt x="1744" y="1056"/>
                  <a:pt x="1744" y="1056"/>
                  <a:pt x="1744" y="1056"/>
                </a:cubicBezTo>
                <a:cubicBezTo>
                  <a:pt x="1744" y="1053"/>
                  <a:pt x="1744" y="1053"/>
                  <a:pt x="1744" y="1053"/>
                </a:cubicBezTo>
                <a:cubicBezTo>
                  <a:pt x="1743" y="1053"/>
                  <a:pt x="1743" y="1053"/>
                  <a:pt x="1743" y="1053"/>
                </a:cubicBezTo>
                <a:cubicBezTo>
                  <a:pt x="1743" y="1053"/>
                  <a:pt x="1743" y="1053"/>
                  <a:pt x="1743" y="1053"/>
                </a:cubicBezTo>
                <a:cubicBezTo>
                  <a:pt x="1744" y="1053"/>
                  <a:pt x="1744" y="1053"/>
                  <a:pt x="1744" y="1053"/>
                </a:cubicBezTo>
                <a:cubicBezTo>
                  <a:pt x="1744" y="1050"/>
                  <a:pt x="1744" y="1050"/>
                  <a:pt x="1744" y="1050"/>
                </a:cubicBezTo>
                <a:cubicBezTo>
                  <a:pt x="1745" y="1050"/>
                  <a:pt x="1745" y="1051"/>
                  <a:pt x="1746" y="1051"/>
                </a:cubicBezTo>
                <a:cubicBezTo>
                  <a:pt x="1747" y="1051"/>
                  <a:pt x="1747" y="1051"/>
                  <a:pt x="1747" y="1051"/>
                </a:cubicBezTo>
                <a:cubicBezTo>
                  <a:pt x="1747" y="1055"/>
                  <a:pt x="1747" y="1055"/>
                  <a:pt x="1747" y="1055"/>
                </a:cubicBezTo>
                <a:cubicBezTo>
                  <a:pt x="1747" y="1055"/>
                  <a:pt x="1747" y="1055"/>
                  <a:pt x="1747" y="1055"/>
                </a:cubicBezTo>
                <a:cubicBezTo>
                  <a:pt x="1747" y="1056"/>
                  <a:pt x="1747" y="1056"/>
                  <a:pt x="1747" y="1056"/>
                </a:cubicBezTo>
                <a:cubicBezTo>
                  <a:pt x="1748" y="1056"/>
                  <a:pt x="1748" y="1056"/>
                  <a:pt x="1748" y="1056"/>
                </a:cubicBezTo>
                <a:cubicBezTo>
                  <a:pt x="1748" y="1058"/>
                  <a:pt x="1747" y="1060"/>
                  <a:pt x="1747" y="1061"/>
                </a:cubicBezTo>
                <a:cubicBezTo>
                  <a:pt x="1748" y="1061"/>
                  <a:pt x="1748" y="1061"/>
                  <a:pt x="1748" y="1061"/>
                </a:cubicBezTo>
                <a:cubicBezTo>
                  <a:pt x="1748" y="1063"/>
                  <a:pt x="1749" y="1064"/>
                  <a:pt x="1749" y="1065"/>
                </a:cubicBezTo>
                <a:cubicBezTo>
                  <a:pt x="1750" y="1066"/>
                  <a:pt x="1750" y="1066"/>
                  <a:pt x="1751" y="1067"/>
                </a:cubicBezTo>
                <a:cubicBezTo>
                  <a:pt x="1751" y="1071"/>
                  <a:pt x="1751" y="1071"/>
                  <a:pt x="1751" y="1071"/>
                </a:cubicBezTo>
                <a:cubicBezTo>
                  <a:pt x="1747" y="1070"/>
                  <a:pt x="1750" y="1069"/>
                  <a:pt x="1748" y="1066"/>
                </a:cubicBezTo>
                <a:cubicBezTo>
                  <a:pt x="1747" y="1065"/>
                  <a:pt x="1745" y="1064"/>
                  <a:pt x="1744" y="1063"/>
                </a:cubicBezTo>
                <a:cubicBezTo>
                  <a:pt x="1744" y="1061"/>
                  <a:pt x="1744" y="1061"/>
                  <a:pt x="1744" y="1061"/>
                </a:cubicBezTo>
                <a:cubicBezTo>
                  <a:pt x="1743" y="1061"/>
                  <a:pt x="1743" y="1061"/>
                  <a:pt x="1743" y="1061"/>
                </a:cubicBezTo>
                <a:cubicBezTo>
                  <a:pt x="1743" y="1059"/>
                  <a:pt x="1743" y="1058"/>
                  <a:pt x="1743" y="1056"/>
                </a:cubicBezTo>
                <a:close/>
                <a:moveTo>
                  <a:pt x="1713" y="973"/>
                </a:moveTo>
                <a:cubicBezTo>
                  <a:pt x="1714" y="973"/>
                  <a:pt x="1714" y="973"/>
                  <a:pt x="1714" y="973"/>
                </a:cubicBezTo>
                <a:cubicBezTo>
                  <a:pt x="1714" y="974"/>
                  <a:pt x="1714" y="974"/>
                  <a:pt x="1714" y="974"/>
                </a:cubicBezTo>
                <a:cubicBezTo>
                  <a:pt x="1714" y="974"/>
                  <a:pt x="1714" y="974"/>
                  <a:pt x="1714" y="974"/>
                </a:cubicBezTo>
                <a:cubicBezTo>
                  <a:pt x="1714" y="975"/>
                  <a:pt x="1714" y="975"/>
                  <a:pt x="1714" y="975"/>
                </a:cubicBezTo>
                <a:cubicBezTo>
                  <a:pt x="1713" y="975"/>
                  <a:pt x="1713" y="975"/>
                  <a:pt x="1713" y="975"/>
                </a:cubicBezTo>
                <a:lnTo>
                  <a:pt x="1713" y="973"/>
                </a:lnTo>
                <a:close/>
                <a:moveTo>
                  <a:pt x="1699" y="1081"/>
                </a:moveTo>
                <a:cubicBezTo>
                  <a:pt x="1700" y="1081"/>
                  <a:pt x="1700" y="1081"/>
                  <a:pt x="1700" y="1081"/>
                </a:cubicBezTo>
                <a:cubicBezTo>
                  <a:pt x="1700" y="1079"/>
                  <a:pt x="1700" y="1079"/>
                  <a:pt x="1700" y="1079"/>
                </a:cubicBezTo>
                <a:cubicBezTo>
                  <a:pt x="1701" y="1079"/>
                  <a:pt x="1701" y="1079"/>
                  <a:pt x="1701" y="1079"/>
                </a:cubicBezTo>
                <a:cubicBezTo>
                  <a:pt x="1702" y="1078"/>
                  <a:pt x="1702" y="1078"/>
                  <a:pt x="1702" y="1076"/>
                </a:cubicBezTo>
                <a:cubicBezTo>
                  <a:pt x="1704" y="1076"/>
                  <a:pt x="1704" y="1076"/>
                  <a:pt x="1704" y="1076"/>
                </a:cubicBezTo>
                <a:cubicBezTo>
                  <a:pt x="1704" y="1080"/>
                  <a:pt x="1704" y="1080"/>
                  <a:pt x="1704" y="1080"/>
                </a:cubicBezTo>
                <a:cubicBezTo>
                  <a:pt x="1702" y="1081"/>
                  <a:pt x="1700" y="1083"/>
                  <a:pt x="1699" y="1086"/>
                </a:cubicBezTo>
                <a:cubicBezTo>
                  <a:pt x="1697" y="1086"/>
                  <a:pt x="1697" y="1086"/>
                  <a:pt x="1697" y="1086"/>
                </a:cubicBezTo>
                <a:cubicBezTo>
                  <a:pt x="1697" y="1085"/>
                  <a:pt x="1697" y="1085"/>
                  <a:pt x="1697" y="1085"/>
                </a:cubicBezTo>
                <a:cubicBezTo>
                  <a:pt x="1696" y="1084"/>
                  <a:pt x="1697" y="1085"/>
                  <a:pt x="1697" y="1084"/>
                </a:cubicBezTo>
                <a:cubicBezTo>
                  <a:pt x="1697" y="1083"/>
                  <a:pt x="1698" y="1082"/>
                  <a:pt x="1699" y="1081"/>
                </a:cubicBezTo>
                <a:close/>
                <a:moveTo>
                  <a:pt x="1683" y="1105"/>
                </a:moveTo>
                <a:cubicBezTo>
                  <a:pt x="1683" y="1104"/>
                  <a:pt x="1684" y="1104"/>
                  <a:pt x="1685" y="1104"/>
                </a:cubicBezTo>
                <a:cubicBezTo>
                  <a:pt x="1685" y="1102"/>
                  <a:pt x="1685" y="1102"/>
                  <a:pt x="1685" y="1102"/>
                </a:cubicBezTo>
                <a:cubicBezTo>
                  <a:pt x="1685" y="1102"/>
                  <a:pt x="1685" y="1102"/>
                  <a:pt x="1685" y="1102"/>
                </a:cubicBezTo>
                <a:cubicBezTo>
                  <a:pt x="1686" y="1101"/>
                  <a:pt x="1686" y="1101"/>
                  <a:pt x="1686" y="1100"/>
                </a:cubicBezTo>
                <a:cubicBezTo>
                  <a:pt x="1689" y="1100"/>
                  <a:pt x="1689" y="1100"/>
                  <a:pt x="1689" y="1100"/>
                </a:cubicBezTo>
                <a:cubicBezTo>
                  <a:pt x="1689" y="1102"/>
                  <a:pt x="1689" y="1102"/>
                  <a:pt x="1689" y="1102"/>
                </a:cubicBezTo>
                <a:cubicBezTo>
                  <a:pt x="1688" y="1103"/>
                  <a:pt x="1686" y="1106"/>
                  <a:pt x="1685" y="1107"/>
                </a:cubicBezTo>
                <a:cubicBezTo>
                  <a:pt x="1684" y="1107"/>
                  <a:pt x="1684" y="1107"/>
                  <a:pt x="1684" y="1107"/>
                </a:cubicBezTo>
                <a:cubicBezTo>
                  <a:pt x="1684" y="1106"/>
                  <a:pt x="1684" y="1107"/>
                  <a:pt x="1683" y="1106"/>
                </a:cubicBezTo>
                <a:lnTo>
                  <a:pt x="1683" y="1105"/>
                </a:lnTo>
                <a:close/>
                <a:moveTo>
                  <a:pt x="1679" y="1191"/>
                </a:moveTo>
                <a:cubicBezTo>
                  <a:pt x="1679" y="1193"/>
                  <a:pt x="1679" y="1193"/>
                  <a:pt x="1679" y="1193"/>
                </a:cubicBezTo>
                <a:cubicBezTo>
                  <a:pt x="1679" y="1193"/>
                  <a:pt x="1679" y="1193"/>
                  <a:pt x="1679" y="1193"/>
                </a:cubicBezTo>
                <a:cubicBezTo>
                  <a:pt x="1678" y="1194"/>
                  <a:pt x="1677" y="1193"/>
                  <a:pt x="1677" y="1195"/>
                </a:cubicBezTo>
                <a:cubicBezTo>
                  <a:pt x="1675" y="1195"/>
                  <a:pt x="1675" y="1195"/>
                  <a:pt x="1675" y="1195"/>
                </a:cubicBezTo>
                <a:cubicBezTo>
                  <a:pt x="1674" y="1194"/>
                  <a:pt x="1675" y="1195"/>
                  <a:pt x="1674" y="1194"/>
                </a:cubicBezTo>
                <a:cubicBezTo>
                  <a:pt x="1674" y="1189"/>
                  <a:pt x="1677" y="1192"/>
                  <a:pt x="1679" y="1189"/>
                </a:cubicBezTo>
                <a:cubicBezTo>
                  <a:pt x="1680" y="1189"/>
                  <a:pt x="1680" y="1189"/>
                  <a:pt x="1680" y="1189"/>
                </a:cubicBezTo>
                <a:cubicBezTo>
                  <a:pt x="1680" y="1190"/>
                  <a:pt x="1681" y="1190"/>
                  <a:pt x="1681" y="1191"/>
                </a:cubicBezTo>
                <a:lnTo>
                  <a:pt x="1679" y="1191"/>
                </a:lnTo>
                <a:close/>
                <a:moveTo>
                  <a:pt x="1681" y="1122"/>
                </a:moveTo>
                <a:cubicBezTo>
                  <a:pt x="1681" y="1120"/>
                  <a:pt x="1680" y="1116"/>
                  <a:pt x="1681" y="1115"/>
                </a:cubicBezTo>
                <a:cubicBezTo>
                  <a:pt x="1681" y="1114"/>
                  <a:pt x="1681" y="1114"/>
                  <a:pt x="1681" y="1114"/>
                </a:cubicBezTo>
                <a:cubicBezTo>
                  <a:pt x="1682" y="1114"/>
                  <a:pt x="1683" y="1114"/>
                  <a:pt x="1684" y="1115"/>
                </a:cubicBezTo>
                <a:cubicBezTo>
                  <a:pt x="1684" y="1115"/>
                  <a:pt x="1684" y="1115"/>
                  <a:pt x="1685" y="1116"/>
                </a:cubicBezTo>
                <a:cubicBezTo>
                  <a:pt x="1685" y="1116"/>
                  <a:pt x="1685" y="1116"/>
                  <a:pt x="1685" y="1116"/>
                </a:cubicBezTo>
                <a:cubicBezTo>
                  <a:pt x="1685" y="1118"/>
                  <a:pt x="1685" y="1118"/>
                  <a:pt x="1685" y="1118"/>
                </a:cubicBezTo>
                <a:cubicBezTo>
                  <a:pt x="1686" y="1118"/>
                  <a:pt x="1686" y="1118"/>
                  <a:pt x="1686" y="1118"/>
                </a:cubicBezTo>
                <a:cubicBezTo>
                  <a:pt x="1686" y="1120"/>
                  <a:pt x="1685" y="1120"/>
                  <a:pt x="1685" y="1122"/>
                </a:cubicBezTo>
                <a:cubicBezTo>
                  <a:pt x="1683" y="1122"/>
                  <a:pt x="1682" y="1122"/>
                  <a:pt x="1681" y="1122"/>
                </a:cubicBezTo>
                <a:close/>
                <a:moveTo>
                  <a:pt x="1707" y="1188"/>
                </a:moveTo>
                <a:cubicBezTo>
                  <a:pt x="1707" y="1189"/>
                  <a:pt x="1707" y="1189"/>
                  <a:pt x="1707" y="1189"/>
                </a:cubicBezTo>
                <a:cubicBezTo>
                  <a:pt x="1704" y="1189"/>
                  <a:pt x="1704" y="1189"/>
                  <a:pt x="1704" y="1189"/>
                </a:cubicBezTo>
                <a:cubicBezTo>
                  <a:pt x="1704" y="1188"/>
                  <a:pt x="1704" y="1188"/>
                  <a:pt x="1704" y="1188"/>
                </a:cubicBezTo>
                <a:cubicBezTo>
                  <a:pt x="1702" y="1188"/>
                  <a:pt x="1701" y="1187"/>
                  <a:pt x="1700" y="1189"/>
                </a:cubicBezTo>
                <a:cubicBezTo>
                  <a:pt x="1699" y="1189"/>
                  <a:pt x="1699" y="1189"/>
                  <a:pt x="1699" y="1189"/>
                </a:cubicBezTo>
                <a:cubicBezTo>
                  <a:pt x="1699" y="1189"/>
                  <a:pt x="1700" y="1185"/>
                  <a:pt x="1699" y="1184"/>
                </a:cubicBezTo>
                <a:cubicBezTo>
                  <a:pt x="1699" y="1184"/>
                  <a:pt x="1699" y="1184"/>
                  <a:pt x="1699" y="1184"/>
                </a:cubicBezTo>
                <a:cubicBezTo>
                  <a:pt x="1699" y="1183"/>
                  <a:pt x="1699" y="1183"/>
                  <a:pt x="1699" y="1183"/>
                </a:cubicBezTo>
                <a:cubicBezTo>
                  <a:pt x="1698" y="1183"/>
                  <a:pt x="1698" y="1183"/>
                  <a:pt x="1698" y="1183"/>
                </a:cubicBezTo>
                <a:cubicBezTo>
                  <a:pt x="1698" y="1180"/>
                  <a:pt x="1698" y="1180"/>
                  <a:pt x="1698" y="1180"/>
                </a:cubicBezTo>
                <a:cubicBezTo>
                  <a:pt x="1697" y="1180"/>
                  <a:pt x="1697" y="1180"/>
                  <a:pt x="1697" y="1180"/>
                </a:cubicBezTo>
                <a:cubicBezTo>
                  <a:pt x="1697" y="1177"/>
                  <a:pt x="1697" y="1177"/>
                  <a:pt x="1697" y="1177"/>
                </a:cubicBezTo>
                <a:cubicBezTo>
                  <a:pt x="1696" y="1177"/>
                  <a:pt x="1696" y="1177"/>
                  <a:pt x="1696" y="1177"/>
                </a:cubicBezTo>
                <a:cubicBezTo>
                  <a:pt x="1696" y="1175"/>
                  <a:pt x="1696" y="1175"/>
                  <a:pt x="1696" y="1175"/>
                </a:cubicBezTo>
                <a:cubicBezTo>
                  <a:pt x="1695" y="1174"/>
                  <a:pt x="1693" y="1173"/>
                  <a:pt x="1692" y="1172"/>
                </a:cubicBezTo>
                <a:cubicBezTo>
                  <a:pt x="1692" y="1171"/>
                  <a:pt x="1692" y="1171"/>
                  <a:pt x="1691" y="1170"/>
                </a:cubicBezTo>
                <a:cubicBezTo>
                  <a:pt x="1690" y="1170"/>
                  <a:pt x="1690" y="1170"/>
                  <a:pt x="1690" y="1170"/>
                </a:cubicBezTo>
                <a:cubicBezTo>
                  <a:pt x="1690" y="1170"/>
                  <a:pt x="1690" y="1170"/>
                  <a:pt x="1689" y="1169"/>
                </a:cubicBezTo>
                <a:cubicBezTo>
                  <a:pt x="1689" y="1169"/>
                  <a:pt x="1689" y="1169"/>
                  <a:pt x="1689" y="1169"/>
                </a:cubicBezTo>
                <a:cubicBezTo>
                  <a:pt x="1688" y="1168"/>
                  <a:pt x="1688" y="1166"/>
                  <a:pt x="1687" y="1164"/>
                </a:cubicBezTo>
                <a:cubicBezTo>
                  <a:pt x="1687" y="1164"/>
                  <a:pt x="1687" y="1164"/>
                  <a:pt x="1687" y="1164"/>
                </a:cubicBezTo>
                <a:cubicBezTo>
                  <a:pt x="1687" y="1161"/>
                  <a:pt x="1687" y="1161"/>
                  <a:pt x="1687" y="1161"/>
                </a:cubicBezTo>
                <a:cubicBezTo>
                  <a:pt x="1686" y="1161"/>
                  <a:pt x="1686" y="1161"/>
                  <a:pt x="1685" y="1161"/>
                </a:cubicBezTo>
                <a:cubicBezTo>
                  <a:pt x="1685" y="1159"/>
                  <a:pt x="1685" y="1159"/>
                  <a:pt x="1685" y="1159"/>
                </a:cubicBezTo>
                <a:cubicBezTo>
                  <a:pt x="1685" y="1159"/>
                  <a:pt x="1685" y="1159"/>
                  <a:pt x="1685" y="1159"/>
                </a:cubicBezTo>
                <a:cubicBezTo>
                  <a:pt x="1683" y="1156"/>
                  <a:pt x="1687" y="1155"/>
                  <a:pt x="1686" y="1151"/>
                </a:cubicBezTo>
                <a:cubicBezTo>
                  <a:pt x="1685" y="1151"/>
                  <a:pt x="1685" y="1151"/>
                  <a:pt x="1685" y="1151"/>
                </a:cubicBezTo>
                <a:cubicBezTo>
                  <a:pt x="1685" y="1149"/>
                  <a:pt x="1685" y="1149"/>
                  <a:pt x="1685" y="1149"/>
                </a:cubicBezTo>
                <a:cubicBezTo>
                  <a:pt x="1685" y="1149"/>
                  <a:pt x="1685" y="1149"/>
                  <a:pt x="1685" y="1149"/>
                </a:cubicBezTo>
                <a:cubicBezTo>
                  <a:pt x="1685" y="1147"/>
                  <a:pt x="1685" y="1147"/>
                  <a:pt x="1685" y="1147"/>
                </a:cubicBezTo>
                <a:cubicBezTo>
                  <a:pt x="1684" y="1147"/>
                  <a:pt x="1684" y="1147"/>
                  <a:pt x="1684" y="1147"/>
                </a:cubicBezTo>
                <a:cubicBezTo>
                  <a:pt x="1684" y="1146"/>
                  <a:pt x="1684" y="1144"/>
                  <a:pt x="1685" y="1142"/>
                </a:cubicBezTo>
                <a:cubicBezTo>
                  <a:pt x="1684" y="1142"/>
                  <a:pt x="1683" y="1142"/>
                  <a:pt x="1683" y="1141"/>
                </a:cubicBezTo>
                <a:cubicBezTo>
                  <a:pt x="1683" y="1140"/>
                  <a:pt x="1683" y="1139"/>
                  <a:pt x="1683" y="1138"/>
                </a:cubicBezTo>
                <a:cubicBezTo>
                  <a:pt x="1684" y="1138"/>
                  <a:pt x="1684" y="1138"/>
                  <a:pt x="1684" y="1138"/>
                </a:cubicBezTo>
                <a:cubicBezTo>
                  <a:pt x="1685" y="1136"/>
                  <a:pt x="1683" y="1134"/>
                  <a:pt x="1685" y="1132"/>
                </a:cubicBezTo>
                <a:cubicBezTo>
                  <a:pt x="1685" y="1132"/>
                  <a:pt x="1685" y="1132"/>
                  <a:pt x="1685" y="1132"/>
                </a:cubicBezTo>
                <a:cubicBezTo>
                  <a:pt x="1686" y="1132"/>
                  <a:pt x="1687" y="1132"/>
                  <a:pt x="1689" y="1132"/>
                </a:cubicBezTo>
                <a:cubicBezTo>
                  <a:pt x="1689" y="1138"/>
                  <a:pt x="1690" y="1141"/>
                  <a:pt x="1690" y="1147"/>
                </a:cubicBezTo>
                <a:cubicBezTo>
                  <a:pt x="1690" y="1149"/>
                  <a:pt x="1690" y="1150"/>
                  <a:pt x="1691" y="1151"/>
                </a:cubicBezTo>
                <a:cubicBezTo>
                  <a:pt x="1690" y="1151"/>
                  <a:pt x="1690" y="1151"/>
                  <a:pt x="1689" y="1151"/>
                </a:cubicBezTo>
                <a:cubicBezTo>
                  <a:pt x="1689" y="1154"/>
                  <a:pt x="1693" y="1154"/>
                  <a:pt x="1689" y="1157"/>
                </a:cubicBezTo>
                <a:cubicBezTo>
                  <a:pt x="1689" y="1161"/>
                  <a:pt x="1689" y="1161"/>
                  <a:pt x="1689" y="1161"/>
                </a:cubicBezTo>
                <a:cubicBezTo>
                  <a:pt x="1691" y="1162"/>
                  <a:pt x="1692" y="1162"/>
                  <a:pt x="1693" y="1163"/>
                </a:cubicBezTo>
                <a:cubicBezTo>
                  <a:pt x="1693" y="1163"/>
                  <a:pt x="1693" y="1163"/>
                  <a:pt x="1693" y="1163"/>
                </a:cubicBezTo>
                <a:cubicBezTo>
                  <a:pt x="1694" y="1163"/>
                  <a:pt x="1694" y="1164"/>
                  <a:pt x="1695" y="1164"/>
                </a:cubicBezTo>
                <a:cubicBezTo>
                  <a:pt x="1695" y="1165"/>
                  <a:pt x="1695" y="1165"/>
                  <a:pt x="1695" y="1165"/>
                </a:cubicBezTo>
                <a:cubicBezTo>
                  <a:pt x="1695" y="1165"/>
                  <a:pt x="1695" y="1165"/>
                  <a:pt x="1695" y="1165"/>
                </a:cubicBezTo>
                <a:cubicBezTo>
                  <a:pt x="1696" y="1166"/>
                  <a:pt x="1696" y="1166"/>
                  <a:pt x="1697" y="1167"/>
                </a:cubicBezTo>
                <a:cubicBezTo>
                  <a:pt x="1699" y="1167"/>
                  <a:pt x="1699" y="1167"/>
                  <a:pt x="1699" y="1167"/>
                </a:cubicBezTo>
                <a:cubicBezTo>
                  <a:pt x="1699" y="1168"/>
                  <a:pt x="1699" y="1168"/>
                  <a:pt x="1699" y="1168"/>
                </a:cubicBezTo>
                <a:cubicBezTo>
                  <a:pt x="1699" y="1168"/>
                  <a:pt x="1699" y="1168"/>
                  <a:pt x="1699" y="1168"/>
                </a:cubicBezTo>
                <a:cubicBezTo>
                  <a:pt x="1698" y="1170"/>
                  <a:pt x="1698" y="1172"/>
                  <a:pt x="1698" y="1176"/>
                </a:cubicBezTo>
                <a:cubicBezTo>
                  <a:pt x="1701" y="1177"/>
                  <a:pt x="1700" y="1177"/>
                  <a:pt x="1701" y="1180"/>
                </a:cubicBezTo>
                <a:cubicBezTo>
                  <a:pt x="1702" y="1180"/>
                  <a:pt x="1702" y="1180"/>
                  <a:pt x="1702" y="1180"/>
                </a:cubicBezTo>
                <a:cubicBezTo>
                  <a:pt x="1702" y="1180"/>
                  <a:pt x="1702" y="1181"/>
                  <a:pt x="1702" y="1182"/>
                </a:cubicBezTo>
                <a:cubicBezTo>
                  <a:pt x="1704" y="1182"/>
                  <a:pt x="1704" y="1182"/>
                  <a:pt x="1704" y="1182"/>
                </a:cubicBezTo>
                <a:cubicBezTo>
                  <a:pt x="1704" y="1184"/>
                  <a:pt x="1704" y="1184"/>
                  <a:pt x="1704" y="1184"/>
                </a:cubicBezTo>
                <a:cubicBezTo>
                  <a:pt x="1705" y="1184"/>
                  <a:pt x="1706" y="1185"/>
                  <a:pt x="1706" y="1185"/>
                </a:cubicBezTo>
                <a:cubicBezTo>
                  <a:pt x="1707" y="1186"/>
                  <a:pt x="1707" y="1187"/>
                  <a:pt x="1708" y="1188"/>
                </a:cubicBezTo>
                <a:lnTo>
                  <a:pt x="1707" y="1188"/>
                </a:lnTo>
                <a:close/>
                <a:moveTo>
                  <a:pt x="1721" y="1181"/>
                </a:moveTo>
                <a:cubicBezTo>
                  <a:pt x="1718" y="1181"/>
                  <a:pt x="1718" y="1181"/>
                  <a:pt x="1718" y="1181"/>
                </a:cubicBezTo>
                <a:cubicBezTo>
                  <a:pt x="1718" y="1181"/>
                  <a:pt x="1718" y="1180"/>
                  <a:pt x="1718" y="1180"/>
                </a:cubicBezTo>
                <a:cubicBezTo>
                  <a:pt x="1716" y="1180"/>
                  <a:pt x="1716" y="1180"/>
                  <a:pt x="1716" y="1180"/>
                </a:cubicBezTo>
                <a:cubicBezTo>
                  <a:pt x="1716" y="1178"/>
                  <a:pt x="1716" y="1178"/>
                  <a:pt x="1716" y="1178"/>
                </a:cubicBezTo>
                <a:cubicBezTo>
                  <a:pt x="1717" y="1178"/>
                  <a:pt x="1717" y="1178"/>
                  <a:pt x="1717" y="1178"/>
                </a:cubicBezTo>
                <a:cubicBezTo>
                  <a:pt x="1717" y="1177"/>
                  <a:pt x="1717" y="1177"/>
                  <a:pt x="1717" y="1177"/>
                </a:cubicBezTo>
                <a:cubicBezTo>
                  <a:pt x="1719" y="1178"/>
                  <a:pt x="1719" y="1179"/>
                  <a:pt x="1721" y="1180"/>
                </a:cubicBezTo>
                <a:lnTo>
                  <a:pt x="1721" y="1181"/>
                </a:lnTo>
                <a:close/>
                <a:moveTo>
                  <a:pt x="1734" y="1245"/>
                </a:moveTo>
                <a:cubicBezTo>
                  <a:pt x="1733" y="1245"/>
                  <a:pt x="1732" y="1244"/>
                  <a:pt x="1731" y="1243"/>
                </a:cubicBezTo>
                <a:cubicBezTo>
                  <a:pt x="1731" y="1243"/>
                  <a:pt x="1730" y="1244"/>
                  <a:pt x="1729" y="1244"/>
                </a:cubicBezTo>
                <a:cubicBezTo>
                  <a:pt x="1729" y="1239"/>
                  <a:pt x="1729" y="1239"/>
                  <a:pt x="1729" y="1239"/>
                </a:cubicBezTo>
                <a:cubicBezTo>
                  <a:pt x="1729" y="1238"/>
                  <a:pt x="1728" y="1238"/>
                  <a:pt x="1727" y="1237"/>
                </a:cubicBezTo>
                <a:cubicBezTo>
                  <a:pt x="1728" y="1235"/>
                  <a:pt x="1728" y="1233"/>
                  <a:pt x="1728" y="1231"/>
                </a:cubicBezTo>
                <a:cubicBezTo>
                  <a:pt x="1728" y="1230"/>
                  <a:pt x="1727" y="1230"/>
                  <a:pt x="1727" y="1230"/>
                </a:cubicBezTo>
                <a:cubicBezTo>
                  <a:pt x="1726" y="1228"/>
                  <a:pt x="1727" y="1225"/>
                  <a:pt x="1727" y="1224"/>
                </a:cubicBezTo>
                <a:cubicBezTo>
                  <a:pt x="1726" y="1223"/>
                  <a:pt x="1726" y="1223"/>
                  <a:pt x="1725" y="1223"/>
                </a:cubicBezTo>
                <a:cubicBezTo>
                  <a:pt x="1725" y="1222"/>
                  <a:pt x="1725" y="1221"/>
                  <a:pt x="1725" y="1220"/>
                </a:cubicBezTo>
                <a:cubicBezTo>
                  <a:pt x="1726" y="1220"/>
                  <a:pt x="1726" y="1220"/>
                  <a:pt x="1726" y="1220"/>
                </a:cubicBezTo>
                <a:cubicBezTo>
                  <a:pt x="1726" y="1217"/>
                  <a:pt x="1726" y="1217"/>
                  <a:pt x="1726" y="1217"/>
                </a:cubicBezTo>
                <a:cubicBezTo>
                  <a:pt x="1727" y="1217"/>
                  <a:pt x="1727" y="1217"/>
                  <a:pt x="1727" y="1216"/>
                </a:cubicBezTo>
                <a:cubicBezTo>
                  <a:pt x="1727" y="1213"/>
                  <a:pt x="1727" y="1213"/>
                  <a:pt x="1727" y="1213"/>
                </a:cubicBezTo>
                <a:cubicBezTo>
                  <a:pt x="1727" y="1213"/>
                  <a:pt x="1727" y="1213"/>
                  <a:pt x="1727" y="1213"/>
                </a:cubicBezTo>
                <a:cubicBezTo>
                  <a:pt x="1727" y="1203"/>
                  <a:pt x="1727" y="1203"/>
                  <a:pt x="1727" y="1203"/>
                </a:cubicBezTo>
                <a:cubicBezTo>
                  <a:pt x="1726" y="1203"/>
                  <a:pt x="1726" y="1203"/>
                  <a:pt x="1726" y="1203"/>
                </a:cubicBezTo>
                <a:cubicBezTo>
                  <a:pt x="1726" y="1201"/>
                  <a:pt x="1726" y="1199"/>
                  <a:pt x="1725" y="1197"/>
                </a:cubicBezTo>
                <a:cubicBezTo>
                  <a:pt x="1727" y="1198"/>
                  <a:pt x="1728" y="1198"/>
                  <a:pt x="1728" y="1200"/>
                </a:cubicBezTo>
                <a:cubicBezTo>
                  <a:pt x="1730" y="1201"/>
                  <a:pt x="1730" y="1201"/>
                  <a:pt x="1731" y="1202"/>
                </a:cubicBezTo>
                <a:cubicBezTo>
                  <a:pt x="1731" y="1204"/>
                  <a:pt x="1731" y="1205"/>
                  <a:pt x="1731" y="1207"/>
                </a:cubicBezTo>
                <a:cubicBezTo>
                  <a:pt x="1731" y="1207"/>
                  <a:pt x="1731" y="1207"/>
                  <a:pt x="1731" y="1207"/>
                </a:cubicBezTo>
                <a:cubicBezTo>
                  <a:pt x="1732" y="1208"/>
                  <a:pt x="1732" y="1209"/>
                  <a:pt x="1732" y="1210"/>
                </a:cubicBezTo>
                <a:cubicBezTo>
                  <a:pt x="1731" y="1210"/>
                  <a:pt x="1731" y="1210"/>
                  <a:pt x="1731" y="1210"/>
                </a:cubicBezTo>
                <a:cubicBezTo>
                  <a:pt x="1731" y="1211"/>
                  <a:pt x="1731" y="1211"/>
                  <a:pt x="1731" y="1211"/>
                </a:cubicBezTo>
                <a:cubicBezTo>
                  <a:pt x="1731" y="1211"/>
                  <a:pt x="1731" y="1211"/>
                  <a:pt x="1731" y="1211"/>
                </a:cubicBezTo>
                <a:cubicBezTo>
                  <a:pt x="1731" y="1214"/>
                  <a:pt x="1731" y="1217"/>
                  <a:pt x="1731" y="1220"/>
                </a:cubicBezTo>
                <a:cubicBezTo>
                  <a:pt x="1731" y="1220"/>
                  <a:pt x="1731" y="1220"/>
                  <a:pt x="1731" y="1220"/>
                </a:cubicBezTo>
                <a:cubicBezTo>
                  <a:pt x="1731" y="1223"/>
                  <a:pt x="1730" y="1226"/>
                  <a:pt x="1730" y="1228"/>
                </a:cubicBezTo>
                <a:cubicBezTo>
                  <a:pt x="1731" y="1229"/>
                  <a:pt x="1731" y="1229"/>
                  <a:pt x="1731" y="1229"/>
                </a:cubicBezTo>
                <a:cubicBezTo>
                  <a:pt x="1731" y="1230"/>
                  <a:pt x="1731" y="1230"/>
                  <a:pt x="1731" y="1230"/>
                </a:cubicBezTo>
                <a:cubicBezTo>
                  <a:pt x="1732" y="1230"/>
                  <a:pt x="1732" y="1230"/>
                  <a:pt x="1732" y="1230"/>
                </a:cubicBezTo>
                <a:cubicBezTo>
                  <a:pt x="1732" y="1234"/>
                  <a:pt x="1732" y="1234"/>
                  <a:pt x="1732" y="1234"/>
                </a:cubicBezTo>
                <a:cubicBezTo>
                  <a:pt x="1731" y="1234"/>
                  <a:pt x="1731" y="1234"/>
                  <a:pt x="1731" y="1234"/>
                </a:cubicBezTo>
                <a:cubicBezTo>
                  <a:pt x="1731" y="1236"/>
                  <a:pt x="1732" y="1236"/>
                  <a:pt x="1732" y="1236"/>
                </a:cubicBezTo>
                <a:cubicBezTo>
                  <a:pt x="1733" y="1239"/>
                  <a:pt x="1731" y="1240"/>
                  <a:pt x="1734" y="1242"/>
                </a:cubicBezTo>
                <a:lnTo>
                  <a:pt x="1734" y="1245"/>
                </a:lnTo>
                <a:close/>
                <a:moveTo>
                  <a:pt x="1737" y="1138"/>
                </a:moveTo>
                <a:cubicBezTo>
                  <a:pt x="1736" y="1140"/>
                  <a:pt x="1735" y="1140"/>
                  <a:pt x="1735" y="1141"/>
                </a:cubicBezTo>
                <a:cubicBezTo>
                  <a:pt x="1733" y="1141"/>
                  <a:pt x="1733" y="1141"/>
                  <a:pt x="1733" y="1141"/>
                </a:cubicBezTo>
                <a:cubicBezTo>
                  <a:pt x="1733" y="1140"/>
                  <a:pt x="1734" y="1139"/>
                  <a:pt x="1735" y="1138"/>
                </a:cubicBezTo>
                <a:lnTo>
                  <a:pt x="1737" y="1138"/>
                </a:lnTo>
                <a:close/>
                <a:moveTo>
                  <a:pt x="1717" y="1095"/>
                </a:moveTo>
                <a:cubicBezTo>
                  <a:pt x="1718" y="1095"/>
                  <a:pt x="1718" y="1095"/>
                  <a:pt x="1718" y="1095"/>
                </a:cubicBezTo>
                <a:cubicBezTo>
                  <a:pt x="1718" y="1096"/>
                  <a:pt x="1718" y="1096"/>
                  <a:pt x="1718" y="1097"/>
                </a:cubicBezTo>
                <a:cubicBezTo>
                  <a:pt x="1721" y="1097"/>
                  <a:pt x="1721" y="1097"/>
                  <a:pt x="1721" y="1097"/>
                </a:cubicBezTo>
                <a:cubicBezTo>
                  <a:pt x="1721" y="1096"/>
                  <a:pt x="1721" y="1095"/>
                  <a:pt x="1722" y="1093"/>
                </a:cubicBezTo>
                <a:cubicBezTo>
                  <a:pt x="1724" y="1093"/>
                  <a:pt x="1724" y="1093"/>
                  <a:pt x="1724" y="1093"/>
                </a:cubicBezTo>
                <a:cubicBezTo>
                  <a:pt x="1724" y="1095"/>
                  <a:pt x="1723" y="1094"/>
                  <a:pt x="1724" y="1095"/>
                </a:cubicBezTo>
                <a:cubicBezTo>
                  <a:pt x="1724" y="1095"/>
                  <a:pt x="1724" y="1095"/>
                  <a:pt x="1724" y="1095"/>
                </a:cubicBezTo>
                <a:cubicBezTo>
                  <a:pt x="1726" y="1095"/>
                  <a:pt x="1726" y="1095"/>
                  <a:pt x="1726" y="1095"/>
                </a:cubicBezTo>
                <a:cubicBezTo>
                  <a:pt x="1726" y="1098"/>
                  <a:pt x="1726" y="1098"/>
                  <a:pt x="1726" y="1098"/>
                </a:cubicBezTo>
                <a:cubicBezTo>
                  <a:pt x="1725" y="1098"/>
                  <a:pt x="1725" y="1098"/>
                  <a:pt x="1725" y="1098"/>
                </a:cubicBezTo>
                <a:cubicBezTo>
                  <a:pt x="1726" y="1099"/>
                  <a:pt x="1725" y="1099"/>
                  <a:pt x="1726" y="1099"/>
                </a:cubicBezTo>
                <a:cubicBezTo>
                  <a:pt x="1726" y="1100"/>
                  <a:pt x="1726" y="1100"/>
                  <a:pt x="1726" y="1100"/>
                </a:cubicBezTo>
                <a:cubicBezTo>
                  <a:pt x="1728" y="1100"/>
                  <a:pt x="1728" y="1100"/>
                  <a:pt x="1728" y="1100"/>
                </a:cubicBezTo>
                <a:cubicBezTo>
                  <a:pt x="1728" y="1101"/>
                  <a:pt x="1729" y="1102"/>
                  <a:pt x="1729" y="1103"/>
                </a:cubicBezTo>
                <a:cubicBezTo>
                  <a:pt x="1729" y="1103"/>
                  <a:pt x="1729" y="1103"/>
                  <a:pt x="1729" y="1103"/>
                </a:cubicBezTo>
                <a:cubicBezTo>
                  <a:pt x="1731" y="1104"/>
                  <a:pt x="1732" y="1102"/>
                  <a:pt x="1732" y="1101"/>
                </a:cubicBezTo>
                <a:cubicBezTo>
                  <a:pt x="1734" y="1102"/>
                  <a:pt x="1734" y="1102"/>
                  <a:pt x="1735" y="1102"/>
                </a:cubicBezTo>
                <a:cubicBezTo>
                  <a:pt x="1735" y="1103"/>
                  <a:pt x="1735" y="1103"/>
                  <a:pt x="1735" y="1103"/>
                </a:cubicBezTo>
                <a:cubicBezTo>
                  <a:pt x="1734" y="1103"/>
                  <a:pt x="1733" y="1103"/>
                  <a:pt x="1733" y="1103"/>
                </a:cubicBezTo>
                <a:cubicBezTo>
                  <a:pt x="1732" y="1105"/>
                  <a:pt x="1732" y="1106"/>
                  <a:pt x="1732" y="1108"/>
                </a:cubicBezTo>
                <a:cubicBezTo>
                  <a:pt x="1731" y="1108"/>
                  <a:pt x="1731" y="1109"/>
                  <a:pt x="1730" y="1109"/>
                </a:cubicBezTo>
                <a:cubicBezTo>
                  <a:pt x="1730" y="1112"/>
                  <a:pt x="1730" y="1115"/>
                  <a:pt x="1729" y="1117"/>
                </a:cubicBezTo>
                <a:cubicBezTo>
                  <a:pt x="1728" y="1118"/>
                  <a:pt x="1727" y="1118"/>
                  <a:pt x="1726" y="1118"/>
                </a:cubicBezTo>
                <a:cubicBezTo>
                  <a:pt x="1726" y="1119"/>
                  <a:pt x="1726" y="1119"/>
                  <a:pt x="1726" y="1119"/>
                </a:cubicBezTo>
                <a:cubicBezTo>
                  <a:pt x="1727" y="1120"/>
                  <a:pt x="1728" y="1120"/>
                  <a:pt x="1729" y="1120"/>
                </a:cubicBezTo>
                <a:cubicBezTo>
                  <a:pt x="1729" y="1121"/>
                  <a:pt x="1729" y="1121"/>
                  <a:pt x="1728" y="1121"/>
                </a:cubicBezTo>
                <a:cubicBezTo>
                  <a:pt x="1728" y="1122"/>
                  <a:pt x="1729" y="1122"/>
                  <a:pt x="1729" y="1122"/>
                </a:cubicBezTo>
                <a:cubicBezTo>
                  <a:pt x="1732" y="1122"/>
                  <a:pt x="1732" y="1122"/>
                  <a:pt x="1732" y="1122"/>
                </a:cubicBezTo>
                <a:cubicBezTo>
                  <a:pt x="1732" y="1123"/>
                  <a:pt x="1732" y="1124"/>
                  <a:pt x="1731" y="1125"/>
                </a:cubicBezTo>
                <a:cubicBezTo>
                  <a:pt x="1729" y="1125"/>
                  <a:pt x="1729" y="1125"/>
                  <a:pt x="1726" y="1125"/>
                </a:cubicBezTo>
                <a:cubicBezTo>
                  <a:pt x="1726" y="1127"/>
                  <a:pt x="1725" y="1127"/>
                  <a:pt x="1725" y="1128"/>
                </a:cubicBezTo>
                <a:cubicBezTo>
                  <a:pt x="1726" y="1128"/>
                  <a:pt x="1726" y="1128"/>
                  <a:pt x="1726" y="1128"/>
                </a:cubicBezTo>
                <a:cubicBezTo>
                  <a:pt x="1726" y="1131"/>
                  <a:pt x="1726" y="1131"/>
                  <a:pt x="1726" y="1131"/>
                </a:cubicBezTo>
                <a:cubicBezTo>
                  <a:pt x="1727" y="1131"/>
                  <a:pt x="1727" y="1131"/>
                  <a:pt x="1727" y="1131"/>
                </a:cubicBezTo>
                <a:cubicBezTo>
                  <a:pt x="1727" y="1132"/>
                  <a:pt x="1727" y="1132"/>
                  <a:pt x="1727" y="1132"/>
                </a:cubicBezTo>
                <a:cubicBezTo>
                  <a:pt x="1726" y="1132"/>
                  <a:pt x="1726" y="1132"/>
                  <a:pt x="1726" y="1132"/>
                </a:cubicBezTo>
                <a:cubicBezTo>
                  <a:pt x="1726" y="1132"/>
                  <a:pt x="1726" y="1132"/>
                  <a:pt x="1726" y="1132"/>
                </a:cubicBezTo>
                <a:cubicBezTo>
                  <a:pt x="1725" y="1132"/>
                  <a:pt x="1725" y="1132"/>
                  <a:pt x="1725" y="1132"/>
                </a:cubicBezTo>
                <a:cubicBezTo>
                  <a:pt x="1725" y="1132"/>
                  <a:pt x="1725" y="1132"/>
                  <a:pt x="1725" y="1132"/>
                </a:cubicBezTo>
                <a:cubicBezTo>
                  <a:pt x="1724" y="1130"/>
                  <a:pt x="1724" y="1130"/>
                  <a:pt x="1724" y="1127"/>
                </a:cubicBezTo>
                <a:cubicBezTo>
                  <a:pt x="1722" y="1126"/>
                  <a:pt x="1719" y="1125"/>
                  <a:pt x="1716" y="1124"/>
                </a:cubicBezTo>
                <a:cubicBezTo>
                  <a:pt x="1717" y="1126"/>
                  <a:pt x="1717" y="1126"/>
                  <a:pt x="1717" y="1126"/>
                </a:cubicBezTo>
                <a:cubicBezTo>
                  <a:pt x="1716" y="1127"/>
                  <a:pt x="1714" y="1127"/>
                  <a:pt x="1713" y="1128"/>
                </a:cubicBezTo>
                <a:cubicBezTo>
                  <a:pt x="1713" y="1129"/>
                  <a:pt x="1713" y="1129"/>
                  <a:pt x="1714" y="1130"/>
                </a:cubicBezTo>
                <a:cubicBezTo>
                  <a:pt x="1714" y="1130"/>
                  <a:pt x="1714" y="1130"/>
                  <a:pt x="1714" y="1130"/>
                </a:cubicBezTo>
                <a:cubicBezTo>
                  <a:pt x="1712" y="1130"/>
                  <a:pt x="1712" y="1130"/>
                  <a:pt x="1712" y="1130"/>
                </a:cubicBezTo>
                <a:cubicBezTo>
                  <a:pt x="1712" y="1131"/>
                  <a:pt x="1712" y="1131"/>
                  <a:pt x="1712" y="1131"/>
                </a:cubicBezTo>
                <a:cubicBezTo>
                  <a:pt x="1712" y="1131"/>
                  <a:pt x="1712" y="1131"/>
                  <a:pt x="1712" y="1131"/>
                </a:cubicBezTo>
                <a:cubicBezTo>
                  <a:pt x="1711" y="1130"/>
                  <a:pt x="1711" y="1130"/>
                  <a:pt x="1711" y="1129"/>
                </a:cubicBezTo>
                <a:cubicBezTo>
                  <a:pt x="1710" y="1129"/>
                  <a:pt x="1710" y="1128"/>
                  <a:pt x="1709" y="1128"/>
                </a:cubicBezTo>
                <a:cubicBezTo>
                  <a:pt x="1709" y="1127"/>
                  <a:pt x="1709" y="1127"/>
                  <a:pt x="1710" y="1126"/>
                </a:cubicBezTo>
                <a:cubicBezTo>
                  <a:pt x="1709" y="1126"/>
                  <a:pt x="1708" y="1126"/>
                  <a:pt x="1708" y="1126"/>
                </a:cubicBezTo>
                <a:cubicBezTo>
                  <a:pt x="1708" y="1125"/>
                  <a:pt x="1708" y="1124"/>
                  <a:pt x="1708" y="1124"/>
                </a:cubicBezTo>
                <a:cubicBezTo>
                  <a:pt x="1708" y="1123"/>
                  <a:pt x="1706" y="1123"/>
                  <a:pt x="1707" y="1121"/>
                </a:cubicBezTo>
                <a:cubicBezTo>
                  <a:pt x="1708" y="1121"/>
                  <a:pt x="1708" y="1121"/>
                  <a:pt x="1708" y="1121"/>
                </a:cubicBezTo>
                <a:cubicBezTo>
                  <a:pt x="1708" y="1119"/>
                  <a:pt x="1708" y="1119"/>
                  <a:pt x="1708" y="1119"/>
                </a:cubicBezTo>
                <a:cubicBezTo>
                  <a:pt x="1708" y="1119"/>
                  <a:pt x="1708" y="1119"/>
                  <a:pt x="1708" y="1119"/>
                </a:cubicBezTo>
                <a:cubicBezTo>
                  <a:pt x="1709" y="1116"/>
                  <a:pt x="1707" y="1116"/>
                  <a:pt x="1710" y="1115"/>
                </a:cubicBezTo>
                <a:cubicBezTo>
                  <a:pt x="1709" y="1111"/>
                  <a:pt x="1707" y="1113"/>
                  <a:pt x="1706" y="1110"/>
                </a:cubicBezTo>
                <a:cubicBezTo>
                  <a:pt x="1706" y="1110"/>
                  <a:pt x="1706" y="1110"/>
                  <a:pt x="1706" y="1110"/>
                </a:cubicBezTo>
                <a:cubicBezTo>
                  <a:pt x="1706" y="1109"/>
                  <a:pt x="1706" y="1110"/>
                  <a:pt x="1706" y="1109"/>
                </a:cubicBezTo>
                <a:cubicBezTo>
                  <a:pt x="1707" y="1107"/>
                  <a:pt x="1710" y="1105"/>
                  <a:pt x="1707" y="1103"/>
                </a:cubicBezTo>
                <a:cubicBezTo>
                  <a:pt x="1707" y="1101"/>
                  <a:pt x="1707" y="1101"/>
                  <a:pt x="1708" y="1100"/>
                </a:cubicBezTo>
                <a:cubicBezTo>
                  <a:pt x="1708" y="1100"/>
                  <a:pt x="1708" y="1100"/>
                  <a:pt x="1708" y="1100"/>
                </a:cubicBezTo>
                <a:cubicBezTo>
                  <a:pt x="1708" y="1098"/>
                  <a:pt x="1708" y="1098"/>
                  <a:pt x="1708" y="1098"/>
                </a:cubicBezTo>
                <a:cubicBezTo>
                  <a:pt x="1709" y="1097"/>
                  <a:pt x="1711" y="1097"/>
                  <a:pt x="1712" y="1096"/>
                </a:cubicBezTo>
                <a:cubicBezTo>
                  <a:pt x="1712" y="1095"/>
                  <a:pt x="1712" y="1095"/>
                  <a:pt x="1712" y="1095"/>
                </a:cubicBezTo>
                <a:cubicBezTo>
                  <a:pt x="1713" y="1096"/>
                  <a:pt x="1714" y="1096"/>
                  <a:pt x="1716" y="1096"/>
                </a:cubicBezTo>
                <a:cubicBezTo>
                  <a:pt x="1716" y="1096"/>
                  <a:pt x="1716" y="1095"/>
                  <a:pt x="1717" y="1095"/>
                </a:cubicBezTo>
                <a:close/>
                <a:moveTo>
                  <a:pt x="1716" y="1083"/>
                </a:moveTo>
                <a:cubicBezTo>
                  <a:pt x="1715" y="1083"/>
                  <a:pt x="1715" y="1083"/>
                  <a:pt x="1715" y="1083"/>
                </a:cubicBezTo>
                <a:cubicBezTo>
                  <a:pt x="1715" y="1084"/>
                  <a:pt x="1715" y="1084"/>
                  <a:pt x="1715" y="1084"/>
                </a:cubicBezTo>
                <a:cubicBezTo>
                  <a:pt x="1712" y="1083"/>
                  <a:pt x="1713" y="1083"/>
                  <a:pt x="1710" y="1082"/>
                </a:cubicBezTo>
                <a:cubicBezTo>
                  <a:pt x="1711" y="1081"/>
                  <a:pt x="1711" y="1081"/>
                  <a:pt x="1712" y="1080"/>
                </a:cubicBezTo>
                <a:cubicBezTo>
                  <a:pt x="1714" y="1080"/>
                  <a:pt x="1714" y="1080"/>
                  <a:pt x="1714" y="1080"/>
                </a:cubicBezTo>
                <a:cubicBezTo>
                  <a:pt x="1714" y="1080"/>
                  <a:pt x="1714" y="1080"/>
                  <a:pt x="1714" y="1080"/>
                </a:cubicBezTo>
                <a:cubicBezTo>
                  <a:pt x="1715" y="1080"/>
                  <a:pt x="1715" y="1080"/>
                  <a:pt x="1715" y="1080"/>
                </a:cubicBezTo>
                <a:cubicBezTo>
                  <a:pt x="1715" y="1082"/>
                  <a:pt x="1715" y="1082"/>
                  <a:pt x="1715" y="1082"/>
                </a:cubicBezTo>
                <a:cubicBezTo>
                  <a:pt x="1715" y="1083"/>
                  <a:pt x="1715" y="1082"/>
                  <a:pt x="1716" y="1083"/>
                </a:cubicBezTo>
                <a:close/>
                <a:moveTo>
                  <a:pt x="1715" y="777"/>
                </a:moveTo>
                <a:cubicBezTo>
                  <a:pt x="1714" y="777"/>
                  <a:pt x="1714" y="777"/>
                  <a:pt x="1714" y="777"/>
                </a:cubicBezTo>
                <a:cubicBezTo>
                  <a:pt x="1714" y="773"/>
                  <a:pt x="1714" y="773"/>
                  <a:pt x="1714" y="773"/>
                </a:cubicBezTo>
                <a:cubicBezTo>
                  <a:pt x="1715" y="773"/>
                  <a:pt x="1715" y="773"/>
                  <a:pt x="1715" y="773"/>
                </a:cubicBezTo>
                <a:lnTo>
                  <a:pt x="1715" y="777"/>
                </a:lnTo>
                <a:close/>
                <a:moveTo>
                  <a:pt x="1742" y="756"/>
                </a:moveTo>
                <a:cubicBezTo>
                  <a:pt x="1741" y="756"/>
                  <a:pt x="1741" y="756"/>
                  <a:pt x="1741" y="756"/>
                </a:cubicBezTo>
                <a:cubicBezTo>
                  <a:pt x="1741" y="752"/>
                  <a:pt x="1741" y="752"/>
                  <a:pt x="1741" y="752"/>
                </a:cubicBezTo>
                <a:cubicBezTo>
                  <a:pt x="1741" y="752"/>
                  <a:pt x="1741" y="752"/>
                  <a:pt x="1741" y="752"/>
                </a:cubicBezTo>
                <a:cubicBezTo>
                  <a:pt x="1741" y="751"/>
                  <a:pt x="1741" y="751"/>
                  <a:pt x="1741" y="751"/>
                </a:cubicBezTo>
                <a:cubicBezTo>
                  <a:pt x="1742" y="751"/>
                  <a:pt x="1742" y="751"/>
                  <a:pt x="1742" y="751"/>
                </a:cubicBezTo>
                <a:cubicBezTo>
                  <a:pt x="1742" y="752"/>
                  <a:pt x="1742" y="752"/>
                  <a:pt x="1742" y="752"/>
                </a:cubicBezTo>
                <a:cubicBezTo>
                  <a:pt x="1743" y="752"/>
                  <a:pt x="1743" y="752"/>
                  <a:pt x="1743" y="752"/>
                </a:cubicBezTo>
                <a:cubicBezTo>
                  <a:pt x="1743" y="753"/>
                  <a:pt x="1742" y="754"/>
                  <a:pt x="1742" y="756"/>
                </a:cubicBezTo>
                <a:close/>
                <a:moveTo>
                  <a:pt x="1804" y="672"/>
                </a:moveTo>
                <a:cubicBezTo>
                  <a:pt x="1804" y="672"/>
                  <a:pt x="1804" y="672"/>
                  <a:pt x="1804" y="672"/>
                </a:cubicBezTo>
                <a:cubicBezTo>
                  <a:pt x="1803" y="673"/>
                  <a:pt x="1804" y="674"/>
                  <a:pt x="1805" y="674"/>
                </a:cubicBezTo>
                <a:cubicBezTo>
                  <a:pt x="1805" y="675"/>
                  <a:pt x="1805" y="675"/>
                  <a:pt x="1804" y="676"/>
                </a:cubicBezTo>
                <a:cubicBezTo>
                  <a:pt x="1802" y="676"/>
                  <a:pt x="1800" y="673"/>
                  <a:pt x="1798" y="676"/>
                </a:cubicBezTo>
                <a:cubicBezTo>
                  <a:pt x="1793" y="676"/>
                  <a:pt x="1793" y="676"/>
                  <a:pt x="1793" y="676"/>
                </a:cubicBezTo>
                <a:cubicBezTo>
                  <a:pt x="1794" y="675"/>
                  <a:pt x="1794" y="675"/>
                  <a:pt x="1795" y="675"/>
                </a:cubicBezTo>
                <a:cubicBezTo>
                  <a:pt x="1795" y="673"/>
                  <a:pt x="1795" y="673"/>
                  <a:pt x="1795" y="673"/>
                </a:cubicBezTo>
                <a:cubicBezTo>
                  <a:pt x="1795" y="673"/>
                  <a:pt x="1795" y="673"/>
                  <a:pt x="1795" y="673"/>
                </a:cubicBezTo>
                <a:cubicBezTo>
                  <a:pt x="1797" y="671"/>
                  <a:pt x="1801" y="672"/>
                  <a:pt x="1803" y="671"/>
                </a:cubicBezTo>
                <a:cubicBezTo>
                  <a:pt x="1803" y="671"/>
                  <a:pt x="1803" y="671"/>
                  <a:pt x="1803" y="671"/>
                </a:cubicBezTo>
                <a:cubicBezTo>
                  <a:pt x="1804" y="671"/>
                  <a:pt x="1804" y="671"/>
                  <a:pt x="1804" y="671"/>
                </a:cubicBezTo>
                <a:cubicBezTo>
                  <a:pt x="1804" y="669"/>
                  <a:pt x="1804" y="669"/>
                  <a:pt x="1804" y="669"/>
                </a:cubicBezTo>
                <a:cubicBezTo>
                  <a:pt x="1806" y="669"/>
                  <a:pt x="1806" y="669"/>
                  <a:pt x="1806" y="669"/>
                </a:cubicBezTo>
                <a:cubicBezTo>
                  <a:pt x="1805" y="671"/>
                  <a:pt x="1805" y="670"/>
                  <a:pt x="1804" y="672"/>
                </a:cubicBezTo>
                <a:close/>
                <a:moveTo>
                  <a:pt x="1821" y="650"/>
                </a:moveTo>
                <a:cubicBezTo>
                  <a:pt x="1822" y="651"/>
                  <a:pt x="1822" y="652"/>
                  <a:pt x="1823" y="652"/>
                </a:cubicBezTo>
                <a:cubicBezTo>
                  <a:pt x="1823" y="653"/>
                  <a:pt x="1823" y="653"/>
                  <a:pt x="1823" y="653"/>
                </a:cubicBezTo>
                <a:cubicBezTo>
                  <a:pt x="1822" y="653"/>
                  <a:pt x="1823" y="653"/>
                  <a:pt x="1822" y="654"/>
                </a:cubicBezTo>
                <a:cubicBezTo>
                  <a:pt x="1820" y="653"/>
                  <a:pt x="1819" y="652"/>
                  <a:pt x="1818" y="650"/>
                </a:cubicBezTo>
                <a:cubicBezTo>
                  <a:pt x="1820" y="651"/>
                  <a:pt x="1819" y="651"/>
                  <a:pt x="1821" y="650"/>
                </a:cubicBezTo>
                <a:close/>
                <a:moveTo>
                  <a:pt x="1831" y="691"/>
                </a:moveTo>
                <a:cubicBezTo>
                  <a:pt x="1830" y="691"/>
                  <a:pt x="1830" y="691"/>
                  <a:pt x="1830" y="691"/>
                </a:cubicBezTo>
                <a:cubicBezTo>
                  <a:pt x="1830" y="693"/>
                  <a:pt x="1829" y="693"/>
                  <a:pt x="1828" y="694"/>
                </a:cubicBezTo>
                <a:cubicBezTo>
                  <a:pt x="1822" y="694"/>
                  <a:pt x="1824" y="693"/>
                  <a:pt x="1822" y="689"/>
                </a:cubicBezTo>
                <a:cubicBezTo>
                  <a:pt x="1821" y="689"/>
                  <a:pt x="1821" y="689"/>
                  <a:pt x="1821" y="689"/>
                </a:cubicBezTo>
                <a:cubicBezTo>
                  <a:pt x="1821" y="686"/>
                  <a:pt x="1821" y="686"/>
                  <a:pt x="1821" y="686"/>
                </a:cubicBezTo>
                <a:cubicBezTo>
                  <a:pt x="1821" y="686"/>
                  <a:pt x="1820" y="685"/>
                  <a:pt x="1819" y="685"/>
                </a:cubicBezTo>
                <a:cubicBezTo>
                  <a:pt x="1818" y="683"/>
                  <a:pt x="1819" y="681"/>
                  <a:pt x="1820" y="681"/>
                </a:cubicBezTo>
                <a:cubicBezTo>
                  <a:pt x="1818" y="678"/>
                  <a:pt x="1817" y="679"/>
                  <a:pt x="1816" y="675"/>
                </a:cubicBezTo>
                <a:cubicBezTo>
                  <a:pt x="1818" y="675"/>
                  <a:pt x="1821" y="676"/>
                  <a:pt x="1821" y="677"/>
                </a:cubicBezTo>
                <a:cubicBezTo>
                  <a:pt x="1824" y="679"/>
                  <a:pt x="1823" y="680"/>
                  <a:pt x="1824" y="682"/>
                </a:cubicBezTo>
                <a:cubicBezTo>
                  <a:pt x="1825" y="682"/>
                  <a:pt x="1825" y="682"/>
                  <a:pt x="1826" y="683"/>
                </a:cubicBezTo>
                <a:cubicBezTo>
                  <a:pt x="1828" y="684"/>
                  <a:pt x="1827" y="686"/>
                  <a:pt x="1827" y="688"/>
                </a:cubicBezTo>
                <a:cubicBezTo>
                  <a:pt x="1828" y="688"/>
                  <a:pt x="1829" y="689"/>
                  <a:pt x="1831" y="689"/>
                </a:cubicBezTo>
                <a:lnTo>
                  <a:pt x="1831" y="691"/>
                </a:lnTo>
                <a:close/>
                <a:moveTo>
                  <a:pt x="1899" y="645"/>
                </a:moveTo>
                <a:cubicBezTo>
                  <a:pt x="1898" y="645"/>
                  <a:pt x="1898" y="645"/>
                  <a:pt x="1898" y="645"/>
                </a:cubicBezTo>
                <a:cubicBezTo>
                  <a:pt x="1899" y="646"/>
                  <a:pt x="1899" y="646"/>
                  <a:pt x="1899" y="648"/>
                </a:cubicBezTo>
                <a:cubicBezTo>
                  <a:pt x="1896" y="648"/>
                  <a:pt x="1896" y="648"/>
                  <a:pt x="1894" y="646"/>
                </a:cubicBezTo>
                <a:cubicBezTo>
                  <a:pt x="1889" y="646"/>
                  <a:pt x="1889" y="646"/>
                  <a:pt x="1889" y="646"/>
                </a:cubicBezTo>
                <a:cubicBezTo>
                  <a:pt x="1889" y="646"/>
                  <a:pt x="1890" y="645"/>
                  <a:pt x="1890" y="645"/>
                </a:cubicBezTo>
                <a:cubicBezTo>
                  <a:pt x="1889" y="645"/>
                  <a:pt x="1889" y="645"/>
                  <a:pt x="1889" y="645"/>
                </a:cubicBezTo>
                <a:cubicBezTo>
                  <a:pt x="1889" y="644"/>
                  <a:pt x="1889" y="643"/>
                  <a:pt x="1889" y="642"/>
                </a:cubicBezTo>
                <a:cubicBezTo>
                  <a:pt x="1887" y="642"/>
                  <a:pt x="1887" y="642"/>
                  <a:pt x="1887" y="642"/>
                </a:cubicBezTo>
                <a:cubicBezTo>
                  <a:pt x="1888" y="646"/>
                  <a:pt x="1886" y="648"/>
                  <a:pt x="1885" y="651"/>
                </a:cubicBezTo>
                <a:cubicBezTo>
                  <a:pt x="1885" y="654"/>
                  <a:pt x="1885" y="654"/>
                  <a:pt x="1885" y="654"/>
                </a:cubicBezTo>
                <a:cubicBezTo>
                  <a:pt x="1885" y="654"/>
                  <a:pt x="1884" y="655"/>
                  <a:pt x="1884" y="655"/>
                </a:cubicBezTo>
                <a:cubicBezTo>
                  <a:pt x="1885" y="656"/>
                  <a:pt x="1884" y="656"/>
                  <a:pt x="1886" y="656"/>
                </a:cubicBezTo>
                <a:cubicBezTo>
                  <a:pt x="1886" y="657"/>
                  <a:pt x="1886" y="657"/>
                  <a:pt x="1886" y="657"/>
                </a:cubicBezTo>
                <a:cubicBezTo>
                  <a:pt x="1887" y="657"/>
                  <a:pt x="1887" y="657"/>
                  <a:pt x="1887" y="657"/>
                </a:cubicBezTo>
                <a:cubicBezTo>
                  <a:pt x="1887" y="656"/>
                  <a:pt x="1887" y="656"/>
                  <a:pt x="1888" y="655"/>
                </a:cubicBezTo>
                <a:cubicBezTo>
                  <a:pt x="1890" y="655"/>
                  <a:pt x="1890" y="655"/>
                  <a:pt x="1890" y="655"/>
                </a:cubicBezTo>
                <a:cubicBezTo>
                  <a:pt x="1890" y="654"/>
                  <a:pt x="1890" y="654"/>
                  <a:pt x="1890" y="654"/>
                </a:cubicBezTo>
                <a:cubicBezTo>
                  <a:pt x="1896" y="654"/>
                  <a:pt x="1896" y="654"/>
                  <a:pt x="1896" y="654"/>
                </a:cubicBezTo>
                <a:cubicBezTo>
                  <a:pt x="1896" y="655"/>
                  <a:pt x="1896" y="655"/>
                  <a:pt x="1896" y="655"/>
                </a:cubicBezTo>
                <a:cubicBezTo>
                  <a:pt x="1894" y="655"/>
                  <a:pt x="1893" y="655"/>
                  <a:pt x="1891" y="656"/>
                </a:cubicBezTo>
                <a:cubicBezTo>
                  <a:pt x="1891" y="656"/>
                  <a:pt x="1891" y="657"/>
                  <a:pt x="1891" y="658"/>
                </a:cubicBezTo>
                <a:cubicBezTo>
                  <a:pt x="1892" y="659"/>
                  <a:pt x="1892" y="660"/>
                  <a:pt x="1894" y="661"/>
                </a:cubicBezTo>
                <a:cubicBezTo>
                  <a:pt x="1893" y="661"/>
                  <a:pt x="1893" y="662"/>
                  <a:pt x="1892" y="663"/>
                </a:cubicBezTo>
                <a:cubicBezTo>
                  <a:pt x="1893" y="663"/>
                  <a:pt x="1893" y="663"/>
                  <a:pt x="1893" y="663"/>
                </a:cubicBezTo>
                <a:cubicBezTo>
                  <a:pt x="1893" y="663"/>
                  <a:pt x="1894" y="664"/>
                  <a:pt x="1894" y="665"/>
                </a:cubicBezTo>
                <a:cubicBezTo>
                  <a:pt x="1896" y="665"/>
                  <a:pt x="1896" y="665"/>
                  <a:pt x="1896" y="665"/>
                </a:cubicBezTo>
                <a:cubicBezTo>
                  <a:pt x="1896" y="665"/>
                  <a:pt x="1896" y="665"/>
                  <a:pt x="1896" y="665"/>
                </a:cubicBezTo>
                <a:cubicBezTo>
                  <a:pt x="1896" y="665"/>
                  <a:pt x="1896" y="665"/>
                  <a:pt x="1896" y="665"/>
                </a:cubicBezTo>
                <a:cubicBezTo>
                  <a:pt x="1897" y="667"/>
                  <a:pt x="1896" y="666"/>
                  <a:pt x="1897" y="667"/>
                </a:cubicBezTo>
                <a:cubicBezTo>
                  <a:pt x="1897" y="672"/>
                  <a:pt x="1897" y="672"/>
                  <a:pt x="1897" y="672"/>
                </a:cubicBezTo>
                <a:cubicBezTo>
                  <a:pt x="1896" y="672"/>
                  <a:pt x="1896" y="672"/>
                  <a:pt x="1896" y="672"/>
                </a:cubicBezTo>
                <a:cubicBezTo>
                  <a:pt x="1896" y="673"/>
                  <a:pt x="1896" y="673"/>
                  <a:pt x="1896" y="673"/>
                </a:cubicBezTo>
                <a:cubicBezTo>
                  <a:pt x="1894" y="673"/>
                  <a:pt x="1894" y="673"/>
                  <a:pt x="1894" y="673"/>
                </a:cubicBezTo>
                <a:cubicBezTo>
                  <a:pt x="1894" y="676"/>
                  <a:pt x="1893" y="682"/>
                  <a:pt x="1896" y="684"/>
                </a:cubicBezTo>
                <a:cubicBezTo>
                  <a:pt x="1896" y="688"/>
                  <a:pt x="1896" y="690"/>
                  <a:pt x="1894" y="693"/>
                </a:cubicBezTo>
                <a:cubicBezTo>
                  <a:pt x="1891" y="693"/>
                  <a:pt x="1891" y="693"/>
                  <a:pt x="1891" y="693"/>
                </a:cubicBezTo>
                <a:cubicBezTo>
                  <a:pt x="1891" y="692"/>
                  <a:pt x="1892" y="692"/>
                  <a:pt x="1892" y="691"/>
                </a:cubicBezTo>
                <a:cubicBezTo>
                  <a:pt x="1888" y="691"/>
                  <a:pt x="1881" y="694"/>
                  <a:pt x="1879" y="696"/>
                </a:cubicBezTo>
                <a:cubicBezTo>
                  <a:pt x="1877" y="695"/>
                  <a:pt x="1877" y="695"/>
                  <a:pt x="1876" y="694"/>
                </a:cubicBezTo>
                <a:cubicBezTo>
                  <a:pt x="1876" y="694"/>
                  <a:pt x="1876" y="694"/>
                  <a:pt x="1876" y="694"/>
                </a:cubicBezTo>
                <a:cubicBezTo>
                  <a:pt x="1874" y="693"/>
                  <a:pt x="1872" y="692"/>
                  <a:pt x="1870" y="692"/>
                </a:cubicBezTo>
                <a:cubicBezTo>
                  <a:pt x="1870" y="691"/>
                  <a:pt x="1870" y="691"/>
                  <a:pt x="1869" y="690"/>
                </a:cubicBezTo>
                <a:cubicBezTo>
                  <a:pt x="1868" y="690"/>
                  <a:pt x="1868" y="690"/>
                  <a:pt x="1868" y="690"/>
                </a:cubicBezTo>
                <a:cubicBezTo>
                  <a:pt x="1867" y="689"/>
                  <a:pt x="1866" y="687"/>
                  <a:pt x="1864" y="686"/>
                </a:cubicBezTo>
                <a:cubicBezTo>
                  <a:pt x="1862" y="686"/>
                  <a:pt x="1862" y="686"/>
                  <a:pt x="1862" y="686"/>
                </a:cubicBezTo>
                <a:cubicBezTo>
                  <a:pt x="1861" y="686"/>
                  <a:pt x="1862" y="685"/>
                  <a:pt x="1860" y="685"/>
                </a:cubicBezTo>
                <a:cubicBezTo>
                  <a:pt x="1859" y="685"/>
                  <a:pt x="1859" y="686"/>
                  <a:pt x="1859" y="686"/>
                </a:cubicBezTo>
                <a:cubicBezTo>
                  <a:pt x="1855" y="686"/>
                  <a:pt x="1856" y="684"/>
                  <a:pt x="1854" y="682"/>
                </a:cubicBezTo>
                <a:cubicBezTo>
                  <a:pt x="1854" y="682"/>
                  <a:pt x="1854" y="682"/>
                  <a:pt x="1854" y="682"/>
                </a:cubicBezTo>
                <a:cubicBezTo>
                  <a:pt x="1854" y="679"/>
                  <a:pt x="1854" y="679"/>
                  <a:pt x="1854" y="679"/>
                </a:cubicBezTo>
                <a:cubicBezTo>
                  <a:pt x="1853" y="679"/>
                  <a:pt x="1853" y="679"/>
                  <a:pt x="1853" y="679"/>
                </a:cubicBezTo>
                <a:cubicBezTo>
                  <a:pt x="1853" y="678"/>
                  <a:pt x="1853" y="678"/>
                  <a:pt x="1853" y="678"/>
                </a:cubicBezTo>
                <a:cubicBezTo>
                  <a:pt x="1852" y="678"/>
                  <a:pt x="1852" y="678"/>
                  <a:pt x="1852" y="678"/>
                </a:cubicBezTo>
                <a:cubicBezTo>
                  <a:pt x="1852" y="674"/>
                  <a:pt x="1852" y="674"/>
                  <a:pt x="1852" y="674"/>
                </a:cubicBezTo>
                <a:cubicBezTo>
                  <a:pt x="1852" y="674"/>
                  <a:pt x="1852" y="674"/>
                  <a:pt x="1852" y="674"/>
                </a:cubicBezTo>
                <a:cubicBezTo>
                  <a:pt x="1852" y="671"/>
                  <a:pt x="1852" y="671"/>
                  <a:pt x="1852" y="671"/>
                </a:cubicBezTo>
                <a:cubicBezTo>
                  <a:pt x="1851" y="671"/>
                  <a:pt x="1851" y="671"/>
                  <a:pt x="1851" y="671"/>
                </a:cubicBezTo>
                <a:cubicBezTo>
                  <a:pt x="1851" y="670"/>
                  <a:pt x="1852" y="668"/>
                  <a:pt x="1852" y="666"/>
                </a:cubicBezTo>
                <a:cubicBezTo>
                  <a:pt x="1854" y="666"/>
                  <a:pt x="1854" y="665"/>
                  <a:pt x="1855" y="665"/>
                </a:cubicBezTo>
                <a:cubicBezTo>
                  <a:pt x="1855" y="663"/>
                  <a:pt x="1855" y="663"/>
                  <a:pt x="1855" y="663"/>
                </a:cubicBezTo>
                <a:cubicBezTo>
                  <a:pt x="1855" y="662"/>
                  <a:pt x="1853" y="662"/>
                  <a:pt x="1854" y="661"/>
                </a:cubicBezTo>
                <a:cubicBezTo>
                  <a:pt x="1854" y="661"/>
                  <a:pt x="1854" y="661"/>
                  <a:pt x="1854" y="661"/>
                </a:cubicBezTo>
                <a:cubicBezTo>
                  <a:pt x="1855" y="661"/>
                  <a:pt x="1856" y="660"/>
                  <a:pt x="1856" y="660"/>
                </a:cubicBezTo>
                <a:cubicBezTo>
                  <a:pt x="1856" y="658"/>
                  <a:pt x="1856" y="658"/>
                  <a:pt x="1856" y="658"/>
                </a:cubicBezTo>
                <a:cubicBezTo>
                  <a:pt x="1856" y="658"/>
                  <a:pt x="1856" y="658"/>
                  <a:pt x="1856" y="658"/>
                </a:cubicBezTo>
                <a:cubicBezTo>
                  <a:pt x="1856" y="653"/>
                  <a:pt x="1856" y="653"/>
                  <a:pt x="1856" y="653"/>
                </a:cubicBezTo>
                <a:cubicBezTo>
                  <a:pt x="1857" y="653"/>
                  <a:pt x="1857" y="653"/>
                  <a:pt x="1857" y="653"/>
                </a:cubicBezTo>
                <a:cubicBezTo>
                  <a:pt x="1858" y="652"/>
                  <a:pt x="1859" y="650"/>
                  <a:pt x="1860" y="649"/>
                </a:cubicBezTo>
                <a:cubicBezTo>
                  <a:pt x="1864" y="649"/>
                  <a:pt x="1864" y="649"/>
                  <a:pt x="1864" y="649"/>
                </a:cubicBezTo>
                <a:cubicBezTo>
                  <a:pt x="1864" y="648"/>
                  <a:pt x="1864" y="648"/>
                  <a:pt x="1864" y="648"/>
                </a:cubicBezTo>
                <a:cubicBezTo>
                  <a:pt x="1864" y="648"/>
                  <a:pt x="1864" y="648"/>
                  <a:pt x="1864" y="648"/>
                </a:cubicBezTo>
                <a:cubicBezTo>
                  <a:pt x="1863" y="645"/>
                  <a:pt x="1863" y="647"/>
                  <a:pt x="1861" y="646"/>
                </a:cubicBezTo>
                <a:cubicBezTo>
                  <a:pt x="1861" y="646"/>
                  <a:pt x="1861" y="646"/>
                  <a:pt x="1861" y="646"/>
                </a:cubicBezTo>
                <a:cubicBezTo>
                  <a:pt x="1860" y="646"/>
                  <a:pt x="1860" y="646"/>
                  <a:pt x="1860" y="646"/>
                </a:cubicBezTo>
                <a:cubicBezTo>
                  <a:pt x="1860" y="645"/>
                  <a:pt x="1860" y="645"/>
                  <a:pt x="1860" y="645"/>
                </a:cubicBezTo>
                <a:cubicBezTo>
                  <a:pt x="1858" y="645"/>
                  <a:pt x="1858" y="645"/>
                  <a:pt x="1858" y="645"/>
                </a:cubicBezTo>
                <a:cubicBezTo>
                  <a:pt x="1858" y="644"/>
                  <a:pt x="1858" y="644"/>
                  <a:pt x="1858" y="644"/>
                </a:cubicBezTo>
                <a:cubicBezTo>
                  <a:pt x="1858" y="644"/>
                  <a:pt x="1857" y="644"/>
                  <a:pt x="1857" y="644"/>
                </a:cubicBezTo>
                <a:cubicBezTo>
                  <a:pt x="1857" y="642"/>
                  <a:pt x="1857" y="642"/>
                  <a:pt x="1857" y="642"/>
                </a:cubicBezTo>
                <a:cubicBezTo>
                  <a:pt x="1857" y="642"/>
                  <a:pt x="1856" y="642"/>
                  <a:pt x="1856" y="642"/>
                </a:cubicBezTo>
                <a:cubicBezTo>
                  <a:pt x="1855" y="641"/>
                  <a:pt x="1855" y="640"/>
                  <a:pt x="1855" y="638"/>
                </a:cubicBezTo>
                <a:cubicBezTo>
                  <a:pt x="1854" y="638"/>
                  <a:pt x="1854" y="638"/>
                  <a:pt x="1854" y="638"/>
                </a:cubicBezTo>
                <a:cubicBezTo>
                  <a:pt x="1854" y="637"/>
                  <a:pt x="1854" y="637"/>
                  <a:pt x="1854" y="637"/>
                </a:cubicBezTo>
                <a:cubicBezTo>
                  <a:pt x="1854" y="637"/>
                  <a:pt x="1853" y="636"/>
                  <a:pt x="1852" y="636"/>
                </a:cubicBezTo>
                <a:cubicBezTo>
                  <a:pt x="1852" y="635"/>
                  <a:pt x="1852" y="635"/>
                  <a:pt x="1852" y="634"/>
                </a:cubicBezTo>
                <a:cubicBezTo>
                  <a:pt x="1850" y="634"/>
                  <a:pt x="1850" y="634"/>
                  <a:pt x="1850" y="634"/>
                </a:cubicBezTo>
                <a:cubicBezTo>
                  <a:pt x="1850" y="632"/>
                  <a:pt x="1849" y="631"/>
                  <a:pt x="1847" y="631"/>
                </a:cubicBezTo>
                <a:cubicBezTo>
                  <a:pt x="1847" y="630"/>
                  <a:pt x="1847" y="629"/>
                  <a:pt x="1846" y="628"/>
                </a:cubicBezTo>
                <a:cubicBezTo>
                  <a:pt x="1846" y="628"/>
                  <a:pt x="1846" y="628"/>
                  <a:pt x="1846" y="628"/>
                </a:cubicBezTo>
                <a:cubicBezTo>
                  <a:pt x="1846" y="626"/>
                  <a:pt x="1846" y="626"/>
                  <a:pt x="1846" y="626"/>
                </a:cubicBezTo>
                <a:cubicBezTo>
                  <a:pt x="1845" y="626"/>
                  <a:pt x="1845" y="626"/>
                  <a:pt x="1844" y="625"/>
                </a:cubicBezTo>
                <a:cubicBezTo>
                  <a:pt x="1844" y="624"/>
                  <a:pt x="1844" y="624"/>
                  <a:pt x="1844" y="624"/>
                </a:cubicBezTo>
                <a:cubicBezTo>
                  <a:pt x="1844" y="624"/>
                  <a:pt x="1843" y="623"/>
                  <a:pt x="1843" y="623"/>
                </a:cubicBezTo>
                <a:cubicBezTo>
                  <a:pt x="1842" y="622"/>
                  <a:pt x="1842" y="621"/>
                  <a:pt x="1842" y="620"/>
                </a:cubicBezTo>
                <a:cubicBezTo>
                  <a:pt x="1841" y="620"/>
                  <a:pt x="1841" y="620"/>
                  <a:pt x="1841" y="620"/>
                </a:cubicBezTo>
                <a:cubicBezTo>
                  <a:pt x="1840" y="618"/>
                  <a:pt x="1841" y="614"/>
                  <a:pt x="1841" y="612"/>
                </a:cubicBezTo>
                <a:cubicBezTo>
                  <a:pt x="1840" y="612"/>
                  <a:pt x="1840" y="612"/>
                  <a:pt x="1840" y="612"/>
                </a:cubicBezTo>
                <a:cubicBezTo>
                  <a:pt x="1840" y="611"/>
                  <a:pt x="1840" y="611"/>
                  <a:pt x="1840" y="611"/>
                </a:cubicBezTo>
                <a:cubicBezTo>
                  <a:pt x="1839" y="611"/>
                  <a:pt x="1839" y="611"/>
                  <a:pt x="1839" y="611"/>
                </a:cubicBezTo>
                <a:cubicBezTo>
                  <a:pt x="1840" y="609"/>
                  <a:pt x="1840" y="607"/>
                  <a:pt x="1841" y="606"/>
                </a:cubicBezTo>
                <a:cubicBezTo>
                  <a:pt x="1840" y="605"/>
                  <a:pt x="1840" y="604"/>
                  <a:pt x="1839" y="604"/>
                </a:cubicBezTo>
                <a:cubicBezTo>
                  <a:pt x="1837" y="604"/>
                  <a:pt x="1835" y="605"/>
                  <a:pt x="1833" y="604"/>
                </a:cubicBezTo>
                <a:cubicBezTo>
                  <a:pt x="1833" y="604"/>
                  <a:pt x="1833" y="604"/>
                  <a:pt x="1833" y="604"/>
                </a:cubicBezTo>
                <a:cubicBezTo>
                  <a:pt x="1833" y="603"/>
                  <a:pt x="1833" y="603"/>
                  <a:pt x="1833" y="603"/>
                </a:cubicBezTo>
                <a:cubicBezTo>
                  <a:pt x="1833" y="603"/>
                  <a:pt x="1834" y="603"/>
                  <a:pt x="1834" y="602"/>
                </a:cubicBezTo>
                <a:cubicBezTo>
                  <a:pt x="1834" y="601"/>
                  <a:pt x="1833" y="601"/>
                  <a:pt x="1833" y="601"/>
                </a:cubicBezTo>
                <a:cubicBezTo>
                  <a:pt x="1834" y="600"/>
                  <a:pt x="1834" y="599"/>
                  <a:pt x="1834" y="598"/>
                </a:cubicBezTo>
                <a:cubicBezTo>
                  <a:pt x="1835" y="598"/>
                  <a:pt x="1835" y="598"/>
                  <a:pt x="1835" y="598"/>
                </a:cubicBezTo>
                <a:cubicBezTo>
                  <a:pt x="1836" y="596"/>
                  <a:pt x="1836" y="593"/>
                  <a:pt x="1836" y="591"/>
                </a:cubicBezTo>
                <a:cubicBezTo>
                  <a:pt x="1836" y="591"/>
                  <a:pt x="1837" y="591"/>
                  <a:pt x="1837" y="590"/>
                </a:cubicBezTo>
                <a:cubicBezTo>
                  <a:pt x="1837" y="589"/>
                  <a:pt x="1837" y="589"/>
                  <a:pt x="1837" y="589"/>
                </a:cubicBezTo>
                <a:cubicBezTo>
                  <a:pt x="1838" y="589"/>
                  <a:pt x="1838" y="589"/>
                  <a:pt x="1838" y="589"/>
                </a:cubicBezTo>
                <a:cubicBezTo>
                  <a:pt x="1838" y="587"/>
                  <a:pt x="1838" y="587"/>
                  <a:pt x="1838" y="587"/>
                </a:cubicBezTo>
                <a:cubicBezTo>
                  <a:pt x="1839" y="587"/>
                  <a:pt x="1839" y="586"/>
                  <a:pt x="1840" y="586"/>
                </a:cubicBezTo>
                <a:cubicBezTo>
                  <a:pt x="1840" y="584"/>
                  <a:pt x="1839" y="584"/>
                  <a:pt x="1839" y="584"/>
                </a:cubicBezTo>
                <a:cubicBezTo>
                  <a:pt x="1839" y="583"/>
                  <a:pt x="1839" y="583"/>
                  <a:pt x="1839" y="582"/>
                </a:cubicBezTo>
                <a:cubicBezTo>
                  <a:pt x="1839" y="581"/>
                  <a:pt x="1839" y="581"/>
                  <a:pt x="1839" y="581"/>
                </a:cubicBezTo>
                <a:cubicBezTo>
                  <a:pt x="1839" y="581"/>
                  <a:pt x="1840" y="581"/>
                  <a:pt x="1841" y="581"/>
                </a:cubicBezTo>
                <a:cubicBezTo>
                  <a:pt x="1841" y="581"/>
                  <a:pt x="1841" y="581"/>
                  <a:pt x="1841" y="581"/>
                </a:cubicBezTo>
                <a:cubicBezTo>
                  <a:pt x="1841" y="581"/>
                  <a:pt x="1841" y="581"/>
                  <a:pt x="1841" y="581"/>
                </a:cubicBezTo>
                <a:cubicBezTo>
                  <a:pt x="1842" y="580"/>
                  <a:pt x="1843" y="580"/>
                  <a:pt x="1843" y="580"/>
                </a:cubicBezTo>
                <a:cubicBezTo>
                  <a:pt x="1843" y="578"/>
                  <a:pt x="1843" y="578"/>
                  <a:pt x="1843" y="578"/>
                </a:cubicBezTo>
                <a:cubicBezTo>
                  <a:pt x="1844" y="578"/>
                  <a:pt x="1844" y="578"/>
                  <a:pt x="1844" y="578"/>
                </a:cubicBezTo>
                <a:cubicBezTo>
                  <a:pt x="1844" y="581"/>
                  <a:pt x="1844" y="581"/>
                  <a:pt x="1844" y="581"/>
                </a:cubicBezTo>
                <a:cubicBezTo>
                  <a:pt x="1846" y="581"/>
                  <a:pt x="1846" y="581"/>
                  <a:pt x="1846" y="581"/>
                </a:cubicBezTo>
                <a:cubicBezTo>
                  <a:pt x="1846" y="581"/>
                  <a:pt x="1846" y="581"/>
                  <a:pt x="1846" y="581"/>
                </a:cubicBezTo>
                <a:cubicBezTo>
                  <a:pt x="1847" y="581"/>
                  <a:pt x="1847" y="581"/>
                  <a:pt x="1847" y="581"/>
                </a:cubicBezTo>
                <a:cubicBezTo>
                  <a:pt x="1847" y="582"/>
                  <a:pt x="1847" y="583"/>
                  <a:pt x="1846" y="583"/>
                </a:cubicBezTo>
                <a:cubicBezTo>
                  <a:pt x="1847" y="583"/>
                  <a:pt x="1847" y="582"/>
                  <a:pt x="1848" y="582"/>
                </a:cubicBezTo>
                <a:cubicBezTo>
                  <a:pt x="1849" y="582"/>
                  <a:pt x="1849" y="582"/>
                  <a:pt x="1849" y="582"/>
                </a:cubicBezTo>
                <a:cubicBezTo>
                  <a:pt x="1849" y="581"/>
                  <a:pt x="1849" y="581"/>
                  <a:pt x="1849" y="581"/>
                </a:cubicBezTo>
                <a:cubicBezTo>
                  <a:pt x="1850" y="580"/>
                  <a:pt x="1850" y="581"/>
                  <a:pt x="1850" y="579"/>
                </a:cubicBezTo>
                <a:cubicBezTo>
                  <a:pt x="1848" y="579"/>
                  <a:pt x="1848" y="579"/>
                  <a:pt x="1848" y="579"/>
                </a:cubicBezTo>
                <a:cubicBezTo>
                  <a:pt x="1848" y="578"/>
                  <a:pt x="1848" y="578"/>
                  <a:pt x="1848" y="578"/>
                </a:cubicBezTo>
                <a:cubicBezTo>
                  <a:pt x="1847" y="578"/>
                  <a:pt x="1847" y="578"/>
                  <a:pt x="1847" y="578"/>
                </a:cubicBezTo>
                <a:cubicBezTo>
                  <a:pt x="1847" y="577"/>
                  <a:pt x="1847" y="577"/>
                  <a:pt x="1847" y="577"/>
                </a:cubicBezTo>
                <a:cubicBezTo>
                  <a:pt x="1848" y="577"/>
                  <a:pt x="1848" y="577"/>
                  <a:pt x="1848" y="577"/>
                </a:cubicBezTo>
                <a:cubicBezTo>
                  <a:pt x="1848" y="576"/>
                  <a:pt x="1848" y="577"/>
                  <a:pt x="1848" y="576"/>
                </a:cubicBezTo>
                <a:cubicBezTo>
                  <a:pt x="1849" y="577"/>
                  <a:pt x="1849" y="577"/>
                  <a:pt x="1849" y="578"/>
                </a:cubicBezTo>
                <a:cubicBezTo>
                  <a:pt x="1851" y="578"/>
                  <a:pt x="1851" y="578"/>
                  <a:pt x="1851" y="578"/>
                </a:cubicBezTo>
                <a:cubicBezTo>
                  <a:pt x="1851" y="577"/>
                  <a:pt x="1851" y="577"/>
                  <a:pt x="1852" y="577"/>
                </a:cubicBezTo>
                <a:cubicBezTo>
                  <a:pt x="1852" y="576"/>
                  <a:pt x="1852" y="576"/>
                  <a:pt x="1852" y="576"/>
                </a:cubicBezTo>
                <a:cubicBezTo>
                  <a:pt x="1852" y="576"/>
                  <a:pt x="1853" y="577"/>
                  <a:pt x="1854" y="577"/>
                </a:cubicBezTo>
                <a:cubicBezTo>
                  <a:pt x="1854" y="576"/>
                  <a:pt x="1854" y="576"/>
                  <a:pt x="1854" y="576"/>
                </a:cubicBezTo>
                <a:cubicBezTo>
                  <a:pt x="1856" y="576"/>
                  <a:pt x="1856" y="576"/>
                  <a:pt x="1856" y="576"/>
                </a:cubicBezTo>
                <a:cubicBezTo>
                  <a:pt x="1856" y="575"/>
                  <a:pt x="1857" y="574"/>
                  <a:pt x="1858" y="573"/>
                </a:cubicBezTo>
                <a:cubicBezTo>
                  <a:pt x="1863" y="573"/>
                  <a:pt x="1863" y="573"/>
                  <a:pt x="1863" y="573"/>
                </a:cubicBezTo>
                <a:cubicBezTo>
                  <a:pt x="1863" y="573"/>
                  <a:pt x="1864" y="572"/>
                  <a:pt x="1864" y="571"/>
                </a:cubicBezTo>
                <a:cubicBezTo>
                  <a:pt x="1866" y="571"/>
                  <a:pt x="1866" y="571"/>
                  <a:pt x="1866" y="571"/>
                </a:cubicBezTo>
                <a:cubicBezTo>
                  <a:pt x="1866" y="571"/>
                  <a:pt x="1866" y="571"/>
                  <a:pt x="1866" y="570"/>
                </a:cubicBezTo>
                <a:cubicBezTo>
                  <a:pt x="1868" y="570"/>
                  <a:pt x="1868" y="570"/>
                  <a:pt x="1868" y="570"/>
                </a:cubicBezTo>
                <a:cubicBezTo>
                  <a:pt x="1868" y="570"/>
                  <a:pt x="1868" y="569"/>
                  <a:pt x="1869" y="569"/>
                </a:cubicBezTo>
                <a:cubicBezTo>
                  <a:pt x="1869" y="568"/>
                  <a:pt x="1869" y="567"/>
                  <a:pt x="1869" y="567"/>
                </a:cubicBezTo>
                <a:cubicBezTo>
                  <a:pt x="1869" y="566"/>
                  <a:pt x="1869" y="566"/>
                  <a:pt x="1869" y="566"/>
                </a:cubicBezTo>
                <a:cubicBezTo>
                  <a:pt x="1869" y="566"/>
                  <a:pt x="1869" y="566"/>
                  <a:pt x="1869" y="566"/>
                </a:cubicBezTo>
                <a:cubicBezTo>
                  <a:pt x="1869" y="565"/>
                  <a:pt x="1869" y="565"/>
                  <a:pt x="1869" y="565"/>
                </a:cubicBezTo>
                <a:cubicBezTo>
                  <a:pt x="1873" y="566"/>
                  <a:pt x="1873" y="566"/>
                  <a:pt x="1875" y="567"/>
                </a:cubicBezTo>
                <a:cubicBezTo>
                  <a:pt x="1875" y="570"/>
                  <a:pt x="1875" y="570"/>
                  <a:pt x="1875" y="570"/>
                </a:cubicBezTo>
                <a:cubicBezTo>
                  <a:pt x="1877" y="570"/>
                  <a:pt x="1880" y="569"/>
                  <a:pt x="1880" y="569"/>
                </a:cubicBezTo>
                <a:cubicBezTo>
                  <a:pt x="1880" y="570"/>
                  <a:pt x="1880" y="570"/>
                  <a:pt x="1880" y="570"/>
                </a:cubicBezTo>
                <a:cubicBezTo>
                  <a:pt x="1883" y="571"/>
                  <a:pt x="1881" y="571"/>
                  <a:pt x="1885" y="571"/>
                </a:cubicBezTo>
                <a:cubicBezTo>
                  <a:pt x="1885" y="572"/>
                  <a:pt x="1885" y="572"/>
                  <a:pt x="1885" y="572"/>
                </a:cubicBezTo>
                <a:cubicBezTo>
                  <a:pt x="1886" y="572"/>
                  <a:pt x="1886" y="573"/>
                  <a:pt x="1887" y="573"/>
                </a:cubicBezTo>
                <a:cubicBezTo>
                  <a:pt x="1887" y="574"/>
                  <a:pt x="1887" y="574"/>
                  <a:pt x="1887" y="574"/>
                </a:cubicBezTo>
                <a:cubicBezTo>
                  <a:pt x="1888" y="574"/>
                  <a:pt x="1889" y="574"/>
                  <a:pt x="1889" y="575"/>
                </a:cubicBezTo>
                <a:cubicBezTo>
                  <a:pt x="1889" y="575"/>
                  <a:pt x="1890" y="576"/>
                  <a:pt x="1890" y="577"/>
                </a:cubicBezTo>
                <a:cubicBezTo>
                  <a:pt x="1891" y="577"/>
                  <a:pt x="1891" y="577"/>
                  <a:pt x="1891" y="577"/>
                </a:cubicBezTo>
                <a:cubicBezTo>
                  <a:pt x="1891" y="578"/>
                  <a:pt x="1891" y="578"/>
                  <a:pt x="1891" y="578"/>
                </a:cubicBezTo>
                <a:cubicBezTo>
                  <a:pt x="1894" y="578"/>
                  <a:pt x="1894" y="578"/>
                  <a:pt x="1894" y="578"/>
                </a:cubicBezTo>
                <a:cubicBezTo>
                  <a:pt x="1894" y="579"/>
                  <a:pt x="1894" y="579"/>
                  <a:pt x="1894" y="579"/>
                </a:cubicBezTo>
                <a:cubicBezTo>
                  <a:pt x="1894" y="579"/>
                  <a:pt x="1894" y="579"/>
                  <a:pt x="1894" y="579"/>
                </a:cubicBezTo>
                <a:cubicBezTo>
                  <a:pt x="1894" y="583"/>
                  <a:pt x="1894" y="583"/>
                  <a:pt x="1894" y="583"/>
                </a:cubicBezTo>
                <a:cubicBezTo>
                  <a:pt x="1895" y="583"/>
                  <a:pt x="1895" y="583"/>
                  <a:pt x="1896" y="583"/>
                </a:cubicBezTo>
                <a:cubicBezTo>
                  <a:pt x="1896" y="586"/>
                  <a:pt x="1896" y="586"/>
                  <a:pt x="1896" y="586"/>
                </a:cubicBezTo>
                <a:cubicBezTo>
                  <a:pt x="1896" y="586"/>
                  <a:pt x="1896" y="586"/>
                  <a:pt x="1896" y="586"/>
                </a:cubicBezTo>
                <a:cubicBezTo>
                  <a:pt x="1898" y="587"/>
                  <a:pt x="1898" y="586"/>
                  <a:pt x="1898" y="588"/>
                </a:cubicBezTo>
                <a:cubicBezTo>
                  <a:pt x="1899" y="589"/>
                  <a:pt x="1900" y="589"/>
                  <a:pt x="1900" y="589"/>
                </a:cubicBezTo>
                <a:cubicBezTo>
                  <a:pt x="1900" y="591"/>
                  <a:pt x="1900" y="591"/>
                  <a:pt x="1900" y="592"/>
                </a:cubicBezTo>
                <a:cubicBezTo>
                  <a:pt x="1899" y="592"/>
                  <a:pt x="1899" y="592"/>
                  <a:pt x="1899" y="592"/>
                </a:cubicBezTo>
                <a:cubicBezTo>
                  <a:pt x="1899" y="596"/>
                  <a:pt x="1899" y="596"/>
                  <a:pt x="1899" y="596"/>
                </a:cubicBezTo>
                <a:cubicBezTo>
                  <a:pt x="1898" y="596"/>
                  <a:pt x="1898" y="596"/>
                  <a:pt x="1898" y="596"/>
                </a:cubicBezTo>
                <a:cubicBezTo>
                  <a:pt x="1898" y="596"/>
                  <a:pt x="1898" y="597"/>
                  <a:pt x="1898" y="597"/>
                </a:cubicBezTo>
                <a:cubicBezTo>
                  <a:pt x="1897" y="597"/>
                  <a:pt x="1896" y="597"/>
                  <a:pt x="1894" y="596"/>
                </a:cubicBezTo>
                <a:cubicBezTo>
                  <a:pt x="1893" y="598"/>
                  <a:pt x="1891" y="599"/>
                  <a:pt x="1889" y="601"/>
                </a:cubicBezTo>
                <a:cubicBezTo>
                  <a:pt x="1889" y="601"/>
                  <a:pt x="1889" y="601"/>
                  <a:pt x="1889" y="601"/>
                </a:cubicBezTo>
                <a:cubicBezTo>
                  <a:pt x="1889" y="603"/>
                  <a:pt x="1889" y="603"/>
                  <a:pt x="1889" y="603"/>
                </a:cubicBezTo>
                <a:cubicBezTo>
                  <a:pt x="1888" y="603"/>
                  <a:pt x="1888" y="603"/>
                  <a:pt x="1888" y="603"/>
                </a:cubicBezTo>
                <a:cubicBezTo>
                  <a:pt x="1888" y="604"/>
                  <a:pt x="1888" y="604"/>
                  <a:pt x="1888" y="604"/>
                </a:cubicBezTo>
                <a:cubicBezTo>
                  <a:pt x="1888" y="605"/>
                  <a:pt x="1887" y="605"/>
                  <a:pt x="1887" y="606"/>
                </a:cubicBezTo>
                <a:cubicBezTo>
                  <a:pt x="1885" y="605"/>
                  <a:pt x="1885" y="606"/>
                  <a:pt x="1884" y="605"/>
                </a:cubicBezTo>
                <a:cubicBezTo>
                  <a:pt x="1884" y="604"/>
                  <a:pt x="1884" y="604"/>
                  <a:pt x="1884" y="604"/>
                </a:cubicBezTo>
                <a:cubicBezTo>
                  <a:pt x="1882" y="604"/>
                  <a:pt x="1882" y="604"/>
                  <a:pt x="1882" y="604"/>
                </a:cubicBezTo>
                <a:cubicBezTo>
                  <a:pt x="1882" y="604"/>
                  <a:pt x="1882" y="604"/>
                  <a:pt x="1882" y="604"/>
                </a:cubicBezTo>
                <a:cubicBezTo>
                  <a:pt x="1881" y="604"/>
                  <a:pt x="1881" y="604"/>
                  <a:pt x="1881" y="604"/>
                </a:cubicBezTo>
                <a:cubicBezTo>
                  <a:pt x="1881" y="603"/>
                  <a:pt x="1881" y="603"/>
                  <a:pt x="1881" y="603"/>
                </a:cubicBezTo>
                <a:cubicBezTo>
                  <a:pt x="1882" y="603"/>
                  <a:pt x="1882" y="602"/>
                  <a:pt x="1884" y="602"/>
                </a:cubicBezTo>
                <a:cubicBezTo>
                  <a:pt x="1884" y="602"/>
                  <a:pt x="1885" y="603"/>
                  <a:pt x="1886" y="603"/>
                </a:cubicBezTo>
                <a:cubicBezTo>
                  <a:pt x="1886" y="602"/>
                  <a:pt x="1886" y="602"/>
                  <a:pt x="1886" y="602"/>
                </a:cubicBezTo>
                <a:cubicBezTo>
                  <a:pt x="1886" y="602"/>
                  <a:pt x="1887" y="602"/>
                  <a:pt x="1887" y="602"/>
                </a:cubicBezTo>
                <a:cubicBezTo>
                  <a:pt x="1887" y="600"/>
                  <a:pt x="1887" y="600"/>
                  <a:pt x="1887" y="600"/>
                </a:cubicBezTo>
                <a:cubicBezTo>
                  <a:pt x="1888" y="600"/>
                  <a:pt x="1889" y="600"/>
                  <a:pt x="1889" y="600"/>
                </a:cubicBezTo>
                <a:cubicBezTo>
                  <a:pt x="1889" y="599"/>
                  <a:pt x="1890" y="599"/>
                  <a:pt x="1890" y="598"/>
                </a:cubicBezTo>
                <a:cubicBezTo>
                  <a:pt x="1891" y="598"/>
                  <a:pt x="1891" y="598"/>
                  <a:pt x="1891" y="598"/>
                </a:cubicBezTo>
                <a:cubicBezTo>
                  <a:pt x="1891" y="598"/>
                  <a:pt x="1891" y="598"/>
                  <a:pt x="1891" y="598"/>
                </a:cubicBezTo>
                <a:cubicBezTo>
                  <a:pt x="1892" y="597"/>
                  <a:pt x="1892" y="597"/>
                  <a:pt x="1893" y="596"/>
                </a:cubicBezTo>
                <a:cubicBezTo>
                  <a:pt x="1893" y="595"/>
                  <a:pt x="1893" y="595"/>
                  <a:pt x="1893" y="595"/>
                </a:cubicBezTo>
                <a:cubicBezTo>
                  <a:pt x="1889" y="594"/>
                  <a:pt x="1886" y="594"/>
                  <a:pt x="1883" y="591"/>
                </a:cubicBezTo>
                <a:cubicBezTo>
                  <a:pt x="1881" y="591"/>
                  <a:pt x="1880" y="591"/>
                  <a:pt x="1879" y="592"/>
                </a:cubicBezTo>
                <a:cubicBezTo>
                  <a:pt x="1880" y="593"/>
                  <a:pt x="1880" y="595"/>
                  <a:pt x="1880" y="596"/>
                </a:cubicBezTo>
                <a:cubicBezTo>
                  <a:pt x="1878" y="596"/>
                  <a:pt x="1878" y="596"/>
                  <a:pt x="1877" y="596"/>
                </a:cubicBezTo>
                <a:cubicBezTo>
                  <a:pt x="1877" y="596"/>
                  <a:pt x="1877" y="596"/>
                  <a:pt x="1877" y="596"/>
                </a:cubicBezTo>
                <a:cubicBezTo>
                  <a:pt x="1876" y="596"/>
                  <a:pt x="1876" y="596"/>
                  <a:pt x="1876" y="596"/>
                </a:cubicBezTo>
                <a:cubicBezTo>
                  <a:pt x="1876" y="597"/>
                  <a:pt x="1876" y="597"/>
                  <a:pt x="1876" y="597"/>
                </a:cubicBezTo>
                <a:cubicBezTo>
                  <a:pt x="1874" y="598"/>
                  <a:pt x="1873" y="596"/>
                  <a:pt x="1871" y="596"/>
                </a:cubicBezTo>
                <a:cubicBezTo>
                  <a:pt x="1871" y="596"/>
                  <a:pt x="1871" y="596"/>
                  <a:pt x="1871" y="596"/>
                </a:cubicBezTo>
                <a:cubicBezTo>
                  <a:pt x="1871" y="596"/>
                  <a:pt x="1871" y="596"/>
                  <a:pt x="1871" y="596"/>
                </a:cubicBezTo>
                <a:cubicBezTo>
                  <a:pt x="1871" y="598"/>
                  <a:pt x="1872" y="599"/>
                  <a:pt x="1872" y="601"/>
                </a:cubicBezTo>
                <a:cubicBezTo>
                  <a:pt x="1873" y="601"/>
                  <a:pt x="1873" y="601"/>
                  <a:pt x="1873" y="601"/>
                </a:cubicBezTo>
                <a:cubicBezTo>
                  <a:pt x="1873" y="602"/>
                  <a:pt x="1873" y="602"/>
                  <a:pt x="1873" y="602"/>
                </a:cubicBezTo>
                <a:cubicBezTo>
                  <a:pt x="1877" y="602"/>
                  <a:pt x="1877" y="602"/>
                  <a:pt x="1877" y="602"/>
                </a:cubicBezTo>
                <a:cubicBezTo>
                  <a:pt x="1876" y="602"/>
                  <a:pt x="1876" y="603"/>
                  <a:pt x="1876" y="604"/>
                </a:cubicBezTo>
                <a:cubicBezTo>
                  <a:pt x="1874" y="604"/>
                  <a:pt x="1871" y="605"/>
                  <a:pt x="1869" y="603"/>
                </a:cubicBezTo>
                <a:cubicBezTo>
                  <a:pt x="1866" y="603"/>
                  <a:pt x="1867" y="603"/>
                  <a:pt x="1865" y="604"/>
                </a:cubicBezTo>
                <a:cubicBezTo>
                  <a:pt x="1866" y="608"/>
                  <a:pt x="1867" y="605"/>
                  <a:pt x="1869" y="607"/>
                </a:cubicBezTo>
                <a:cubicBezTo>
                  <a:pt x="1869" y="608"/>
                  <a:pt x="1869" y="608"/>
                  <a:pt x="1869" y="608"/>
                </a:cubicBezTo>
                <a:cubicBezTo>
                  <a:pt x="1869" y="608"/>
                  <a:pt x="1870" y="608"/>
                  <a:pt x="1871" y="609"/>
                </a:cubicBezTo>
                <a:cubicBezTo>
                  <a:pt x="1871" y="610"/>
                  <a:pt x="1871" y="610"/>
                  <a:pt x="1871" y="610"/>
                </a:cubicBezTo>
                <a:cubicBezTo>
                  <a:pt x="1871" y="610"/>
                  <a:pt x="1871" y="610"/>
                  <a:pt x="1871" y="610"/>
                </a:cubicBezTo>
                <a:cubicBezTo>
                  <a:pt x="1873" y="612"/>
                  <a:pt x="1871" y="611"/>
                  <a:pt x="1873" y="612"/>
                </a:cubicBezTo>
                <a:cubicBezTo>
                  <a:pt x="1874" y="614"/>
                  <a:pt x="1874" y="614"/>
                  <a:pt x="1874" y="615"/>
                </a:cubicBezTo>
                <a:cubicBezTo>
                  <a:pt x="1875" y="615"/>
                  <a:pt x="1875" y="615"/>
                  <a:pt x="1875" y="615"/>
                </a:cubicBezTo>
                <a:cubicBezTo>
                  <a:pt x="1875" y="615"/>
                  <a:pt x="1873" y="616"/>
                  <a:pt x="1874" y="617"/>
                </a:cubicBezTo>
                <a:cubicBezTo>
                  <a:pt x="1875" y="617"/>
                  <a:pt x="1875" y="617"/>
                  <a:pt x="1875" y="617"/>
                </a:cubicBezTo>
                <a:cubicBezTo>
                  <a:pt x="1875" y="618"/>
                  <a:pt x="1875" y="618"/>
                  <a:pt x="1875" y="618"/>
                </a:cubicBezTo>
                <a:cubicBezTo>
                  <a:pt x="1876" y="618"/>
                  <a:pt x="1876" y="617"/>
                  <a:pt x="1876" y="617"/>
                </a:cubicBezTo>
                <a:cubicBezTo>
                  <a:pt x="1877" y="617"/>
                  <a:pt x="1877" y="617"/>
                  <a:pt x="1878" y="617"/>
                </a:cubicBezTo>
                <a:cubicBezTo>
                  <a:pt x="1878" y="619"/>
                  <a:pt x="1878" y="619"/>
                  <a:pt x="1879" y="620"/>
                </a:cubicBezTo>
                <a:cubicBezTo>
                  <a:pt x="1880" y="621"/>
                  <a:pt x="1883" y="621"/>
                  <a:pt x="1885" y="621"/>
                </a:cubicBezTo>
                <a:cubicBezTo>
                  <a:pt x="1885" y="622"/>
                  <a:pt x="1885" y="622"/>
                  <a:pt x="1885" y="622"/>
                </a:cubicBezTo>
                <a:cubicBezTo>
                  <a:pt x="1886" y="622"/>
                  <a:pt x="1886" y="622"/>
                  <a:pt x="1886" y="622"/>
                </a:cubicBezTo>
                <a:cubicBezTo>
                  <a:pt x="1886" y="623"/>
                  <a:pt x="1885" y="624"/>
                  <a:pt x="1885" y="625"/>
                </a:cubicBezTo>
                <a:cubicBezTo>
                  <a:pt x="1885" y="626"/>
                  <a:pt x="1884" y="626"/>
                  <a:pt x="1884" y="626"/>
                </a:cubicBezTo>
                <a:cubicBezTo>
                  <a:pt x="1883" y="628"/>
                  <a:pt x="1885" y="629"/>
                  <a:pt x="1883" y="631"/>
                </a:cubicBezTo>
                <a:cubicBezTo>
                  <a:pt x="1883" y="634"/>
                  <a:pt x="1883" y="635"/>
                  <a:pt x="1885" y="636"/>
                </a:cubicBezTo>
                <a:cubicBezTo>
                  <a:pt x="1885" y="637"/>
                  <a:pt x="1885" y="637"/>
                  <a:pt x="1885" y="637"/>
                </a:cubicBezTo>
                <a:cubicBezTo>
                  <a:pt x="1886" y="637"/>
                  <a:pt x="1886" y="637"/>
                  <a:pt x="1886" y="637"/>
                </a:cubicBezTo>
                <a:cubicBezTo>
                  <a:pt x="1886" y="636"/>
                  <a:pt x="1886" y="635"/>
                  <a:pt x="1887" y="635"/>
                </a:cubicBezTo>
                <a:cubicBezTo>
                  <a:pt x="1887" y="635"/>
                  <a:pt x="1885" y="634"/>
                  <a:pt x="1886" y="633"/>
                </a:cubicBezTo>
                <a:cubicBezTo>
                  <a:pt x="1887" y="633"/>
                  <a:pt x="1887" y="633"/>
                  <a:pt x="1888" y="633"/>
                </a:cubicBezTo>
                <a:cubicBezTo>
                  <a:pt x="1889" y="631"/>
                  <a:pt x="1889" y="630"/>
                  <a:pt x="1890" y="629"/>
                </a:cubicBezTo>
                <a:cubicBezTo>
                  <a:pt x="1892" y="630"/>
                  <a:pt x="1894" y="630"/>
                  <a:pt x="1896" y="631"/>
                </a:cubicBezTo>
                <a:cubicBezTo>
                  <a:pt x="1896" y="631"/>
                  <a:pt x="1896" y="631"/>
                  <a:pt x="1896" y="631"/>
                </a:cubicBezTo>
                <a:cubicBezTo>
                  <a:pt x="1896" y="635"/>
                  <a:pt x="1896" y="635"/>
                  <a:pt x="1896" y="635"/>
                </a:cubicBezTo>
                <a:cubicBezTo>
                  <a:pt x="1899" y="637"/>
                  <a:pt x="1901" y="639"/>
                  <a:pt x="1903" y="640"/>
                </a:cubicBezTo>
                <a:cubicBezTo>
                  <a:pt x="1903" y="646"/>
                  <a:pt x="1901" y="643"/>
                  <a:pt x="1899" y="645"/>
                </a:cubicBezTo>
                <a:close/>
                <a:moveTo>
                  <a:pt x="1965" y="600"/>
                </a:moveTo>
                <a:cubicBezTo>
                  <a:pt x="1963" y="600"/>
                  <a:pt x="1963" y="600"/>
                  <a:pt x="1962" y="601"/>
                </a:cubicBezTo>
                <a:cubicBezTo>
                  <a:pt x="1962" y="601"/>
                  <a:pt x="1962" y="601"/>
                  <a:pt x="1962" y="601"/>
                </a:cubicBezTo>
                <a:cubicBezTo>
                  <a:pt x="1962" y="602"/>
                  <a:pt x="1963" y="603"/>
                  <a:pt x="1963" y="604"/>
                </a:cubicBezTo>
                <a:cubicBezTo>
                  <a:pt x="1961" y="604"/>
                  <a:pt x="1961" y="604"/>
                  <a:pt x="1961" y="604"/>
                </a:cubicBezTo>
                <a:cubicBezTo>
                  <a:pt x="1961" y="605"/>
                  <a:pt x="1961" y="605"/>
                  <a:pt x="1961" y="605"/>
                </a:cubicBezTo>
                <a:cubicBezTo>
                  <a:pt x="1960" y="605"/>
                  <a:pt x="1960" y="605"/>
                  <a:pt x="1960" y="606"/>
                </a:cubicBezTo>
                <a:cubicBezTo>
                  <a:pt x="1960" y="607"/>
                  <a:pt x="1960" y="607"/>
                  <a:pt x="1960" y="607"/>
                </a:cubicBezTo>
                <a:cubicBezTo>
                  <a:pt x="1959" y="607"/>
                  <a:pt x="1959" y="607"/>
                  <a:pt x="1959" y="607"/>
                </a:cubicBezTo>
                <a:cubicBezTo>
                  <a:pt x="1958" y="608"/>
                  <a:pt x="1957" y="609"/>
                  <a:pt x="1956" y="612"/>
                </a:cubicBezTo>
                <a:cubicBezTo>
                  <a:pt x="1954" y="612"/>
                  <a:pt x="1955" y="612"/>
                  <a:pt x="1954" y="613"/>
                </a:cubicBezTo>
                <a:cubicBezTo>
                  <a:pt x="1954" y="614"/>
                  <a:pt x="1954" y="614"/>
                  <a:pt x="1954" y="614"/>
                </a:cubicBezTo>
                <a:cubicBezTo>
                  <a:pt x="1952" y="615"/>
                  <a:pt x="1949" y="614"/>
                  <a:pt x="1948" y="615"/>
                </a:cubicBezTo>
                <a:cubicBezTo>
                  <a:pt x="1946" y="615"/>
                  <a:pt x="1946" y="615"/>
                  <a:pt x="1946" y="615"/>
                </a:cubicBezTo>
                <a:cubicBezTo>
                  <a:pt x="1946" y="615"/>
                  <a:pt x="1946" y="615"/>
                  <a:pt x="1946" y="615"/>
                </a:cubicBezTo>
                <a:cubicBezTo>
                  <a:pt x="1947" y="615"/>
                  <a:pt x="1947" y="613"/>
                  <a:pt x="1947" y="612"/>
                </a:cubicBezTo>
                <a:cubicBezTo>
                  <a:pt x="1946" y="612"/>
                  <a:pt x="1946" y="612"/>
                  <a:pt x="1946" y="612"/>
                </a:cubicBezTo>
                <a:cubicBezTo>
                  <a:pt x="1946" y="611"/>
                  <a:pt x="1946" y="611"/>
                  <a:pt x="1946" y="611"/>
                </a:cubicBezTo>
                <a:cubicBezTo>
                  <a:pt x="1946" y="611"/>
                  <a:pt x="1946" y="611"/>
                  <a:pt x="1946" y="611"/>
                </a:cubicBezTo>
                <a:cubicBezTo>
                  <a:pt x="1946" y="610"/>
                  <a:pt x="1946" y="610"/>
                  <a:pt x="1946" y="610"/>
                </a:cubicBezTo>
                <a:cubicBezTo>
                  <a:pt x="1945" y="610"/>
                  <a:pt x="1945" y="610"/>
                  <a:pt x="1945" y="610"/>
                </a:cubicBezTo>
                <a:cubicBezTo>
                  <a:pt x="1944" y="613"/>
                  <a:pt x="1944" y="616"/>
                  <a:pt x="1942" y="618"/>
                </a:cubicBezTo>
                <a:cubicBezTo>
                  <a:pt x="1942" y="619"/>
                  <a:pt x="1942" y="619"/>
                  <a:pt x="1942" y="619"/>
                </a:cubicBezTo>
                <a:cubicBezTo>
                  <a:pt x="1941" y="619"/>
                  <a:pt x="1941" y="619"/>
                  <a:pt x="1941" y="619"/>
                </a:cubicBezTo>
                <a:cubicBezTo>
                  <a:pt x="1941" y="618"/>
                  <a:pt x="1941" y="617"/>
                  <a:pt x="1940" y="617"/>
                </a:cubicBezTo>
                <a:cubicBezTo>
                  <a:pt x="1940" y="616"/>
                  <a:pt x="1940" y="616"/>
                  <a:pt x="1940" y="616"/>
                </a:cubicBezTo>
                <a:cubicBezTo>
                  <a:pt x="1942" y="616"/>
                  <a:pt x="1942" y="616"/>
                  <a:pt x="1942" y="616"/>
                </a:cubicBezTo>
                <a:cubicBezTo>
                  <a:pt x="1941" y="613"/>
                  <a:pt x="1941" y="613"/>
                  <a:pt x="1942" y="611"/>
                </a:cubicBezTo>
                <a:cubicBezTo>
                  <a:pt x="1942" y="610"/>
                  <a:pt x="1941" y="610"/>
                  <a:pt x="1940" y="610"/>
                </a:cubicBezTo>
                <a:cubicBezTo>
                  <a:pt x="1940" y="609"/>
                  <a:pt x="1940" y="609"/>
                  <a:pt x="1940" y="609"/>
                </a:cubicBezTo>
                <a:cubicBezTo>
                  <a:pt x="1938" y="610"/>
                  <a:pt x="1936" y="612"/>
                  <a:pt x="1933" y="612"/>
                </a:cubicBezTo>
                <a:cubicBezTo>
                  <a:pt x="1933" y="609"/>
                  <a:pt x="1933" y="609"/>
                  <a:pt x="1933" y="609"/>
                </a:cubicBezTo>
                <a:cubicBezTo>
                  <a:pt x="1933" y="608"/>
                  <a:pt x="1933" y="609"/>
                  <a:pt x="1933" y="608"/>
                </a:cubicBezTo>
                <a:cubicBezTo>
                  <a:pt x="1933" y="608"/>
                  <a:pt x="1933" y="608"/>
                  <a:pt x="1933" y="608"/>
                </a:cubicBezTo>
                <a:cubicBezTo>
                  <a:pt x="1933" y="607"/>
                  <a:pt x="1933" y="607"/>
                  <a:pt x="1933" y="607"/>
                </a:cubicBezTo>
                <a:cubicBezTo>
                  <a:pt x="1932" y="607"/>
                  <a:pt x="1932" y="607"/>
                  <a:pt x="1932" y="607"/>
                </a:cubicBezTo>
                <a:cubicBezTo>
                  <a:pt x="1932" y="606"/>
                  <a:pt x="1932" y="606"/>
                  <a:pt x="1933" y="605"/>
                </a:cubicBezTo>
                <a:cubicBezTo>
                  <a:pt x="1932" y="605"/>
                  <a:pt x="1932" y="605"/>
                  <a:pt x="1932" y="605"/>
                </a:cubicBezTo>
                <a:cubicBezTo>
                  <a:pt x="1931" y="603"/>
                  <a:pt x="1931" y="602"/>
                  <a:pt x="1932" y="600"/>
                </a:cubicBezTo>
                <a:cubicBezTo>
                  <a:pt x="1932" y="599"/>
                  <a:pt x="1933" y="599"/>
                  <a:pt x="1933" y="599"/>
                </a:cubicBezTo>
                <a:cubicBezTo>
                  <a:pt x="1933" y="598"/>
                  <a:pt x="1932" y="594"/>
                  <a:pt x="1933" y="592"/>
                </a:cubicBezTo>
                <a:cubicBezTo>
                  <a:pt x="1933" y="592"/>
                  <a:pt x="1934" y="591"/>
                  <a:pt x="1935" y="590"/>
                </a:cubicBezTo>
                <a:cubicBezTo>
                  <a:pt x="1936" y="589"/>
                  <a:pt x="1936" y="587"/>
                  <a:pt x="1937" y="586"/>
                </a:cubicBezTo>
                <a:cubicBezTo>
                  <a:pt x="1939" y="585"/>
                  <a:pt x="1939" y="585"/>
                  <a:pt x="1941" y="585"/>
                </a:cubicBezTo>
                <a:cubicBezTo>
                  <a:pt x="1941" y="586"/>
                  <a:pt x="1940" y="587"/>
                  <a:pt x="1940" y="588"/>
                </a:cubicBezTo>
                <a:cubicBezTo>
                  <a:pt x="1942" y="588"/>
                  <a:pt x="1942" y="588"/>
                  <a:pt x="1942" y="588"/>
                </a:cubicBezTo>
                <a:cubicBezTo>
                  <a:pt x="1942" y="588"/>
                  <a:pt x="1942" y="588"/>
                  <a:pt x="1942" y="588"/>
                </a:cubicBezTo>
                <a:cubicBezTo>
                  <a:pt x="1942" y="588"/>
                  <a:pt x="1942" y="588"/>
                  <a:pt x="1942" y="588"/>
                </a:cubicBezTo>
                <a:cubicBezTo>
                  <a:pt x="1943" y="586"/>
                  <a:pt x="1943" y="584"/>
                  <a:pt x="1944" y="582"/>
                </a:cubicBezTo>
                <a:cubicBezTo>
                  <a:pt x="1946" y="582"/>
                  <a:pt x="1946" y="582"/>
                  <a:pt x="1946" y="582"/>
                </a:cubicBezTo>
                <a:cubicBezTo>
                  <a:pt x="1947" y="581"/>
                  <a:pt x="1946" y="581"/>
                  <a:pt x="1947" y="581"/>
                </a:cubicBezTo>
                <a:cubicBezTo>
                  <a:pt x="1947" y="580"/>
                  <a:pt x="1947" y="580"/>
                  <a:pt x="1947" y="580"/>
                </a:cubicBezTo>
                <a:cubicBezTo>
                  <a:pt x="1948" y="579"/>
                  <a:pt x="1949" y="581"/>
                  <a:pt x="1949" y="581"/>
                </a:cubicBezTo>
                <a:cubicBezTo>
                  <a:pt x="1951" y="581"/>
                  <a:pt x="1951" y="580"/>
                  <a:pt x="1952" y="580"/>
                </a:cubicBezTo>
                <a:cubicBezTo>
                  <a:pt x="1951" y="578"/>
                  <a:pt x="1951" y="577"/>
                  <a:pt x="1950" y="576"/>
                </a:cubicBezTo>
                <a:cubicBezTo>
                  <a:pt x="1953" y="575"/>
                  <a:pt x="1955" y="576"/>
                  <a:pt x="1958" y="576"/>
                </a:cubicBezTo>
                <a:cubicBezTo>
                  <a:pt x="1957" y="575"/>
                  <a:pt x="1958" y="575"/>
                  <a:pt x="1957" y="575"/>
                </a:cubicBezTo>
                <a:cubicBezTo>
                  <a:pt x="1957" y="574"/>
                  <a:pt x="1957" y="574"/>
                  <a:pt x="1957" y="574"/>
                </a:cubicBezTo>
                <a:cubicBezTo>
                  <a:pt x="1958" y="574"/>
                  <a:pt x="1959" y="574"/>
                  <a:pt x="1960" y="575"/>
                </a:cubicBezTo>
                <a:cubicBezTo>
                  <a:pt x="1960" y="575"/>
                  <a:pt x="1960" y="575"/>
                  <a:pt x="1960" y="575"/>
                </a:cubicBezTo>
                <a:cubicBezTo>
                  <a:pt x="1960" y="575"/>
                  <a:pt x="1961" y="575"/>
                  <a:pt x="1962" y="575"/>
                </a:cubicBezTo>
                <a:cubicBezTo>
                  <a:pt x="1962" y="576"/>
                  <a:pt x="1961" y="578"/>
                  <a:pt x="1960" y="579"/>
                </a:cubicBezTo>
                <a:cubicBezTo>
                  <a:pt x="1960" y="580"/>
                  <a:pt x="1959" y="580"/>
                  <a:pt x="1958" y="581"/>
                </a:cubicBezTo>
                <a:cubicBezTo>
                  <a:pt x="1958" y="581"/>
                  <a:pt x="1958" y="582"/>
                  <a:pt x="1958" y="583"/>
                </a:cubicBezTo>
                <a:cubicBezTo>
                  <a:pt x="1957" y="583"/>
                  <a:pt x="1957" y="583"/>
                  <a:pt x="1957" y="583"/>
                </a:cubicBezTo>
                <a:cubicBezTo>
                  <a:pt x="1957" y="585"/>
                  <a:pt x="1957" y="586"/>
                  <a:pt x="1958" y="587"/>
                </a:cubicBezTo>
                <a:cubicBezTo>
                  <a:pt x="1957" y="587"/>
                  <a:pt x="1957" y="587"/>
                  <a:pt x="1957" y="587"/>
                </a:cubicBezTo>
                <a:cubicBezTo>
                  <a:pt x="1957" y="594"/>
                  <a:pt x="1958" y="593"/>
                  <a:pt x="1960" y="597"/>
                </a:cubicBezTo>
                <a:cubicBezTo>
                  <a:pt x="1962" y="597"/>
                  <a:pt x="1962" y="598"/>
                  <a:pt x="1965" y="598"/>
                </a:cubicBezTo>
                <a:lnTo>
                  <a:pt x="1965" y="600"/>
                </a:lnTo>
                <a:close/>
                <a:moveTo>
                  <a:pt x="2104" y="621"/>
                </a:moveTo>
                <a:cubicBezTo>
                  <a:pt x="2104" y="622"/>
                  <a:pt x="2104" y="622"/>
                  <a:pt x="2104" y="622"/>
                </a:cubicBezTo>
                <a:cubicBezTo>
                  <a:pt x="2102" y="622"/>
                  <a:pt x="2102" y="622"/>
                  <a:pt x="2102" y="622"/>
                </a:cubicBezTo>
                <a:cubicBezTo>
                  <a:pt x="2101" y="623"/>
                  <a:pt x="2101" y="624"/>
                  <a:pt x="2100" y="625"/>
                </a:cubicBezTo>
                <a:cubicBezTo>
                  <a:pt x="2099" y="626"/>
                  <a:pt x="2097" y="624"/>
                  <a:pt x="2096" y="625"/>
                </a:cubicBezTo>
                <a:cubicBezTo>
                  <a:pt x="2096" y="626"/>
                  <a:pt x="2096" y="626"/>
                  <a:pt x="2096" y="626"/>
                </a:cubicBezTo>
                <a:cubicBezTo>
                  <a:pt x="2092" y="626"/>
                  <a:pt x="2092" y="624"/>
                  <a:pt x="2089" y="623"/>
                </a:cubicBezTo>
                <a:cubicBezTo>
                  <a:pt x="2089" y="622"/>
                  <a:pt x="2089" y="623"/>
                  <a:pt x="2090" y="622"/>
                </a:cubicBezTo>
                <a:cubicBezTo>
                  <a:pt x="2092" y="620"/>
                  <a:pt x="2098" y="621"/>
                  <a:pt x="2100" y="619"/>
                </a:cubicBezTo>
                <a:cubicBezTo>
                  <a:pt x="2102" y="619"/>
                  <a:pt x="2104" y="619"/>
                  <a:pt x="2105" y="619"/>
                </a:cubicBezTo>
                <a:cubicBezTo>
                  <a:pt x="2105" y="621"/>
                  <a:pt x="2105" y="620"/>
                  <a:pt x="2104" y="621"/>
                </a:cubicBezTo>
                <a:close/>
                <a:moveTo>
                  <a:pt x="2116" y="567"/>
                </a:moveTo>
                <a:cubicBezTo>
                  <a:pt x="2115" y="567"/>
                  <a:pt x="2115" y="567"/>
                  <a:pt x="2115" y="567"/>
                </a:cubicBezTo>
                <a:cubicBezTo>
                  <a:pt x="2115" y="569"/>
                  <a:pt x="2115" y="569"/>
                  <a:pt x="2115" y="569"/>
                </a:cubicBezTo>
                <a:cubicBezTo>
                  <a:pt x="2115" y="569"/>
                  <a:pt x="2115" y="569"/>
                  <a:pt x="2115" y="569"/>
                </a:cubicBezTo>
                <a:cubicBezTo>
                  <a:pt x="2115" y="570"/>
                  <a:pt x="2115" y="570"/>
                  <a:pt x="2115" y="570"/>
                </a:cubicBezTo>
                <a:cubicBezTo>
                  <a:pt x="2113" y="570"/>
                  <a:pt x="2113" y="570"/>
                  <a:pt x="2113" y="570"/>
                </a:cubicBezTo>
                <a:cubicBezTo>
                  <a:pt x="2113" y="571"/>
                  <a:pt x="2113" y="571"/>
                  <a:pt x="2113" y="571"/>
                </a:cubicBezTo>
                <a:cubicBezTo>
                  <a:pt x="2112" y="571"/>
                  <a:pt x="2111" y="570"/>
                  <a:pt x="2110" y="570"/>
                </a:cubicBezTo>
                <a:cubicBezTo>
                  <a:pt x="2110" y="571"/>
                  <a:pt x="2110" y="571"/>
                  <a:pt x="2110" y="571"/>
                </a:cubicBezTo>
                <a:cubicBezTo>
                  <a:pt x="2109" y="571"/>
                  <a:pt x="2109" y="571"/>
                  <a:pt x="2109" y="571"/>
                </a:cubicBezTo>
                <a:cubicBezTo>
                  <a:pt x="2109" y="573"/>
                  <a:pt x="2109" y="573"/>
                  <a:pt x="2109" y="573"/>
                </a:cubicBezTo>
                <a:cubicBezTo>
                  <a:pt x="2109" y="572"/>
                  <a:pt x="2108" y="572"/>
                  <a:pt x="2107" y="572"/>
                </a:cubicBezTo>
                <a:cubicBezTo>
                  <a:pt x="2106" y="572"/>
                  <a:pt x="2107" y="573"/>
                  <a:pt x="2106" y="573"/>
                </a:cubicBezTo>
                <a:cubicBezTo>
                  <a:pt x="2106" y="572"/>
                  <a:pt x="2106" y="572"/>
                  <a:pt x="2106" y="571"/>
                </a:cubicBezTo>
                <a:cubicBezTo>
                  <a:pt x="2102" y="572"/>
                  <a:pt x="2099" y="572"/>
                  <a:pt x="2096" y="572"/>
                </a:cubicBezTo>
                <a:cubicBezTo>
                  <a:pt x="2096" y="573"/>
                  <a:pt x="2096" y="573"/>
                  <a:pt x="2096" y="573"/>
                </a:cubicBezTo>
                <a:cubicBezTo>
                  <a:pt x="2096" y="573"/>
                  <a:pt x="2096" y="573"/>
                  <a:pt x="2096" y="573"/>
                </a:cubicBezTo>
                <a:cubicBezTo>
                  <a:pt x="2095" y="572"/>
                  <a:pt x="2095" y="572"/>
                  <a:pt x="2095" y="571"/>
                </a:cubicBezTo>
                <a:cubicBezTo>
                  <a:pt x="2091" y="571"/>
                  <a:pt x="2091" y="571"/>
                  <a:pt x="2091" y="571"/>
                </a:cubicBezTo>
                <a:cubicBezTo>
                  <a:pt x="2091" y="571"/>
                  <a:pt x="2091" y="571"/>
                  <a:pt x="2091" y="571"/>
                </a:cubicBezTo>
                <a:cubicBezTo>
                  <a:pt x="2090" y="571"/>
                  <a:pt x="2090" y="571"/>
                  <a:pt x="2090" y="571"/>
                </a:cubicBezTo>
                <a:cubicBezTo>
                  <a:pt x="2090" y="571"/>
                  <a:pt x="2089" y="572"/>
                  <a:pt x="2089" y="572"/>
                </a:cubicBezTo>
                <a:cubicBezTo>
                  <a:pt x="2088" y="572"/>
                  <a:pt x="2088" y="572"/>
                  <a:pt x="2088" y="572"/>
                </a:cubicBezTo>
                <a:cubicBezTo>
                  <a:pt x="2088" y="570"/>
                  <a:pt x="2088" y="570"/>
                  <a:pt x="2088" y="570"/>
                </a:cubicBezTo>
                <a:cubicBezTo>
                  <a:pt x="2086" y="570"/>
                  <a:pt x="2086" y="570"/>
                  <a:pt x="2086" y="570"/>
                </a:cubicBezTo>
                <a:cubicBezTo>
                  <a:pt x="2086" y="573"/>
                  <a:pt x="2086" y="573"/>
                  <a:pt x="2086" y="573"/>
                </a:cubicBezTo>
                <a:cubicBezTo>
                  <a:pt x="2085" y="574"/>
                  <a:pt x="2084" y="574"/>
                  <a:pt x="2083" y="575"/>
                </a:cubicBezTo>
                <a:cubicBezTo>
                  <a:pt x="2083" y="575"/>
                  <a:pt x="2083" y="575"/>
                  <a:pt x="2083" y="575"/>
                </a:cubicBezTo>
                <a:cubicBezTo>
                  <a:pt x="2081" y="574"/>
                  <a:pt x="2081" y="575"/>
                  <a:pt x="2079" y="575"/>
                </a:cubicBezTo>
                <a:cubicBezTo>
                  <a:pt x="2078" y="577"/>
                  <a:pt x="2078" y="578"/>
                  <a:pt x="2076" y="578"/>
                </a:cubicBezTo>
                <a:cubicBezTo>
                  <a:pt x="2075" y="580"/>
                  <a:pt x="2076" y="579"/>
                  <a:pt x="2075" y="580"/>
                </a:cubicBezTo>
                <a:cubicBezTo>
                  <a:pt x="2075" y="581"/>
                  <a:pt x="2075" y="581"/>
                  <a:pt x="2075" y="581"/>
                </a:cubicBezTo>
                <a:cubicBezTo>
                  <a:pt x="2073" y="581"/>
                  <a:pt x="2073" y="581"/>
                  <a:pt x="2073" y="581"/>
                </a:cubicBezTo>
                <a:cubicBezTo>
                  <a:pt x="2073" y="581"/>
                  <a:pt x="2073" y="581"/>
                  <a:pt x="2073" y="581"/>
                </a:cubicBezTo>
                <a:cubicBezTo>
                  <a:pt x="2071" y="581"/>
                  <a:pt x="2071" y="581"/>
                  <a:pt x="2071" y="581"/>
                </a:cubicBezTo>
                <a:cubicBezTo>
                  <a:pt x="2071" y="582"/>
                  <a:pt x="2071" y="582"/>
                  <a:pt x="2071" y="582"/>
                </a:cubicBezTo>
                <a:cubicBezTo>
                  <a:pt x="2070" y="582"/>
                  <a:pt x="2070" y="582"/>
                  <a:pt x="2069" y="583"/>
                </a:cubicBezTo>
                <a:cubicBezTo>
                  <a:pt x="2069" y="584"/>
                  <a:pt x="2069" y="584"/>
                  <a:pt x="2069" y="584"/>
                </a:cubicBezTo>
                <a:cubicBezTo>
                  <a:pt x="2069" y="585"/>
                  <a:pt x="2068" y="584"/>
                  <a:pt x="2067" y="586"/>
                </a:cubicBezTo>
                <a:cubicBezTo>
                  <a:pt x="2065" y="586"/>
                  <a:pt x="2065" y="586"/>
                  <a:pt x="2065" y="586"/>
                </a:cubicBezTo>
                <a:cubicBezTo>
                  <a:pt x="2065" y="588"/>
                  <a:pt x="2065" y="590"/>
                  <a:pt x="2063" y="590"/>
                </a:cubicBezTo>
                <a:cubicBezTo>
                  <a:pt x="2063" y="593"/>
                  <a:pt x="2063" y="593"/>
                  <a:pt x="2063" y="593"/>
                </a:cubicBezTo>
                <a:cubicBezTo>
                  <a:pt x="2064" y="593"/>
                  <a:pt x="2064" y="593"/>
                  <a:pt x="2064" y="593"/>
                </a:cubicBezTo>
                <a:cubicBezTo>
                  <a:pt x="2064" y="594"/>
                  <a:pt x="2064" y="594"/>
                  <a:pt x="2064" y="594"/>
                </a:cubicBezTo>
                <a:cubicBezTo>
                  <a:pt x="2066" y="594"/>
                  <a:pt x="2066" y="594"/>
                  <a:pt x="2066" y="594"/>
                </a:cubicBezTo>
                <a:cubicBezTo>
                  <a:pt x="2066" y="596"/>
                  <a:pt x="2066" y="596"/>
                  <a:pt x="2066" y="596"/>
                </a:cubicBezTo>
                <a:cubicBezTo>
                  <a:pt x="2064" y="595"/>
                  <a:pt x="2063" y="594"/>
                  <a:pt x="2061" y="594"/>
                </a:cubicBezTo>
                <a:cubicBezTo>
                  <a:pt x="2061" y="593"/>
                  <a:pt x="2061" y="593"/>
                  <a:pt x="2061" y="593"/>
                </a:cubicBezTo>
                <a:cubicBezTo>
                  <a:pt x="2061" y="592"/>
                  <a:pt x="2061" y="593"/>
                  <a:pt x="2061" y="592"/>
                </a:cubicBezTo>
                <a:cubicBezTo>
                  <a:pt x="2062" y="590"/>
                  <a:pt x="2061" y="589"/>
                  <a:pt x="2061" y="587"/>
                </a:cubicBezTo>
                <a:cubicBezTo>
                  <a:pt x="2059" y="587"/>
                  <a:pt x="2059" y="587"/>
                  <a:pt x="2058" y="587"/>
                </a:cubicBezTo>
                <a:cubicBezTo>
                  <a:pt x="2058" y="584"/>
                  <a:pt x="2058" y="584"/>
                  <a:pt x="2059" y="582"/>
                </a:cubicBezTo>
                <a:cubicBezTo>
                  <a:pt x="2060" y="582"/>
                  <a:pt x="2061" y="581"/>
                  <a:pt x="2062" y="581"/>
                </a:cubicBezTo>
                <a:cubicBezTo>
                  <a:pt x="2062" y="579"/>
                  <a:pt x="2064" y="577"/>
                  <a:pt x="2065" y="576"/>
                </a:cubicBezTo>
                <a:cubicBezTo>
                  <a:pt x="2065" y="575"/>
                  <a:pt x="2065" y="575"/>
                  <a:pt x="2065" y="575"/>
                </a:cubicBezTo>
                <a:cubicBezTo>
                  <a:pt x="2066" y="576"/>
                  <a:pt x="2067" y="576"/>
                  <a:pt x="2068" y="576"/>
                </a:cubicBezTo>
                <a:cubicBezTo>
                  <a:pt x="2069" y="574"/>
                  <a:pt x="2069" y="574"/>
                  <a:pt x="2070" y="572"/>
                </a:cubicBezTo>
                <a:cubicBezTo>
                  <a:pt x="2071" y="572"/>
                  <a:pt x="2072" y="572"/>
                  <a:pt x="2073" y="571"/>
                </a:cubicBezTo>
                <a:cubicBezTo>
                  <a:pt x="2074" y="570"/>
                  <a:pt x="2074" y="570"/>
                  <a:pt x="2075" y="569"/>
                </a:cubicBezTo>
                <a:cubicBezTo>
                  <a:pt x="2077" y="569"/>
                  <a:pt x="2079" y="568"/>
                  <a:pt x="2082" y="568"/>
                </a:cubicBezTo>
                <a:cubicBezTo>
                  <a:pt x="2082" y="569"/>
                  <a:pt x="2082" y="569"/>
                  <a:pt x="2082" y="569"/>
                </a:cubicBezTo>
                <a:cubicBezTo>
                  <a:pt x="2084" y="569"/>
                  <a:pt x="2084" y="569"/>
                  <a:pt x="2084" y="569"/>
                </a:cubicBezTo>
                <a:cubicBezTo>
                  <a:pt x="2084" y="568"/>
                  <a:pt x="2084" y="568"/>
                  <a:pt x="2084" y="568"/>
                </a:cubicBezTo>
                <a:cubicBezTo>
                  <a:pt x="2086" y="568"/>
                  <a:pt x="2086" y="568"/>
                  <a:pt x="2086" y="568"/>
                </a:cubicBezTo>
                <a:cubicBezTo>
                  <a:pt x="2086" y="567"/>
                  <a:pt x="2086" y="567"/>
                  <a:pt x="2086" y="567"/>
                </a:cubicBezTo>
                <a:cubicBezTo>
                  <a:pt x="2087" y="568"/>
                  <a:pt x="2089" y="568"/>
                  <a:pt x="2090" y="568"/>
                </a:cubicBezTo>
                <a:cubicBezTo>
                  <a:pt x="2091" y="568"/>
                  <a:pt x="2091" y="568"/>
                  <a:pt x="2092" y="567"/>
                </a:cubicBezTo>
                <a:cubicBezTo>
                  <a:pt x="2092" y="568"/>
                  <a:pt x="2092" y="568"/>
                  <a:pt x="2092" y="569"/>
                </a:cubicBezTo>
                <a:cubicBezTo>
                  <a:pt x="2094" y="569"/>
                  <a:pt x="2095" y="568"/>
                  <a:pt x="2096" y="568"/>
                </a:cubicBezTo>
                <a:cubicBezTo>
                  <a:pt x="2097" y="569"/>
                  <a:pt x="2097" y="569"/>
                  <a:pt x="2097" y="569"/>
                </a:cubicBezTo>
                <a:cubicBezTo>
                  <a:pt x="2098" y="569"/>
                  <a:pt x="2098" y="569"/>
                  <a:pt x="2098" y="569"/>
                </a:cubicBezTo>
                <a:cubicBezTo>
                  <a:pt x="2098" y="570"/>
                  <a:pt x="2098" y="570"/>
                  <a:pt x="2098" y="570"/>
                </a:cubicBezTo>
                <a:cubicBezTo>
                  <a:pt x="2100" y="571"/>
                  <a:pt x="2103" y="570"/>
                  <a:pt x="2104" y="569"/>
                </a:cubicBezTo>
                <a:cubicBezTo>
                  <a:pt x="2104" y="569"/>
                  <a:pt x="2104" y="569"/>
                  <a:pt x="2104" y="569"/>
                </a:cubicBezTo>
                <a:cubicBezTo>
                  <a:pt x="2104" y="569"/>
                  <a:pt x="2106" y="570"/>
                  <a:pt x="2109" y="570"/>
                </a:cubicBezTo>
                <a:cubicBezTo>
                  <a:pt x="2109" y="569"/>
                  <a:pt x="2110" y="566"/>
                  <a:pt x="2111" y="565"/>
                </a:cubicBezTo>
                <a:cubicBezTo>
                  <a:pt x="2111" y="565"/>
                  <a:pt x="2111" y="565"/>
                  <a:pt x="2111" y="565"/>
                </a:cubicBezTo>
                <a:cubicBezTo>
                  <a:pt x="2112" y="565"/>
                  <a:pt x="2113" y="565"/>
                  <a:pt x="2113" y="565"/>
                </a:cubicBezTo>
                <a:cubicBezTo>
                  <a:pt x="2113" y="564"/>
                  <a:pt x="2113" y="564"/>
                  <a:pt x="2113" y="564"/>
                </a:cubicBezTo>
                <a:cubicBezTo>
                  <a:pt x="2115" y="564"/>
                  <a:pt x="2116" y="563"/>
                  <a:pt x="2117" y="563"/>
                </a:cubicBezTo>
                <a:cubicBezTo>
                  <a:pt x="2117" y="564"/>
                  <a:pt x="2117" y="564"/>
                  <a:pt x="2118" y="564"/>
                </a:cubicBezTo>
                <a:cubicBezTo>
                  <a:pt x="2117" y="566"/>
                  <a:pt x="2117" y="565"/>
                  <a:pt x="2116" y="567"/>
                </a:cubicBezTo>
                <a:close/>
                <a:moveTo>
                  <a:pt x="2175" y="188"/>
                </a:moveTo>
                <a:cubicBezTo>
                  <a:pt x="2174" y="188"/>
                  <a:pt x="2174" y="188"/>
                  <a:pt x="2174" y="188"/>
                </a:cubicBezTo>
                <a:cubicBezTo>
                  <a:pt x="2174" y="189"/>
                  <a:pt x="2174" y="189"/>
                  <a:pt x="2174" y="189"/>
                </a:cubicBezTo>
                <a:cubicBezTo>
                  <a:pt x="2172" y="189"/>
                  <a:pt x="2172" y="189"/>
                  <a:pt x="2172" y="189"/>
                </a:cubicBezTo>
                <a:cubicBezTo>
                  <a:pt x="2172" y="189"/>
                  <a:pt x="2172" y="190"/>
                  <a:pt x="2171" y="191"/>
                </a:cubicBezTo>
                <a:cubicBezTo>
                  <a:pt x="2171" y="191"/>
                  <a:pt x="2171" y="191"/>
                  <a:pt x="2171" y="191"/>
                </a:cubicBezTo>
                <a:cubicBezTo>
                  <a:pt x="2171" y="191"/>
                  <a:pt x="2171" y="191"/>
                  <a:pt x="2171" y="191"/>
                </a:cubicBezTo>
                <a:cubicBezTo>
                  <a:pt x="2170" y="191"/>
                  <a:pt x="2170" y="191"/>
                  <a:pt x="2170" y="191"/>
                </a:cubicBezTo>
                <a:cubicBezTo>
                  <a:pt x="2170" y="190"/>
                  <a:pt x="2170" y="190"/>
                  <a:pt x="2170" y="190"/>
                </a:cubicBezTo>
                <a:cubicBezTo>
                  <a:pt x="2171" y="189"/>
                  <a:pt x="2171" y="188"/>
                  <a:pt x="2172" y="187"/>
                </a:cubicBezTo>
                <a:cubicBezTo>
                  <a:pt x="2175" y="187"/>
                  <a:pt x="2175" y="187"/>
                  <a:pt x="2175" y="187"/>
                </a:cubicBezTo>
                <a:lnTo>
                  <a:pt x="2175" y="188"/>
                </a:lnTo>
                <a:close/>
                <a:moveTo>
                  <a:pt x="2230" y="529"/>
                </a:moveTo>
                <a:cubicBezTo>
                  <a:pt x="2229" y="529"/>
                  <a:pt x="2228" y="529"/>
                  <a:pt x="2227" y="529"/>
                </a:cubicBezTo>
                <a:cubicBezTo>
                  <a:pt x="2227" y="528"/>
                  <a:pt x="2227" y="529"/>
                  <a:pt x="2226" y="528"/>
                </a:cubicBezTo>
                <a:cubicBezTo>
                  <a:pt x="2226" y="526"/>
                  <a:pt x="2227" y="526"/>
                  <a:pt x="2228" y="525"/>
                </a:cubicBezTo>
                <a:cubicBezTo>
                  <a:pt x="2228" y="525"/>
                  <a:pt x="2228" y="525"/>
                  <a:pt x="2228" y="525"/>
                </a:cubicBezTo>
                <a:cubicBezTo>
                  <a:pt x="2229" y="525"/>
                  <a:pt x="2229" y="525"/>
                  <a:pt x="2230" y="526"/>
                </a:cubicBezTo>
                <a:cubicBezTo>
                  <a:pt x="2230" y="527"/>
                  <a:pt x="2230" y="528"/>
                  <a:pt x="2230" y="529"/>
                </a:cubicBezTo>
                <a:close/>
                <a:moveTo>
                  <a:pt x="2287" y="899"/>
                </a:moveTo>
                <a:cubicBezTo>
                  <a:pt x="2286" y="899"/>
                  <a:pt x="2286" y="899"/>
                  <a:pt x="2285" y="900"/>
                </a:cubicBezTo>
                <a:cubicBezTo>
                  <a:pt x="2285" y="899"/>
                  <a:pt x="2285" y="898"/>
                  <a:pt x="2284" y="898"/>
                </a:cubicBezTo>
                <a:cubicBezTo>
                  <a:pt x="2285" y="897"/>
                  <a:pt x="2285" y="897"/>
                  <a:pt x="2287" y="897"/>
                </a:cubicBezTo>
                <a:lnTo>
                  <a:pt x="2287" y="899"/>
                </a:lnTo>
                <a:close/>
                <a:moveTo>
                  <a:pt x="2293" y="516"/>
                </a:moveTo>
                <a:cubicBezTo>
                  <a:pt x="2294" y="516"/>
                  <a:pt x="2294" y="516"/>
                  <a:pt x="2294" y="516"/>
                </a:cubicBezTo>
                <a:cubicBezTo>
                  <a:pt x="2295" y="519"/>
                  <a:pt x="2294" y="519"/>
                  <a:pt x="2294" y="523"/>
                </a:cubicBezTo>
                <a:cubicBezTo>
                  <a:pt x="2293" y="523"/>
                  <a:pt x="2293" y="523"/>
                  <a:pt x="2293" y="523"/>
                </a:cubicBezTo>
                <a:cubicBezTo>
                  <a:pt x="2293" y="520"/>
                  <a:pt x="2293" y="520"/>
                  <a:pt x="2293" y="520"/>
                </a:cubicBezTo>
                <a:cubicBezTo>
                  <a:pt x="2292" y="520"/>
                  <a:pt x="2292" y="520"/>
                  <a:pt x="2292" y="520"/>
                </a:cubicBezTo>
                <a:cubicBezTo>
                  <a:pt x="2292" y="519"/>
                  <a:pt x="2293" y="517"/>
                  <a:pt x="2293" y="516"/>
                </a:cubicBezTo>
                <a:close/>
                <a:moveTo>
                  <a:pt x="2296" y="696"/>
                </a:moveTo>
                <a:cubicBezTo>
                  <a:pt x="2294" y="695"/>
                  <a:pt x="2293" y="695"/>
                  <a:pt x="2292" y="694"/>
                </a:cubicBezTo>
                <a:cubicBezTo>
                  <a:pt x="2292" y="692"/>
                  <a:pt x="2292" y="692"/>
                  <a:pt x="2292" y="692"/>
                </a:cubicBezTo>
                <a:cubicBezTo>
                  <a:pt x="2294" y="692"/>
                  <a:pt x="2294" y="692"/>
                  <a:pt x="2294" y="692"/>
                </a:cubicBezTo>
                <a:cubicBezTo>
                  <a:pt x="2294" y="693"/>
                  <a:pt x="2295" y="693"/>
                  <a:pt x="2296" y="694"/>
                </a:cubicBezTo>
                <a:lnTo>
                  <a:pt x="2296" y="696"/>
                </a:lnTo>
                <a:close/>
                <a:moveTo>
                  <a:pt x="2307" y="216"/>
                </a:moveTo>
                <a:cubicBezTo>
                  <a:pt x="2307" y="215"/>
                  <a:pt x="2307" y="216"/>
                  <a:pt x="2307" y="215"/>
                </a:cubicBezTo>
                <a:cubicBezTo>
                  <a:pt x="2307" y="214"/>
                  <a:pt x="2307" y="214"/>
                  <a:pt x="2307" y="214"/>
                </a:cubicBezTo>
                <a:cubicBezTo>
                  <a:pt x="2308" y="214"/>
                  <a:pt x="2308" y="214"/>
                  <a:pt x="2308" y="214"/>
                </a:cubicBezTo>
                <a:cubicBezTo>
                  <a:pt x="2308" y="215"/>
                  <a:pt x="2309" y="216"/>
                  <a:pt x="2309" y="216"/>
                </a:cubicBezTo>
                <a:lnTo>
                  <a:pt x="2307" y="216"/>
                </a:lnTo>
                <a:close/>
                <a:moveTo>
                  <a:pt x="2314" y="209"/>
                </a:moveTo>
                <a:cubicBezTo>
                  <a:pt x="2315" y="209"/>
                  <a:pt x="2315" y="209"/>
                  <a:pt x="2315" y="210"/>
                </a:cubicBezTo>
                <a:cubicBezTo>
                  <a:pt x="2314" y="209"/>
                  <a:pt x="2315" y="210"/>
                  <a:pt x="2314" y="209"/>
                </a:cubicBezTo>
                <a:close/>
                <a:moveTo>
                  <a:pt x="2317" y="155"/>
                </a:moveTo>
                <a:cubicBezTo>
                  <a:pt x="2317" y="155"/>
                  <a:pt x="2317" y="155"/>
                  <a:pt x="2317" y="155"/>
                </a:cubicBezTo>
                <a:cubicBezTo>
                  <a:pt x="2315" y="156"/>
                  <a:pt x="2315" y="155"/>
                  <a:pt x="2314" y="156"/>
                </a:cubicBezTo>
                <a:cubicBezTo>
                  <a:pt x="2313" y="156"/>
                  <a:pt x="2313" y="156"/>
                  <a:pt x="2313" y="156"/>
                </a:cubicBezTo>
                <a:cubicBezTo>
                  <a:pt x="2313" y="158"/>
                  <a:pt x="2313" y="158"/>
                  <a:pt x="2313" y="158"/>
                </a:cubicBezTo>
                <a:cubicBezTo>
                  <a:pt x="2311" y="159"/>
                  <a:pt x="2311" y="159"/>
                  <a:pt x="2310" y="160"/>
                </a:cubicBezTo>
                <a:cubicBezTo>
                  <a:pt x="2309" y="160"/>
                  <a:pt x="2309" y="160"/>
                  <a:pt x="2309" y="160"/>
                </a:cubicBezTo>
                <a:cubicBezTo>
                  <a:pt x="2309" y="162"/>
                  <a:pt x="2309" y="162"/>
                  <a:pt x="2309" y="162"/>
                </a:cubicBezTo>
                <a:cubicBezTo>
                  <a:pt x="2309" y="162"/>
                  <a:pt x="2309" y="162"/>
                  <a:pt x="2309" y="162"/>
                </a:cubicBezTo>
                <a:cubicBezTo>
                  <a:pt x="2308" y="163"/>
                  <a:pt x="2309" y="163"/>
                  <a:pt x="2307" y="163"/>
                </a:cubicBezTo>
                <a:cubicBezTo>
                  <a:pt x="2307" y="162"/>
                  <a:pt x="2307" y="162"/>
                  <a:pt x="2307" y="162"/>
                </a:cubicBezTo>
                <a:cubicBezTo>
                  <a:pt x="2307" y="162"/>
                  <a:pt x="2307" y="162"/>
                  <a:pt x="2307" y="162"/>
                </a:cubicBezTo>
                <a:cubicBezTo>
                  <a:pt x="2307" y="162"/>
                  <a:pt x="2307" y="161"/>
                  <a:pt x="2307" y="160"/>
                </a:cubicBezTo>
                <a:cubicBezTo>
                  <a:pt x="2307" y="160"/>
                  <a:pt x="2307" y="160"/>
                  <a:pt x="2307" y="160"/>
                </a:cubicBezTo>
                <a:cubicBezTo>
                  <a:pt x="2303" y="160"/>
                  <a:pt x="2303" y="160"/>
                  <a:pt x="2303" y="160"/>
                </a:cubicBezTo>
                <a:cubicBezTo>
                  <a:pt x="2303" y="159"/>
                  <a:pt x="2303" y="159"/>
                  <a:pt x="2303" y="159"/>
                </a:cubicBezTo>
                <a:cubicBezTo>
                  <a:pt x="2302" y="159"/>
                  <a:pt x="2302" y="159"/>
                  <a:pt x="2302" y="158"/>
                </a:cubicBezTo>
                <a:cubicBezTo>
                  <a:pt x="2303" y="157"/>
                  <a:pt x="2303" y="157"/>
                  <a:pt x="2303" y="157"/>
                </a:cubicBezTo>
                <a:cubicBezTo>
                  <a:pt x="2304" y="156"/>
                  <a:pt x="2304" y="154"/>
                  <a:pt x="2304" y="153"/>
                </a:cubicBezTo>
                <a:cubicBezTo>
                  <a:pt x="2304" y="152"/>
                  <a:pt x="2303" y="153"/>
                  <a:pt x="2303" y="152"/>
                </a:cubicBezTo>
                <a:cubicBezTo>
                  <a:pt x="2304" y="152"/>
                  <a:pt x="2304" y="152"/>
                  <a:pt x="2304" y="152"/>
                </a:cubicBezTo>
                <a:cubicBezTo>
                  <a:pt x="2305" y="151"/>
                  <a:pt x="2305" y="151"/>
                  <a:pt x="2305" y="151"/>
                </a:cubicBezTo>
                <a:cubicBezTo>
                  <a:pt x="2306" y="152"/>
                  <a:pt x="2307" y="153"/>
                  <a:pt x="2307" y="154"/>
                </a:cubicBezTo>
                <a:cubicBezTo>
                  <a:pt x="2311" y="154"/>
                  <a:pt x="2315" y="152"/>
                  <a:pt x="2318" y="151"/>
                </a:cubicBezTo>
                <a:cubicBezTo>
                  <a:pt x="2321" y="151"/>
                  <a:pt x="2321" y="151"/>
                  <a:pt x="2321" y="151"/>
                </a:cubicBezTo>
                <a:cubicBezTo>
                  <a:pt x="2321" y="151"/>
                  <a:pt x="2321" y="151"/>
                  <a:pt x="2321" y="151"/>
                </a:cubicBezTo>
                <a:cubicBezTo>
                  <a:pt x="2322" y="150"/>
                  <a:pt x="2322" y="150"/>
                  <a:pt x="2323" y="149"/>
                </a:cubicBezTo>
                <a:cubicBezTo>
                  <a:pt x="2323" y="148"/>
                  <a:pt x="2323" y="148"/>
                  <a:pt x="2323" y="148"/>
                </a:cubicBezTo>
                <a:cubicBezTo>
                  <a:pt x="2322" y="148"/>
                  <a:pt x="2322" y="148"/>
                  <a:pt x="2322" y="148"/>
                </a:cubicBezTo>
                <a:cubicBezTo>
                  <a:pt x="2322" y="145"/>
                  <a:pt x="2322" y="145"/>
                  <a:pt x="2322" y="145"/>
                </a:cubicBezTo>
                <a:cubicBezTo>
                  <a:pt x="2326" y="146"/>
                  <a:pt x="2324" y="146"/>
                  <a:pt x="2326" y="148"/>
                </a:cubicBezTo>
                <a:cubicBezTo>
                  <a:pt x="2326" y="149"/>
                  <a:pt x="2326" y="149"/>
                  <a:pt x="2326" y="149"/>
                </a:cubicBezTo>
                <a:cubicBezTo>
                  <a:pt x="2328" y="149"/>
                  <a:pt x="2328" y="149"/>
                  <a:pt x="2328" y="149"/>
                </a:cubicBezTo>
                <a:cubicBezTo>
                  <a:pt x="2328" y="149"/>
                  <a:pt x="2327" y="150"/>
                  <a:pt x="2327" y="151"/>
                </a:cubicBezTo>
                <a:cubicBezTo>
                  <a:pt x="2325" y="151"/>
                  <a:pt x="2323" y="151"/>
                  <a:pt x="2321" y="152"/>
                </a:cubicBezTo>
                <a:cubicBezTo>
                  <a:pt x="2321" y="153"/>
                  <a:pt x="2320" y="154"/>
                  <a:pt x="2319" y="155"/>
                </a:cubicBezTo>
                <a:lnTo>
                  <a:pt x="2317" y="155"/>
                </a:lnTo>
                <a:close/>
                <a:moveTo>
                  <a:pt x="2318" y="207"/>
                </a:moveTo>
                <a:cubicBezTo>
                  <a:pt x="2321" y="207"/>
                  <a:pt x="2322" y="207"/>
                  <a:pt x="2325" y="207"/>
                </a:cubicBezTo>
                <a:cubicBezTo>
                  <a:pt x="2325" y="208"/>
                  <a:pt x="2325" y="208"/>
                  <a:pt x="2325" y="208"/>
                </a:cubicBezTo>
                <a:cubicBezTo>
                  <a:pt x="2324" y="208"/>
                  <a:pt x="2323" y="208"/>
                  <a:pt x="2322" y="208"/>
                </a:cubicBezTo>
                <a:cubicBezTo>
                  <a:pt x="2322" y="209"/>
                  <a:pt x="2322" y="209"/>
                  <a:pt x="2322" y="209"/>
                </a:cubicBezTo>
                <a:cubicBezTo>
                  <a:pt x="2321" y="209"/>
                  <a:pt x="2319" y="209"/>
                  <a:pt x="2318" y="208"/>
                </a:cubicBezTo>
                <a:lnTo>
                  <a:pt x="2318" y="207"/>
                </a:lnTo>
                <a:close/>
                <a:moveTo>
                  <a:pt x="2336" y="986"/>
                </a:moveTo>
                <a:cubicBezTo>
                  <a:pt x="2336" y="988"/>
                  <a:pt x="2336" y="988"/>
                  <a:pt x="2336" y="988"/>
                </a:cubicBezTo>
                <a:cubicBezTo>
                  <a:pt x="2335" y="988"/>
                  <a:pt x="2334" y="988"/>
                  <a:pt x="2334" y="988"/>
                </a:cubicBezTo>
                <a:cubicBezTo>
                  <a:pt x="2333" y="987"/>
                  <a:pt x="2333" y="986"/>
                  <a:pt x="2332" y="985"/>
                </a:cubicBezTo>
                <a:cubicBezTo>
                  <a:pt x="2332" y="984"/>
                  <a:pt x="2332" y="984"/>
                  <a:pt x="2332" y="984"/>
                </a:cubicBezTo>
                <a:cubicBezTo>
                  <a:pt x="2332" y="985"/>
                  <a:pt x="2333" y="985"/>
                  <a:pt x="2333" y="985"/>
                </a:cubicBezTo>
                <a:cubicBezTo>
                  <a:pt x="2334" y="984"/>
                  <a:pt x="2334" y="984"/>
                  <a:pt x="2334" y="984"/>
                </a:cubicBezTo>
                <a:cubicBezTo>
                  <a:pt x="2334" y="985"/>
                  <a:pt x="2335" y="986"/>
                  <a:pt x="2336" y="986"/>
                </a:cubicBezTo>
                <a:close/>
                <a:moveTo>
                  <a:pt x="2371" y="468"/>
                </a:moveTo>
                <a:cubicBezTo>
                  <a:pt x="2371" y="470"/>
                  <a:pt x="2370" y="470"/>
                  <a:pt x="2370" y="470"/>
                </a:cubicBezTo>
                <a:cubicBezTo>
                  <a:pt x="2370" y="473"/>
                  <a:pt x="2370" y="473"/>
                  <a:pt x="2370" y="473"/>
                </a:cubicBezTo>
                <a:cubicBezTo>
                  <a:pt x="2370" y="473"/>
                  <a:pt x="2371" y="473"/>
                  <a:pt x="2371" y="473"/>
                </a:cubicBezTo>
                <a:cubicBezTo>
                  <a:pt x="2371" y="479"/>
                  <a:pt x="2368" y="479"/>
                  <a:pt x="2367" y="484"/>
                </a:cubicBezTo>
                <a:cubicBezTo>
                  <a:pt x="2366" y="483"/>
                  <a:pt x="2365" y="483"/>
                  <a:pt x="2365" y="482"/>
                </a:cubicBezTo>
                <a:cubicBezTo>
                  <a:pt x="2364" y="484"/>
                  <a:pt x="2363" y="486"/>
                  <a:pt x="2361" y="487"/>
                </a:cubicBezTo>
                <a:cubicBezTo>
                  <a:pt x="2361" y="488"/>
                  <a:pt x="2361" y="488"/>
                  <a:pt x="2361" y="488"/>
                </a:cubicBezTo>
                <a:cubicBezTo>
                  <a:pt x="2362" y="488"/>
                  <a:pt x="2364" y="487"/>
                  <a:pt x="2365" y="487"/>
                </a:cubicBezTo>
                <a:cubicBezTo>
                  <a:pt x="2365" y="489"/>
                  <a:pt x="2365" y="489"/>
                  <a:pt x="2365" y="489"/>
                </a:cubicBezTo>
                <a:cubicBezTo>
                  <a:pt x="2362" y="490"/>
                  <a:pt x="2361" y="490"/>
                  <a:pt x="2360" y="492"/>
                </a:cubicBezTo>
                <a:cubicBezTo>
                  <a:pt x="2360" y="494"/>
                  <a:pt x="2360" y="494"/>
                  <a:pt x="2360" y="494"/>
                </a:cubicBezTo>
                <a:cubicBezTo>
                  <a:pt x="2359" y="494"/>
                  <a:pt x="2359" y="494"/>
                  <a:pt x="2359" y="494"/>
                </a:cubicBezTo>
                <a:cubicBezTo>
                  <a:pt x="2359" y="494"/>
                  <a:pt x="2359" y="495"/>
                  <a:pt x="2359" y="496"/>
                </a:cubicBezTo>
                <a:cubicBezTo>
                  <a:pt x="2356" y="496"/>
                  <a:pt x="2355" y="496"/>
                  <a:pt x="2353" y="496"/>
                </a:cubicBezTo>
                <a:cubicBezTo>
                  <a:pt x="2353" y="498"/>
                  <a:pt x="2353" y="498"/>
                  <a:pt x="2353" y="498"/>
                </a:cubicBezTo>
                <a:cubicBezTo>
                  <a:pt x="2352" y="499"/>
                  <a:pt x="2349" y="502"/>
                  <a:pt x="2348" y="503"/>
                </a:cubicBezTo>
                <a:cubicBezTo>
                  <a:pt x="2346" y="503"/>
                  <a:pt x="2347" y="502"/>
                  <a:pt x="2344" y="502"/>
                </a:cubicBezTo>
                <a:cubicBezTo>
                  <a:pt x="2343" y="506"/>
                  <a:pt x="2339" y="508"/>
                  <a:pt x="2338" y="512"/>
                </a:cubicBezTo>
                <a:cubicBezTo>
                  <a:pt x="2336" y="513"/>
                  <a:pt x="2335" y="514"/>
                  <a:pt x="2334" y="516"/>
                </a:cubicBezTo>
                <a:cubicBezTo>
                  <a:pt x="2333" y="516"/>
                  <a:pt x="2333" y="516"/>
                  <a:pt x="2333" y="517"/>
                </a:cubicBezTo>
                <a:cubicBezTo>
                  <a:pt x="2331" y="517"/>
                  <a:pt x="2331" y="517"/>
                  <a:pt x="2331" y="517"/>
                </a:cubicBezTo>
                <a:cubicBezTo>
                  <a:pt x="2331" y="517"/>
                  <a:pt x="2331" y="517"/>
                  <a:pt x="2331" y="517"/>
                </a:cubicBezTo>
                <a:cubicBezTo>
                  <a:pt x="2330" y="518"/>
                  <a:pt x="2330" y="518"/>
                  <a:pt x="2329" y="519"/>
                </a:cubicBezTo>
                <a:cubicBezTo>
                  <a:pt x="2324" y="519"/>
                  <a:pt x="2324" y="519"/>
                  <a:pt x="2324" y="519"/>
                </a:cubicBezTo>
                <a:cubicBezTo>
                  <a:pt x="2324" y="518"/>
                  <a:pt x="2324" y="518"/>
                  <a:pt x="2324" y="518"/>
                </a:cubicBezTo>
                <a:cubicBezTo>
                  <a:pt x="2323" y="518"/>
                  <a:pt x="2323" y="518"/>
                  <a:pt x="2323" y="518"/>
                </a:cubicBezTo>
                <a:cubicBezTo>
                  <a:pt x="2323" y="517"/>
                  <a:pt x="2323" y="517"/>
                  <a:pt x="2323" y="517"/>
                </a:cubicBezTo>
                <a:cubicBezTo>
                  <a:pt x="2321" y="517"/>
                  <a:pt x="2320" y="517"/>
                  <a:pt x="2319" y="517"/>
                </a:cubicBezTo>
                <a:cubicBezTo>
                  <a:pt x="2319" y="516"/>
                  <a:pt x="2319" y="516"/>
                  <a:pt x="2319" y="515"/>
                </a:cubicBezTo>
                <a:cubicBezTo>
                  <a:pt x="2323" y="515"/>
                  <a:pt x="2323" y="514"/>
                  <a:pt x="2326" y="513"/>
                </a:cubicBezTo>
                <a:cubicBezTo>
                  <a:pt x="2327" y="513"/>
                  <a:pt x="2327" y="513"/>
                  <a:pt x="2327" y="513"/>
                </a:cubicBezTo>
                <a:cubicBezTo>
                  <a:pt x="2328" y="512"/>
                  <a:pt x="2328" y="511"/>
                  <a:pt x="2329" y="510"/>
                </a:cubicBezTo>
                <a:cubicBezTo>
                  <a:pt x="2330" y="510"/>
                  <a:pt x="2330" y="510"/>
                  <a:pt x="2330" y="510"/>
                </a:cubicBezTo>
                <a:cubicBezTo>
                  <a:pt x="2330" y="510"/>
                  <a:pt x="2330" y="510"/>
                  <a:pt x="2330" y="510"/>
                </a:cubicBezTo>
                <a:cubicBezTo>
                  <a:pt x="2331" y="509"/>
                  <a:pt x="2332" y="509"/>
                  <a:pt x="2332" y="508"/>
                </a:cubicBezTo>
                <a:cubicBezTo>
                  <a:pt x="2332" y="507"/>
                  <a:pt x="2332" y="507"/>
                  <a:pt x="2332" y="507"/>
                </a:cubicBezTo>
                <a:cubicBezTo>
                  <a:pt x="2333" y="507"/>
                  <a:pt x="2333" y="507"/>
                  <a:pt x="2334" y="506"/>
                </a:cubicBezTo>
                <a:cubicBezTo>
                  <a:pt x="2334" y="505"/>
                  <a:pt x="2334" y="505"/>
                  <a:pt x="2334" y="505"/>
                </a:cubicBezTo>
                <a:cubicBezTo>
                  <a:pt x="2334" y="505"/>
                  <a:pt x="2335" y="504"/>
                  <a:pt x="2336" y="504"/>
                </a:cubicBezTo>
                <a:cubicBezTo>
                  <a:pt x="2336" y="502"/>
                  <a:pt x="2337" y="501"/>
                  <a:pt x="2337" y="500"/>
                </a:cubicBezTo>
                <a:cubicBezTo>
                  <a:pt x="2338" y="500"/>
                  <a:pt x="2338" y="500"/>
                  <a:pt x="2338" y="500"/>
                </a:cubicBezTo>
                <a:cubicBezTo>
                  <a:pt x="2338" y="499"/>
                  <a:pt x="2339" y="498"/>
                  <a:pt x="2340" y="497"/>
                </a:cubicBezTo>
                <a:cubicBezTo>
                  <a:pt x="2341" y="497"/>
                  <a:pt x="2342" y="497"/>
                  <a:pt x="2343" y="496"/>
                </a:cubicBezTo>
                <a:cubicBezTo>
                  <a:pt x="2343" y="496"/>
                  <a:pt x="2343" y="496"/>
                  <a:pt x="2343" y="496"/>
                </a:cubicBezTo>
                <a:cubicBezTo>
                  <a:pt x="2344" y="495"/>
                  <a:pt x="2344" y="495"/>
                  <a:pt x="2345" y="494"/>
                </a:cubicBezTo>
                <a:cubicBezTo>
                  <a:pt x="2345" y="494"/>
                  <a:pt x="2345" y="492"/>
                  <a:pt x="2346" y="491"/>
                </a:cubicBezTo>
                <a:cubicBezTo>
                  <a:pt x="2348" y="491"/>
                  <a:pt x="2348" y="491"/>
                  <a:pt x="2348" y="491"/>
                </a:cubicBezTo>
                <a:cubicBezTo>
                  <a:pt x="2348" y="491"/>
                  <a:pt x="2348" y="490"/>
                  <a:pt x="2349" y="489"/>
                </a:cubicBezTo>
                <a:cubicBezTo>
                  <a:pt x="2350" y="489"/>
                  <a:pt x="2350" y="489"/>
                  <a:pt x="2350" y="489"/>
                </a:cubicBezTo>
                <a:cubicBezTo>
                  <a:pt x="2350" y="489"/>
                  <a:pt x="2351" y="488"/>
                  <a:pt x="2351" y="488"/>
                </a:cubicBezTo>
                <a:cubicBezTo>
                  <a:pt x="2352" y="487"/>
                  <a:pt x="2353" y="486"/>
                  <a:pt x="2354" y="485"/>
                </a:cubicBezTo>
                <a:cubicBezTo>
                  <a:pt x="2354" y="484"/>
                  <a:pt x="2354" y="484"/>
                  <a:pt x="2354" y="484"/>
                </a:cubicBezTo>
                <a:cubicBezTo>
                  <a:pt x="2356" y="483"/>
                  <a:pt x="2357" y="481"/>
                  <a:pt x="2359" y="480"/>
                </a:cubicBezTo>
                <a:cubicBezTo>
                  <a:pt x="2359" y="478"/>
                  <a:pt x="2360" y="477"/>
                  <a:pt x="2360" y="475"/>
                </a:cubicBezTo>
                <a:cubicBezTo>
                  <a:pt x="2361" y="475"/>
                  <a:pt x="2362" y="474"/>
                  <a:pt x="2363" y="473"/>
                </a:cubicBezTo>
                <a:cubicBezTo>
                  <a:pt x="2363" y="471"/>
                  <a:pt x="2364" y="469"/>
                  <a:pt x="2364" y="468"/>
                </a:cubicBezTo>
                <a:cubicBezTo>
                  <a:pt x="2365" y="468"/>
                  <a:pt x="2365" y="468"/>
                  <a:pt x="2365" y="468"/>
                </a:cubicBezTo>
                <a:cubicBezTo>
                  <a:pt x="2365" y="467"/>
                  <a:pt x="2366" y="466"/>
                  <a:pt x="2366" y="465"/>
                </a:cubicBezTo>
                <a:cubicBezTo>
                  <a:pt x="2366" y="465"/>
                  <a:pt x="2367" y="464"/>
                  <a:pt x="2367" y="464"/>
                </a:cubicBezTo>
                <a:cubicBezTo>
                  <a:pt x="2367" y="461"/>
                  <a:pt x="2367" y="461"/>
                  <a:pt x="2367" y="461"/>
                </a:cubicBezTo>
                <a:cubicBezTo>
                  <a:pt x="2368" y="461"/>
                  <a:pt x="2368" y="461"/>
                  <a:pt x="2368" y="461"/>
                </a:cubicBezTo>
                <a:cubicBezTo>
                  <a:pt x="2369" y="460"/>
                  <a:pt x="2369" y="460"/>
                  <a:pt x="2369" y="458"/>
                </a:cubicBezTo>
                <a:cubicBezTo>
                  <a:pt x="2371" y="458"/>
                  <a:pt x="2371" y="458"/>
                  <a:pt x="2371" y="458"/>
                </a:cubicBezTo>
                <a:cubicBezTo>
                  <a:pt x="2371" y="460"/>
                  <a:pt x="2372" y="461"/>
                  <a:pt x="2372" y="462"/>
                </a:cubicBezTo>
                <a:cubicBezTo>
                  <a:pt x="2371" y="463"/>
                  <a:pt x="2371" y="463"/>
                  <a:pt x="2370" y="464"/>
                </a:cubicBezTo>
                <a:cubicBezTo>
                  <a:pt x="2370" y="468"/>
                  <a:pt x="2370" y="468"/>
                  <a:pt x="2370" y="468"/>
                </a:cubicBezTo>
                <a:lnTo>
                  <a:pt x="2371" y="468"/>
                </a:lnTo>
                <a:close/>
                <a:moveTo>
                  <a:pt x="2379" y="190"/>
                </a:moveTo>
                <a:cubicBezTo>
                  <a:pt x="2379" y="191"/>
                  <a:pt x="2379" y="191"/>
                  <a:pt x="2379" y="191"/>
                </a:cubicBezTo>
                <a:cubicBezTo>
                  <a:pt x="2378" y="191"/>
                  <a:pt x="2378" y="191"/>
                  <a:pt x="2378" y="191"/>
                </a:cubicBezTo>
                <a:cubicBezTo>
                  <a:pt x="2379" y="190"/>
                  <a:pt x="2379" y="189"/>
                  <a:pt x="2379" y="189"/>
                </a:cubicBezTo>
                <a:cubicBezTo>
                  <a:pt x="2380" y="189"/>
                  <a:pt x="2380" y="189"/>
                  <a:pt x="2380" y="189"/>
                </a:cubicBezTo>
                <a:cubicBezTo>
                  <a:pt x="2380" y="190"/>
                  <a:pt x="2379" y="190"/>
                  <a:pt x="2379" y="190"/>
                </a:cubicBezTo>
                <a:close/>
                <a:moveTo>
                  <a:pt x="2398" y="788"/>
                </a:moveTo>
                <a:cubicBezTo>
                  <a:pt x="2397" y="788"/>
                  <a:pt x="2397" y="788"/>
                  <a:pt x="2397" y="788"/>
                </a:cubicBezTo>
                <a:cubicBezTo>
                  <a:pt x="2396" y="789"/>
                  <a:pt x="2393" y="788"/>
                  <a:pt x="2392" y="787"/>
                </a:cubicBezTo>
                <a:cubicBezTo>
                  <a:pt x="2392" y="786"/>
                  <a:pt x="2392" y="785"/>
                  <a:pt x="2392" y="784"/>
                </a:cubicBezTo>
                <a:cubicBezTo>
                  <a:pt x="2394" y="784"/>
                  <a:pt x="2394" y="784"/>
                  <a:pt x="2394" y="784"/>
                </a:cubicBezTo>
                <a:cubicBezTo>
                  <a:pt x="2394" y="786"/>
                  <a:pt x="2394" y="786"/>
                  <a:pt x="2394" y="786"/>
                </a:cubicBezTo>
                <a:cubicBezTo>
                  <a:pt x="2396" y="786"/>
                  <a:pt x="2396" y="786"/>
                  <a:pt x="2396" y="786"/>
                </a:cubicBezTo>
                <a:cubicBezTo>
                  <a:pt x="2396" y="786"/>
                  <a:pt x="2396" y="785"/>
                  <a:pt x="2396" y="784"/>
                </a:cubicBezTo>
                <a:cubicBezTo>
                  <a:pt x="2397" y="784"/>
                  <a:pt x="2397" y="784"/>
                  <a:pt x="2398" y="784"/>
                </a:cubicBezTo>
                <a:cubicBezTo>
                  <a:pt x="2398" y="784"/>
                  <a:pt x="2398" y="784"/>
                  <a:pt x="2398" y="784"/>
                </a:cubicBezTo>
                <a:cubicBezTo>
                  <a:pt x="2399" y="784"/>
                  <a:pt x="2399" y="784"/>
                  <a:pt x="2399" y="784"/>
                </a:cubicBezTo>
                <a:cubicBezTo>
                  <a:pt x="2399" y="786"/>
                  <a:pt x="2399" y="787"/>
                  <a:pt x="2398" y="788"/>
                </a:cubicBezTo>
                <a:close/>
                <a:moveTo>
                  <a:pt x="2459" y="756"/>
                </a:moveTo>
                <a:cubicBezTo>
                  <a:pt x="2461" y="756"/>
                  <a:pt x="2460" y="756"/>
                  <a:pt x="2461" y="756"/>
                </a:cubicBezTo>
                <a:cubicBezTo>
                  <a:pt x="2462" y="756"/>
                  <a:pt x="2462" y="756"/>
                  <a:pt x="2463" y="756"/>
                </a:cubicBezTo>
                <a:cubicBezTo>
                  <a:pt x="2463" y="757"/>
                  <a:pt x="2463" y="757"/>
                  <a:pt x="2463" y="757"/>
                </a:cubicBezTo>
                <a:cubicBezTo>
                  <a:pt x="2463" y="757"/>
                  <a:pt x="2463" y="757"/>
                  <a:pt x="2463" y="757"/>
                </a:cubicBezTo>
                <a:cubicBezTo>
                  <a:pt x="2463" y="758"/>
                  <a:pt x="2463" y="758"/>
                  <a:pt x="2463" y="758"/>
                </a:cubicBezTo>
                <a:cubicBezTo>
                  <a:pt x="2463" y="758"/>
                  <a:pt x="2463" y="758"/>
                  <a:pt x="2463" y="758"/>
                </a:cubicBezTo>
                <a:cubicBezTo>
                  <a:pt x="2463" y="761"/>
                  <a:pt x="2463" y="761"/>
                  <a:pt x="2463" y="761"/>
                </a:cubicBezTo>
                <a:cubicBezTo>
                  <a:pt x="2461" y="761"/>
                  <a:pt x="2461" y="761"/>
                  <a:pt x="2461" y="761"/>
                </a:cubicBezTo>
                <a:cubicBezTo>
                  <a:pt x="2460" y="760"/>
                  <a:pt x="2460" y="760"/>
                  <a:pt x="2460" y="759"/>
                </a:cubicBezTo>
                <a:cubicBezTo>
                  <a:pt x="2459" y="759"/>
                  <a:pt x="2459" y="759"/>
                  <a:pt x="2459" y="759"/>
                </a:cubicBezTo>
                <a:cubicBezTo>
                  <a:pt x="2459" y="758"/>
                  <a:pt x="2459" y="757"/>
                  <a:pt x="2459" y="756"/>
                </a:cubicBezTo>
                <a:close/>
                <a:moveTo>
                  <a:pt x="2434" y="782"/>
                </a:moveTo>
                <a:cubicBezTo>
                  <a:pt x="2433" y="783"/>
                  <a:pt x="2432" y="783"/>
                  <a:pt x="2432" y="783"/>
                </a:cubicBezTo>
                <a:cubicBezTo>
                  <a:pt x="2431" y="782"/>
                  <a:pt x="2431" y="781"/>
                  <a:pt x="2430" y="781"/>
                </a:cubicBezTo>
                <a:cubicBezTo>
                  <a:pt x="2430" y="780"/>
                  <a:pt x="2430" y="780"/>
                  <a:pt x="2430" y="780"/>
                </a:cubicBezTo>
                <a:cubicBezTo>
                  <a:pt x="2432" y="780"/>
                  <a:pt x="2434" y="779"/>
                  <a:pt x="2436" y="779"/>
                </a:cubicBezTo>
                <a:cubicBezTo>
                  <a:pt x="2435" y="781"/>
                  <a:pt x="2434" y="781"/>
                  <a:pt x="2434" y="782"/>
                </a:cubicBezTo>
                <a:close/>
                <a:moveTo>
                  <a:pt x="2438" y="719"/>
                </a:moveTo>
                <a:cubicBezTo>
                  <a:pt x="2437" y="719"/>
                  <a:pt x="2437" y="719"/>
                  <a:pt x="2437" y="719"/>
                </a:cubicBezTo>
                <a:cubicBezTo>
                  <a:pt x="2437" y="718"/>
                  <a:pt x="2437" y="717"/>
                  <a:pt x="2436" y="717"/>
                </a:cubicBezTo>
                <a:cubicBezTo>
                  <a:pt x="2437" y="717"/>
                  <a:pt x="2437" y="717"/>
                  <a:pt x="2438" y="717"/>
                </a:cubicBezTo>
                <a:lnTo>
                  <a:pt x="2438" y="719"/>
                </a:lnTo>
                <a:close/>
                <a:moveTo>
                  <a:pt x="2565" y="596"/>
                </a:moveTo>
                <a:cubicBezTo>
                  <a:pt x="2565" y="597"/>
                  <a:pt x="2565" y="597"/>
                  <a:pt x="2565" y="597"/>
                </a:cubicBezTo>
                <a:cubicBezTo>
                  <a:pt x="2565" y="597"/>
                  <a:pt x="2565" y="597"/>
                  <a:pt x="2565" y="597"/>
                </a:cubicBezTo>
                <a:cubicBezTo>
                  <a:pt x="2565" y="599"/>
                  <a:pt x="2565" y="599"/>
                  <a:pt x="2565" y="599"/>
                </a:cubicBezTo>
                <a:cubicBezTo>
                  <a:pt x="2565" y="599"/>
                  <a:pt x="2565" y="599"/>
                  <a:pt x="2565" y="599"/>
                </a:cubicBezTo>
                <a:cubicBezTo>
                  <a:pt x="2565" y="599"/>
                  <a:pt x="2565" y="600"/>
                  <a:pt x="2565" y="602"/>
                </a:cubicBezTo>
                <a:cubicBezTo>
                  <a:pt x="2562" y="601"/>
                  <a:pt x="2562" y="601"/>
                  <a:pt x="2561" y="600"/>
                </a:cubicBezTo>
                <a:cubicBezTo>
                  <a:pt x="2561" y="598"/>
                  <a:pt x="2561" y="596"/>
                  <a:pt x="2562" y="594"/>
                </a:cubicBezTo>
                <a:cubicBezTo>
                  <a:pt x="2561" y="594"/>
                  <a:pt x="2561" y="594"/>
                  <a:pt x="2561" y="594"/>
                </a:cubicBezTo>
                <a:cubicBezTo>
                  <a:pt x="2561" y="593"/>
                  <a:pt x="2560" y="592"/>
                  <a:pt x="2560" y="590"/>
                </a:cubicBezTo>
                <a:cubicBezTo>
                  <a:pt x="2562" y="591"/>
                  <a:pt x="2563" y="591"/>
                  <a:pt x="2565" y="592"/>
                </a:cubicBezTo>
                <a:cubicBezTo>
                  <a:pt x="2565" y="593"/>
                  <a:pt x="2565" y="594"/>
                  <a:pt x="2566" y="596"/>
                </a:cubicBezTo>
                <a:lnTo>
                  <a:pt x="2565" y="596"/>
                </a:lnTo>
                <a:close/>
                <a:moveTo>
                  <a:pt x="831" y="118"/>
                </a:moveTo>
                <a:cubicBezTo>
                  <a:pt x="830" y="117"/>
                  <a:pt x="829" y="117"/>
                  <a:pt x="828" y="117"/>
                </a:cubicBezTo>
                <a:cubicBezTo>
                  <a:pt x="829" y="118"/>
                  <a:pt x="829" y="118"/>
                  <a:pt x="831" y="118"/>
                </a:cubicBezTo>
                <a:close/>
                <a:moveTo>
                  <a:pt x="458" y="137"/>
                </a:moveTo>
                <a:cubicBezTo>
                  <a:pt x="458" y="137"/>
                  <a:pt x="458" y="137"/>
                  <a:pt x="458" y="137"/>
                </a:cubicBezTo>
                <a:cubicBezTo>
                  <a:pt x="458" y="137"/>
                  <a:pt x="458" y="137"/>
                  <a:pt x="458" y="137"/>
                </a:cubicBezTo>
                <a:cubicBezTo>
                  <a:pt x="457" y="137"/>
                  <a:pt x="457" y="136"/>
                  <a:pt x="456" y="135"/>
                </a:cubicBezTo>
                <a:cubicBezTo>
                  <a:pt x="453" y="135"/>
                  <a:pt x="451" y="135"/>
                  <a:pt x="451" y="137"/>
                </a:cubicBezTo>
                <a:cubicBezTo>
                  <a:pt x="449" y="137"/>
                  <a:pt x="449" y="137"/>
                  <a:pt x="449" y="137"/>
                </a:cubicBezTo>
                <a:cubicBezTo>
                  <a:pt x="449" y="137"/>
                  <a:pt x="449" y="137"/>
                  <a:pt x="449" y="137"/>
                </a:cubicBezTo>
                <a:cubicBezTo>
                  <a:pt x="446" y="137"/>
                  <a:pt x="445" y="137"/>
                  <a:pt x="444" y="137"/>
                </a:cubicBezTo>
                <a:cubicBezTo>
                  <a:pt x="444" y="143"/>
                  <a:pt x="444" y="143"/>
                  <a:pt x="444" y="143"/>
                </a:cubicBezTo>
                <a:cubicBezTo>
                  <a:pt x="449" y="143"/>
                  <a:pt x="449" y="143"/>
                  <a:pt x="449" y="143"/>
                </a:cubicBezTo>
                <a:cubicBezTo>
                  <a:pt x="449" y="144"/>
                  <a:pt x="449" y="144"/>
                  <a:pt x="449" y="144"/>
                </a:cubicBezTo>
                <a:cubicBezTo>
                  <a:pt x="447" y="145"/>
                  <a:pt x="445" y="146"/>
                  <a:pt x="444" y="146"/>
                </a:cubicBezTo>
                <a:cubicBezTo>
                  <a:pt x="442" y="146"/>
                  <a:pt x="442" y="145"/>
                  <a:pt x="441" y="145"/>
                </a:cubicBezTo>
                <a:cubicBezTo>
                  <a:pt x="441" y="146"/>
                  <a:pt x="441" y="146"/>
                  <a:pt x="441" y="146"/>
                </a:cubicBezTo>
                <a:cubicBezTo>
                  <a:pt x="440" y="146"/>
                  <a:pt x="440" y="146"/>
                  <a:pt x="439" y="147"/>
                </a:cubicBezTo>
                <a:cubicBezTo>
                  <a:pt x="439" y="148"/>
                  <a:pt x="440" y="148"/>
                  <a:pt x="440" y="149"/>
                </a:cubicBezTo>
                <a:cubicBezTo>
                  <a:pt x="443" y="149"/>
                  <a:pt x="446" y="149"/>
                  <a:pt x="447" y="148"/>
                </a:cubicBezTo>
                <a:cubicBezTo>
                  <a:pt x="448" y="148"/>
                  <a:pt x="448" y="148"/>
                  <a:pt x="448" y="148"/>
                </a:cubicBezTo>
                <a:cubicBezTo>
                  <a:pt x="446" y="151"/>
                  <a:pt x="442" y="151"/>
                  <a:pt x="438" y="152"/>
                </a:cubicBezTo>
                <a:cubicBezTo>
                  <a:pt x="438" y="153"/>
                  <a:pt x="438" y="152"/>
                  <a:pt x="437" y="153"/>
                </a:cubicBezTo>
                <a:cubicBezTo>
                  <a:pt x="438" y="155"/>
                  <a:pt x="439" y="155"/>
                  <a:pt x="441" y="156"/>
                </a:cubicBezTo>
                <a:cubicBezTo>
                  <a:pt x="441" y="156"/>
                  <a:pt x="441" y="156"/>
                  <a:pt x="441" y="156"/>
                </a:cubicBezTo>
                <a:cubicBezTo>
                  <a:pt x="442" y="157"/>
                  <a:pt x="442" y="156"/>
                  <a:pt x="442" y="156"/>
                </a:cubicBezTo>
                <a:cubicBezTo>
                  <a:pt x="445" y="156"/>
                  <a:pt x="445" y="156"/>
                  <a:pt x="445" y="156"/>
                </a:cubicBezTo>
                <a:cubicBezTo>
                  <a:pt x="445" y="155"/>
                  <a:pt x="445" y="155"/>
                  <a:pt x="445" y="155"/>
                </a:cubicBezTo>
                <a:cubicBezTo>
                  <a:pt x="447" y="155"/>
                  <a:pt x="447" y="155"/>
                  <a:pt x="447" y="155"/>
                </a:cubicBezTo>
                <a:cubicBezTo>
                  <a:pt x="447" y="155"/>
                  <a:pt x="447" y="155"/>
                  <a:pt x="447" y="155"/>
                </a:cubicBezTo>
                <a:cubicBezTo>
                  <a:pt x="447" y="155"/>
                  <a:pt x="448" y="155"/>
                  <a:pt x="449" y="155"/>
                </a:cubicBezTo>
                <a:cubicBezTo>
                  <a:pt x="449" y="158"/>
                  <a:pt x="449" y="158"/>
                  <a:pt x="449" y="158"/>
                </a:cubicBezTo>
                <a:cubicBezTo>
                  <a:pt x="451" y="158"/>
                  <a:pt x="451" y="158"/>
                  <a:pt x="451" y="158"/>
                </a:cubicBezTo>
                <a:cubicBezTo>
                  <a:pt x="451" y="154"/>
                  <a:pt x="451" y="154"/>
                  <a:pt x="451" y="154"/>
                </a:cubicBezTo>
                <a:cubicBezTo>
                  <a:pt x="454" y="154"/>
                  <a:pt x="454" y="154"/>
                  <a:pt x="454" y="154"/>
                </a:cubicBezTo>
                <a:cubicBezTo>
                  <a:pt x="453" y="155"/>
                  <a:pt x="454" y="154"/>
                  <a:pt x="453" y="155"/>
                </a:cubicBezTo>
                <a:cubicBezTo>
                  <a:pt x="453" y="158"/>
                  <a:pt x="453" y="158"/>
                  <a:pt x="453" y="158"/>
                </a:cubicBezTo>
                <a:cubicBezTo>
                  <a:pt x="454" y="158"/>
                  <a:pt x="454" y="158"/>
                  <a:pt x="454" y="158"/>
                </a:cubicBezTo>
                <a:cubicBezTo>
                  <a:pt x="454" y="158"/>
                  <a:pt x="454" y="158"/>
                  <a:pt x="454" y="158"/>
                </a:cubicBezTo>
                <a:cubicBezTo>
                  <a:pt x="456" y="158"/>
                  <a:pt x="456" y="158"/>
                  <a:pt x="456" y="158"/>
                </a:cubicBezTo>
                <a:cubicBezTo>
                  <a:pt x="456" y="157"/>
                  <a:pt x="456" y="156"/>
                  <a:pt x="458" y="156"/>
                </a:cubicBezTo>
                <a:cubicBezTo>
                  <a:pt x="458" y="154"/>
                  <a:pt x="458" y="153"/>
                  <a:pt x="458" y="151"/>
                </a:cubicBezTo>
                <a:cubicBezTo>
                  <a:pt x="458" y="151"/>
                  <a:pt x="459" y="151"/>
                  <a:pt x="459" y="151"/>
                </a:cubicBezTo>
                <a:cubicBezTo>
                  <a:pt x="459" y="149"/>
                  <a:pt x="459" y="148"/>
                  <a:pt x="458" y="146"/>
                </a:cubicBezTo>
                <a:cubicBezTo>
                  <a:pt x="460" y="146"/>
                  <a:pt x="461" y="146"/>
                  <a:pt x="462" y="147"/>
                </a:cubicBezTo>
                <a:cubicBezTo>
                  <a:pt x="461" y="149"/>
                  <a:pt x="461" y="152"/>
                  <a:pt x="461" y="155"/>
                </a:cubicBezTo>
                <a:cubicBezTo>
                  <a:pt x="463" y="155"/>
                  <a:pt x="466" y="154"/>
                  <a:pt x="466" y="154"/>
                </a:cubicBezTo>
                <a:cubicBezTo>
                  <a:pt x="467" y="154"/>
                  <a:pt x="467" y="155"/>
                  <a:pt x="467" y="155"/>
                </a:cubicBezTo>
                <a:cubicBezTo>
                  <a:pt x="469" y="155"/>
                  <a:pt x="471" y="154"/>
                  <a:pt x="473" y="154"/>
                </a:cubicBezTo>
                <a:cubicBezTo>
                  <a:pt x="474" y="153"/>
                  <a:pt x="474" y="152"/>
                  <a:pt x="475" y="151"/>
                </a:cubicBezTo>
                <a:cubicBezTo>
                  <a:pt x="475" y="151"/>
                  <a:pt x="476" y="152"/>
                  <a:pt x="477" y="152"/>
                </a:cubicBezTo>
                <a:cubicBezTo>
                  <a:pt x="477" y="152"/>
                  <a:pt x="477" y="151"/>
                  <a:pt x="478" y="151"/>
                </a:cubicBezTo>
                <a:cubicBezTo>
                  <a:pt x="479" y="152"/>
                  <a:pt x="479" y="153"/>
                  <a:pt x="479" y="153"/>
                </a:cubicBezTo>
                <a:cubicBezTo>
                  <a:pt x="481" y="153"/>
                  <a:pt x="482" y="153"/>
                  <a:pt x="483" y="153"/>
                </a:cubicBezTo>
                <a:cubicBezTo>
                  <a:pt x="483" y="153"/>
                  <a:pt x="483" y="153"/>
                  <a:pt x="483" y="153"/>
                </a:cubicBezTo>
                <a:cubicBezTo>
                  <a:pt x="485" y="154"/>
                  <a:pt x="485" y="153"/>
                  <a:pt x="486" y="154"/>
                </a:cubicBezTo>
                <a:cubicBezTo>
                  <a:pt x="486" y="153"/>
                  <a:pt x="486" y="153"/>
                  <a:pt x="486" y="153"/>
                </a:cubicBezTo>
                <a:cubicBezTo>
                  <a:pt x="487" y="153"/>
                  <a:pt x="487" y="153"/>
                  <a:pt x="487" y="153"/>
                </a:cubicBezTo>
                <a:cubicBezTo>
                  <a:pt x="488" y="153"/>
                  <a:pt x="488" y="152"/>
                  <a:pt x="488" y="152"/>
                </a:cubicBezTo>
                <a:cubicBezTo>
                  <a:pt x="489" y="152"/>
                  <a:pt x="489" y="152"/>
                  <a:pt x="489" y="152"/>
                </a:cubicBezTo>
                <a:cubicBezTo>
                  <a:pt x="489" y="150"/>
                  <a:pt x="489" y="150"/>
                  <a:pt x="489" y="150"/>
                </a:cubicBezTo>
                <a:cubicBezTo>
                  <a:pt x="489" y="150"/>
                  <a:pt x="489" y="150"/>
                  <a:pt x="489" y="150"/>
                </a:cubicBezTo>
                <a:cubicBezTo>
                  <a:pt x="489" y="149"/>
                  <a:pt x="489" y="149"/>
                  <a:pt x="489" y="149"/>
                </a:cubicBezTo>
                <a:cubicBezTo>
                  <a:pt x="491" y="149"/>
                  <a:pt x="491" y="149"/>
                  <a:pt x="491" y="149"/>
                </a:cubicBezTo>
                <a:cubicBezTo>
                  <a:pt x="491" y="152"/>
                  <a:pt x="491" y="152"/>
                  <a:pt x="491" y="152"/>
                </a:cubicBezTo>
                <a:cubicBezTo>
                  <a:pt x="490" y="152"/>
                  <a:pt x="490" y="152"/>
                  <a:pt x="490" y="152"/>
                </a:cubicBezTo>
                <a:cubicBezTo>
                  <a:pt x="489" y="155"/>
                  <a:pt x="486" y="157"/>
                  <a:pt x="483" y="158"/>
                </a:cubicBezTo>
                <a:cubicBezTo>
                  <a:pt x="483" y="158"/>
                  <a:pt x="483" y="158"/>
                  <a:pt x="483" y="158"/>
                </a:cubicBezTo>
                <a:cubicBezTo>
                  <a:pt x="480" y="158"/>
                  <a:pt x="480" y="158"/>
                  <a:pt x="480" y="158"/>
                </a:cubicBezTo>
                <a:cubicBezTo>
                  <a:pt x="480" y="158"/>
                  <a:pt x="480" y="158"/>
                  <a:pt x="480" y="158"/>
                </a:cubicBezTo>
                <a:cubicBezTo>
                  <a:pt x="480" y="158"/>
                  <a:pt x="475" y="158"/>
                  <a:pt x="474" y="158"/>
                </a:cubicBezTo>
                <a:cubicBezTo>
                  <a:pt x="474" y="159"/>
                  <a:pt x="474" y="159"/>
                  <a:pt x="474" y="159"/>
                </a:cubicBezTo>
                <a:cubicBezTo>
                  <a:pt x="472" y="159"/>
                  <a:pt x="472" y="159"/>
                  <a:pt x="472" y="159"/>
                </a:cubicBezTo>
                <a:cubicBezTo>
                  <a:pt x="472" y="160"/>
                  <a:pt x="472" y="160"/>
                  <a:pt x="472" y="160"/>
                </a:cubicBezTo>
                <a:cubicBezTo>
                  <a:pt x="470" y="160"/>
                  <a:pt x="470" y="160"/>
                  <a:pt x="470" y="160"/>
                </a:cubicBezTo>
                <a:cubicBezTo>
                  <a:pt x="470" y="160"/>
                  <a:pt x="469" y="161"/>
                  <a:pt x="469" y="162"/>
                </a:cubicBezTo>
                <a:cubicBezTo>
                  <a:pt x="467" y="163"/>
                  <a:pt x="466" y="162"/>
                  <a:pt x="464" y="162"/>
                </a:cubicBezTo>
                <a:cubicBezTo>
                  <a:pt x="464" y="163"/>
                  <a:pt x="464" y="163"/>
                  <a:pt x="464" y="163"/>
                </a:cubicBezTo>
                <a:cubicBezTo>
                  <a:pt x="463" y="164"/>
                  <a:pt x="463" y="164"/>
                  <a:pt x="462" y="164"/>
                </a:cubicBezTo>
                <a:cubicBezTo>
                  <a:pt x="462" y="166"/>
                  <a:pt x="463" y="167"/>
                  <a:pt x="464" y="169"/>
                </a:cubicBezTo>
                <a:cubicBezTo>
                  <a:pt x="465" y="169"/>
                  <a:pt x="465" y="169"/>
                  <a:pt x="466" y="170"/>
                </a:cubicBezTo>
                <a:cubicBezTo>
                  <a:pt x="466" y="170"/>
                  <a:pt x="466" y="170"/>
                  <a:pt x="466" y="170"/>
                </a:cubicBezTo>
                <a:cubicBezTo>
                  <a:pt x="470" y="170"/>
                  <a:pt x="470" y="170"/>
                  <a:pt x="470" y="170"/>
                </a:cubicBezTo>
                <a:cubicBezTo>
                  <a:pt x="470" y="170"/>
                  <a:pt x="470" y="170"/>
                  <a:pt x="470" y="170"/>
                </a:cubicBezTo>
                <a:cubicBezTo>
                  <a:pt x="472" y="170"/>
                  <a:pt x="472" y="170"/>
                  <a:pt x="472" y="170"/>
                </a:cubicBezTo>
                <a:cubicBezTo>
                  <a:pt x="472" y="170"/>
                  <a:pt x="472" y="170"/>
                  <a:pt x="472" y="170"/>
                </a:cubicBezTo>
                <a:cubicBezTo>
                  <a:pt x="474" y="170"/>
                  <a:pt x="475" y="169"/>
                  <a:pt x="477" y="169"/>
                </a:cubicBezTo>
                <a:cubicBezTo>
                  <a:pt x="477" y="168"/>
                  <a:pt x="478" y="167"/>
                  <a:pt x="479" y="166"/>
                </a:cubicBezTo>
                <a:cubicBezTo>
                  <a:pt x="481" y="166"/>
                  <a:pt x="481" y="166"/>
                  <a:pt x="481" y="166"/>
                </a:cubicBezTo>
                <a:cubicBezTo>
                  <a:pt x="481" y="166"/>
                  <a:pt x="481" y="166"/>
                  <a:pt x="481" y="166"/>
                </a:cubicBezTo>
                <a:cubicBezTo>
                  <a:pt x="482" y="165"/>
                  <a:pt x="483" y="165"/>
                  <a:pt x="483" y="164"/>
                </a:cubicBezTo>
                <a:cubicBezTo>
                  <a:pt x="483" y="163"/>
                  <a:pt x="483" y="163"/>
                  <a:pt x="483" y="163"/>
                </a:cubicBezTo>
                <a:cubicBezTo>
                  <a:pt x="484" y="163"/>
                  <a:pt x="484" y="163"/>
                  <a:pt x="484" y="163"/>
                </a:cubicBezTo>
                <a:cubicBezTo>
                  <a:pt x="484" y="162"/>
                  <a:pt x="485" y="162"/>
                  <a:pt x="485" y="161"/>
                </a:cubicBezTo>
                <a:cubicBezTo>
                  <a:pt x="487" y="161"/>
                  <a:pt x="487" y="161"/>
                  <a:pt x="487" y="161"/>
                </a:cubicBezTo>
                <a:cubicBezTo>
                  <a:pt x="487" y="161"/>
                  <a:pt x="487" y="160"/>
                  <a:pt x="487" y="160"/>
                </a:cubicBezTo>
                <a:cubicBezTo>
                  <a:pt x="489" y="160"/>
                  <a:pt x="491" y="160"/>
                  <a:pt x="493" y="160"/>
                </a:cubicBezTo>
                <a:cubicBezTo>
                  <a:pt x="493" y="160"/>
                  <a:pt x="493" y="160"/>
                  <a:pt x="493" y="160"/>
                </a:cubicBezTo>
                <a:cubicBezTo>
                  <a:pt x="493" y="160"/>
                  <a:pt x="494" y="159"/>
                  <a:pt x="495" y="159"/>
                </a:cubicBezTo>
                <a:cubicBezTo>
                  <a:pt x="495" y="158"/>
                  <a:pt x="495" y="158"/>
                  <a:pt x="495" y="158"/>
                </a:cubicBezTo>
                <a:cubicBezTo>
                  <a:pt x="499" y="157"/>
                  <a:pt x="501" y="160"/>
                  <a:pt x="504" y="156"/>
                </a:cubicBezTo>
                <a:cubicBezTo>
                  <a:pt x="505" y="156"/>
                  <a:pt x="506" y="156"/>
                  <a:pt x="507" y="156"/>
                </a:cubicBezTo>
                <a:cubicBezTo>
                  <a:pt x="507" y="159"/>
                  <a:pt x="507" y="159"/>
                  <a:pt x="507" y="159"/>
                </a:cubicBezTo>
                <a:cubicBezTo>
                  <a:pt x="509" y="159"/>
                  <a:pt x="512" y="159"/>
                  <a:pt x="514" y="158"/>
                </a:cubicBezTo>
                <a:cubicBezTo>
                  <a:pt x="515" y="157"/>
                  <a:pt x="515" y="157"/>
                  <a:pt x="516" y="155"/>
                </a:cubicBezTo>
                <a:cubicBezTo>
                  <a:pt x="517" y="155"/>
                  <a:pt x="518" y="156"/>
                  <a:pt x="519" y="156"/>
                </a:cubicBezTo>
                <a:cubicBezTo>
                  <a:pt x="519" y="156"/>
                  <a:pt x="519" y="156"/>
                  <a:pt x="519" y="156"/>
                </a:cubicBezTo>
                <a:cubicBezTo>
                  <a:pt x="523" y="156"/>
                  <a:pt x="523" y="156"/>
                  <a:pt x="523" y="156"/>
                </a:cubicBezTo>
                <a:cubicBezTo>
                  <a:pt x="523" y="156"/>
                  <a:pt x="523" y="156"/>
                  <a:pt x="523" y="156"/>
                </a:cubicBezTo>
                <a:cubicBezTo>
                  <a:pt x="525" y="156"/>
                  <a:pt x="525" y="156"/>
                  <a:pt x="525" y="156"/>
                </a:cubicBezTo>
                <a:cubicBezTo>
                  <a:pt x="525" y="156"/>
                  <a:pt x="525" y="156"/>
                  <a:pt x="525" y="156"/>
                </a:cubicBezTo>
                <a:cubicBezTo>
                  <a:pt x="526" y="156"/>
                  <a:pt x="527" y="156"/>
                  <a:pt x="528" y="156"/>
                </a:cubicBezTo>
                <a:cubicBezTo>
                  <a:pt x="529" y="156"/>
                  <a:pt x="529" y="156"/>
                  <a:pt x="529" y="156"/>
                </a:cubicBezTo>
                <a:cubicBezTo>
                  <a:pt x="530" y="155"/>
                  <a:pt x="531" y="154"/>
                  <a:pt x="533" y="153"/>
                </a:cubicBezTo>
                <a:cubicBezTo>
                  <a:pt x="532" y="149"/>
                  <a:pt x="532" y="145"/>
                  <a:pt x="531" y="141"/>
                </a:cubicBezTo>
                <a:cubicBezTo>
                  <a:pt x="531" y="141"/>
                  <a:pt x="531" y="141"/>
                  <a:pt x="531" y="141"/>
                </a:cubicBezTo>
                <a:cubicBezTo>
                  <a:pt x="531" y="139"/>
                  <a:pt x="531" y="139"/>
                  <a:pt x="531" y="139"/>
                </a:cubicBezTo>
                <a:cubicBezTo>
                  <a:pt x="530" y="139"/>
                  <a:pt x="530" y="139"/>
                  <a:pt x="530" y="139"/>
                </a:cubicBezTo>
                <a:cubicBezTo>
                  <a:pt x="530" y="139"/>
                  <a:pt x="530" y="138"/>
                  <a:pt x="529" y="137"/>
                </a:cubicBezTo>
                <a:cubicBezTo>
                  <a:pt x="528" y="137"/>
                  <a:pt x="528" y="137"/>
                  <a:pt x="527" y="135"/>
                </a:cubicBezTo>
                <a:cubicBezTo>
                  <a:pt x="527" y="135"/>
                  <a:pt x="526" y="135"/>
                  <a:pt x="525" y="135"/>
                </a:cubicBezTo>
                <a:cubicBezTo>
                  <a:pt x="525" y="135"/>
                  <a:pt x="525" y="135"/>
                  <a:pt x="525" y="135"/>
                </a:cubicBezTo>
                <a:cubicBezTo>
                  <a:pt x="524" y="135"/>
                  <a:pt x="524" y="135"/>
                  <a:pt x="524" y="135"/>
                </a:cubicBezTo>
                <a:cubicBezTo>
                  <a:pt x="524" y="138"/>
                  <a:pt x="524" y="139"/>
                  <a:pt x="525" y="140"/>
                </a:cubicBezTo>
                <a:cubicBezTo>
                  <a:pt x="525" y="142"/>
                  <a:pt x="525" y="142"/>
                  <a:pt x="524" y="143"/>
                </a:cubicBezTo>
                <a:cubicBezTo>
                  <a:pt x="523" y="143"/>
                  <a:pt x="523" y="143"/>
                  <a:pt x="523" y="143"/>
                </a:cubicBezTo>
                <a:cubicBezTo>
                  <a:pt x="523" y="145"/>
                  <a:pt x="523" y="145"/>
                  <a:pt x="523" y="145"/>
                </a:cubicBezTo>
                <a:cubicBezTo>
                  <a:pt x="523" y="145"/>
                  <a:pt x="523" y="145"/>
                  <a:pt x="523" y="145"/>
                </a:cubicBezTo>
                <a:cubicBezTo>
                  <a:pt x="522" y="147"/>
                  <a:pt x="523" y="146"/>
                  <a:pt x="522" y="147"/>
                </a:cubicBezTo>
                <a:cubicBezTo>
                  <a:pt x="522" y="144"/>
                  <a:pt x="521" y="144"/>
                  <a:pt x="521" y="141"/>
                </a:cubicBezTo>
                <a:cubicBezTo>
                  <a:pt x="519" y="141"/>
                  <a:pt x="519" y="141"/>
                  <a:pt x="519" y="141"/>
                </a:cubicBezTo>
                <a:cubicBezTo>
                  <a:pt x="519" y="141"/>
                  <a:pt x="519" y="141"/>
                  <a:pt x="519" y="141"/>
                </a:cubicBezTo>
                <a:cubicBezTo>
                  <a:pt x="518" y="142"/>
                  <a:pt x="518" y="141"/>
                  <a:pt x="518" y="142"/>
                </a:cubicBezTo>
                <a:cubicBezTo>
                  <a:pt x="517" y="142"/>
                  <a:pt x="517" y="142"/>
                  <a:pt x="517" y="142"/>
                </a:cubicBezTo>
                <a:cubicBezTo>
                  <a:pt x="517" y="144"/>
                  <a:pt x="517" y="144"/>
                  <a:pt x="517" y="144"/>
                </a:cubicBezTo>
                <a:cubicBezTo>
                  <a:pt x="516" y="144"/>
                  <a:pt x="516" y="144"/>
                  <a:pt x="516" y="144"/>
                </a:cubicBezTo>
                <a:cubicBezTo>
                  <a:pt x="516" y="143"/>
                  <a:pt x="516" y="143"/>
                  <a:pt x="516" y="143"/>
                </a:cubicBezTo>
                <a:cubicBezTo>
                  <a:pt x="516" y="142"/>
                  <a:pt x="516" y="142"/>
                  <a:pt x="517" y="142"/>
                </a:cubicBezTo>
                <a:cubicBezTo>
                  <a:pt x="517" y="139"/>
                  <a:pt x="517" y="139"/>
                  <a:pt x="517" y="139"/>
                </a:cubicBezTo>
                <a:cubicBezTo>
                  <a:pt x="518" y="139"/>
                  <a:pt x="518" y="139"/>
                  <a:pt x="518" y="139"/>
                </a:cubicBezTo>
                <a:cubicBezTo>
                  <a:pt x="518" y="137"/>
                  <a:pt x="517" y="135"/>
                  <a:pt x="517" y="134"/>
                </a:cubicBezTo>
                <a:cubicBezTo>
                  <a:pt x="514" y="134"/>
                  <a:pt x="514" y="134"/>
                  <a:pt x="514" y="134"/>
                </a:cubicBezTo>
                <a:cubicBezTo>
                  <a:pt x="514" y="136"/>
                  <a:pt x="514" y="136"/>
                  <a:pt x="512" y="136"/>
                </a:cubicBezTo>
                <a:cubicBezTo>
                  <a:pt x="512" y="136"/>
                  <a:pt x="512" y="137"/>
                  <a:pt x="511" y="137"/>
                </a:cubicBezTo>
                <a:cubicBezTo>
                  <a:pt x="510" y="136"/>
                  <a:pt x="510" y="135"/>
                  <a:pt x="509" y="134"/>
                </a:cubicBezTo>
                <a:cubicBezTo>
                  <a:pt x="509" y="134"/>
                  <a:pt x="508" y="134"/>
                  <a:pt x="508" y="133"/>
                </a:cubicBezTo>
                <a:cubicBezTo>
                  <a:pt x="507" y="133"/>
                  <a:pt x="507" y="133"/>
                  <a:pt x="507" y="132"/>
                </a:cubicBezTo>
                <a:cubicBezTo>
                  <a:pt x="505" y="132"/>
                  <a:pt x="505" y="132"/>
                  <a:pt x="505" y="132"/>
                </a:cubicBezTo>
                <a:cubicBezTo>
                  <a:pt x="504" y="131"/>
                  <a:pt x="503" y="129"/>
                  <a:pt x="502" y="128"/>
                </a:cubicBezTo>
                <a:cubicBezTo>
                  <a:pt x="502" y="127"/>
                  <a:pt x="502" y="127"/>
                  <a:pt x="503" y="126"/>
                </a:cubicBezTo>
                <a:cubicBezTo>
                  <a:pt x="502" y="125"/>
                  <a:pt x="501" y="123"/>
                  <a:pt x="500" y="122"/>
                </a:cubicBezTo>
                <a:cubicBezTo>
                  <a:pt x="499" y="122"/>
                  <a:pt x="499" y="122"/>
                  <a:pt x="499" y="122"/>
                </a:cubicBezTo>
                <a:cubicBezTo>
                  <a:pt x="499" y="124"/>
                  <a:pt x="499" y="124"/>
                  <a:pt x="499" y="124"/>
                </a:cubicBezTo>
                <a:cubicBezTo>
                  <a:pt x="498" y="123"/>
                  <a:pt x="497" y="123"/>
                  <a:pt x="496" y="123"/>
                </a:cubicBezTo>
                <a:cubicBezTo>
                  <a:pt x="496" y="126"/>
                  <a:pt x="498" y="126"/>
                  <a:pt x="498" y="129"/>
                </a:cubicBezTo>
                <a:cubicBezTo>
                  <a:pt x="496" y="129"/>
                  <a:pt x="496" y="129"/>
                  <a:pt x="496" y="129"/>
                </a:cubicBezTo>
                <a:cubicBezTo>
                  <a:pt x="496" y="131"/>
                  <a:pt x="498" y="132"/>
                  <a:pt x="496" y="134"/>
                </a:cubicBezTo>
                <a:cubicBezTo>
                  <a:pt x="496" y="137"/>
                  <a:pt x="496" y="137"/>
                  <a:pt x="496" y="137"/>
                </a:cubicBezTo>
                <a:cubicBezTo>
                  <a:pt x="498" y="138"/>
                  <a:pt x="500" y="139"/>
                  <a:pt x="502" y="139"/>
                </a:cubicBezTo>
                <a:cubicBezTo>
                  <a:pt x="501" y="142"/>
                  <a:pt x="500" y="141"/>
                  <a:pt x="499" y="144"/>
                </a:cubicBezTo>
                <a:cubicBezTo>
                  <a:pt x="503" y="144"/>
                  <a:pt x="502" y="144"/>
                  <a:pt x="504" y="145"/>
                </a:cubicBezTo>
                <a:cubicBezTo>
                  <a:pt x="504" y="148"/>
                  <a:pt x="504" y="148"/>
                  <a:pt x="504" y="148"/>
                </a:cubicBezTo>
                <a:cubicBezTo>
                  <a:pt x="497" y="148"/>
                  <a:pt x="491" y="147"/>
                  <a:pt x="484" y="147"/>
                </a:cubicBezTo>
                <a:cubicBezTo>
                  <a:pt x="484" y="146"/>
                  <a:pt x="484" y="145"/>
                  <a:pt x="483" y="144"/>
                </a:cubicBezTo>
                <a:cubicBezTo>
                  <a:pt x="481" y="144"/>
                  <a:pt x="481" y="144"/>
                  <a:pt x="479" y="143"/>
                </a:cubicBezTo>
                <a:cubicBezTo>
                  <a:pt x="479" y="142"/>
                  <a:pt x="479" y="142"/>
                  <a:pt x="479" y="142"/>
                </a:cubicBezTo>
                <a:cubicBezTo>
                  <a:pt x="478" y="142"/>
                  <a:pt x="477" y="142"/>
                  <a:pt x="476" y="141"/>
                </a:cubicBezTo>
                <a:cubicBezTo>
                  <a:pt x="476" y="141"/>
                  <a:pt x="476" y="141"/>
                  <a:pt x="476" y="141"/>
                </a:cubicBezTo>
                <a:cubicBezTo>
                  <a:pt x="471" y="141"/>
                  <a:pt x="471" y="141"/>
                  <a:pt x="471" y="141"/>
                </a:cubicBezTo>
                <a:cubicBezTo>
                  <a:pt x="471" y="140"/>
                  <a:pt x="471" y="140"/>
                  <a:pt x="471" y="140"/>
                </a:cubicBezTo>
                <a:cubicBezTo>
                  <a:pt x="470" y="140"/>
                  <a:pt x="469" y="140"/>
                  <a:pt x="468" y="139"/>
                </a:cubicBezTo>
                <a:cubicBezTo>
                  <a:pt x="468" y="139"/>
                  <a:pt x="467" y="138"/>
                  <a:pt x="467" y="137"/>
                </a:cubicBezTo>
                <a:cubicBezTo>
                  <a:pt x="463" y="137"/>
                  <a:pt x="463" y="137"/>
                  <a:pt x="463" y="137"/>
                </a:cubicBezTo>
                <a:cubicBezTo>
                  <a:pt x="463" y="137"/>
                  <a:pt x="463" y="137"/>
                  <a:pt x="463" y="137"/>
                </a:cubicBezTo>
                <a:lnTo>
                  <a:pt x="458" y="137"/>
                </a:lnTo>
                <a:close/>
                <a:moveTo>
                  <a:pt x="673" y="166"/>
                </a:moveTo>
                <a:cubicBezTo>
                  <a:pt x="673" y="165"/>
                  <a:pt x="673" y="164"/>
                  <a:pt x="673" y="163"/>
                </a:cubicBezTo>
                <a:cubicBezTo>
                  <a:pt x="675" y="163"/>
                  <a:pt x="675" y="163"/>
                  <a:pt x="675" y="161"/>
                </a:cubicBezTo>
                <a:cubicBezTo>
                  <a:pt x="677" y="161"/>
                  <a:pt x="676" y="161"/>
                  <a:pt x="677" y="162"/>
                </a:cubicBezTo>
                <a:cubicBezTo>
                  <a:pt x="677" y="162"/>
                  <a:pt x="677" y="162"/>
                  <a:pt x="677" y="162"/>
                </a:cubicBezTo>
                <a:cubicBezTo>
                  <a:pt x="679" y="164"/>
                  <a:pt x="677" y="165"/>
                  <a:pt x="679" y="167"/>
                </a:cubicBezTo>
                <a:cubicBezTo>
                  <a:pt x="679" y="168"/>
                  <a:pt x="679" y="168"/>
                  <a:pt x="679" y="168"/>
                </a:cubicBezTo>
                <a:cubicBezTo>
                  <a:pt x="680" y="168"/>
                  <a:pt x="682" y="168"/>
                  <a:pt x="683" y="168"/>
                </a:cubicBezTo>
                <a:cubicBezTo>
                  <a:pt x="683" y="168"/>
                  <a:pt x="684" y="167"/>
                  <a:pt x="684" y="167"/>
                </a:cubicBezTo>
                <a:cubicBezTo>
                  <a:pt x="687" y="167"/>
                  <a:pt x="687" y="167"/>
                  <a:pt x="687" y="167"/>
                </a:cubicBezTo>
                <a:cubicBezTo>
                  <a:pt x="687" y="166"/>
                  <a:pt x="687" y="166"/>
                  <a:pt x="687" y="166"/>
                </a:cubicBezTo>
                <a:cubicBezTo>
                  <a:pt x="688" y="167"/>
                  <a:pt x="688" y="168"/>
                  <a:pt x="688" y="168"/>
                </a:cubicBezTo>
                <a:cubicBezTo>
                  <a:pt x="692" y="168"/>
                  <a:pt x="692" y="168"/>
                  <a:pt x="692" y="168"/>
                </a:cubicBezTo>
                <a:cubicBezTo>
                  <a:pt x="692" y="166"/>
                  <a:pt x="692" y="166"/>
                  <a:pt x="692" y="166"/>
                </a:cubicBezTo>
                <a:cubicBezTo>
                  <a:pt x="693" y="165"/>
                  <a:pt x="694" y="165"/>
                  <a:pt x="696" y="164"/>
                </a:cubicBezTo>
                <a:cubicBezTo>
                  <a:pt x="696" y="165"/>
                  <a:pt x="696" y="166"/>
                  <a:pt x="696" y="168"/>
                </a:cubicBezTo>
                <a:cubicBezTo>
                  <a:pt x="702" y="168"/>
                  <a:pt x="702" y="168"/>
                  <a:pt x="702" y="168"/>
                </a:cubicBezTo>
                <a:cubicBezTo>
                  <a:pt x="703" y="167"/>
                  <a:pt x="703" y="167"/>
                  <a:pt x="703" y="166"/>
                </a:cubicBezTo>
                <a:cubicBezTo>
                  <a:pt x="704" y="166"/>
                  <a:pt x="704" y="166"/>
                  <a:pt x="704" y="166"/>
                </a:cubicBezTo>
                <a:cubicBezTo>
                  <a:pt x="704" y="165"/>
                  <a:pt x="704" y="165"/>
                  <a:pt x="704" y="165"/>
                </a:cubicBezTo>
                <a:cubicBezTo>
                  <a:pt x="704" y="165"/>
                  <a:pt x="704" y="165"/>
                  <a:pt x="704" y="165"/>
                </a:cubicBezTo>
                <a:cubicBezTo>
                  <a:pt x="705" y="166"/>
                  <a:pt x="705" y="167"/>
                  <a:pt x="705" y="168"/>
                </a:cubicBezTo>
                <a:cubicBezTo>
                  <a:pt x="706" y="168"/>
                  <a:pt x="706" y="168"/>
                  <a:pt x="706" y="168"/>
                </a:cubicBezTo>
                <a:cubicBezTo>
                  <a:pt x="707" y="167"/>
                  <a:pt x="707" y="167"/>
                  <a:pt x="707" y="166"/>
                </a:cubicBezTo>
                <a:cubicBezTo>
                  <a:pt x="708" y="166"/>
                  <a:pt x="710" y="168"/>
                  <a:pt x="712" y="167"/>
                </a:cubicBezTo>
                <a:cubicBezTo>
                  <a:pt x="712" y="166"/>
                  <a:pt x="712" y="166"/>
                  <a:pt x="712" y="166"/>
                </a:cubicBezTo>
                <a:cubicBezTo>
                  <a:pt x="719" y="166"/>
                  <a:pt x="719" y="166"/>
                  <a:pt x="719" y="166"/>
                </a:cubicBezTo>
                <a:cubicBezTo>
                  <a:pt x="720" y="167"/>
                  <a:pt x="719" y="167"/>
                  <a:pt x="719" y="167"/>
                </a:cubicBezTo>
                <a:cubicBezTo>
                  <a:pt x="719" y="166"/>
                  <a:pt x="719" y="166"/>
                  <a:pt x="719" y="166"/>
                </a:cubicBezTo>
                <a:cubicBezTo>
                  <a:pt x="723" y="166"/>
                  <a:pt x="723" y="166"/>
                  <a:pt x="723" y="166"/>
                </a:cubicBezTo>
                <a:cubicBezTo>
                  <a:pt x="723" y="166"/>
                  <a:pt x="723" y="166"/>
                  <a:pt x="724" y="166"/>
                </a:cubicBezTo>
                <a:cubicBezTo>
                  <a:pt x="724" y="163"/>
                  <a:pt x="723" y="164"/>
                  <a:pt x="724" y="162"/>
                </a:cubicBezTo>
                <a:cubicBezTo>
                  <a:pt x="723" y="162"/>
                  <a:pt x="724" y="163"/>
                  <a:pt x="723" y="162"/>
                </a:cubicBezTo>
                <a:cubicBezTo>
                  <a:pt x="725" y="162"/>
                  <a:pt x="725" y="162"/>
                  <a:pt x="725" y="162"/>
                </a:cubicBezTo>
                <a:cubicBezTo>
                  <a:pt x="725" y="165"/>
                  <a:pt x="726" y="165"/>
                  <a:pt x="729" y="166"/>
                </a:cubicBezTo>
                <a:cubicBezTo>
                  <a:pt x="729" y="166"/>
                  <a:pt x="729" y="166"/>
                  <a:pt x="729" y="166"/>
                </a:cubicBezTo>
                <a:cubicBezTo>
                  <a:pt x="730" y="166"/>
                  <a:pt x="730" y="166"/>
                  <a:pt x="731" y="166"/>
                </a:cubicBezTo>
                <a:cubicBezTo>
                  <a:pt x="731" y="164"/>
                  <a:pt x="731" y="164"/>
                  <a:pt x="731" y="164"/>
                </a:cubicBezTo>
                <a:cubicBezTo>
                  <a:pt x="732" y="164"/>
                  <a:pt x="732" y="164"/>
                  <a:pt x="732" y="164"/>
                </a:cubicBezTo>
                <a:cubicBezTo>
                  <a:pt x="732" y="165"/>
                  <a:pt x="733" y="166"/>
                  <a:pt x="733" y="166"/>
                </a:cubicBezTo>
                <a:cubicBezTo>
                  <a:pt x="734" y="166"/>
                  <a:pt x="734" y="165"/>
                  <a:pt x="736" y="166"/>
                </a:cubicBezTo>
                <a:cubicBezTo>
                  <a:pt x="736" y="166"/>
                  <a:pt x="736" y="166"/>
                  <a:pt x="736" y="166"/>
                </a:cubicBezTo>
                <a:cubicBezTo>
                  <a:pt x="740" y="166"/>
                  <a:pt x="740" y="166"/>
                  <a:pt x="740" y="166"/>
                </a:cubicBezTo>
                <a:cubicBezTo>
                  <a:pt x="740" y="166"/>
                  <a:pt x="740" y="166"/>
                  <a:pt x="740" y="166"/>
                </a:cubicBezTo>
                <a:cubicBezTo>
                  <a:pt x="743" y="165"/>
                  <a:pt x="746" y="165"/>
                  <a:pt x="750" y="165"/>
                </a:cubicBezTo>
                <a:cubicBezTo>
                  <a:pt x="750" y="164"/>
                  <a:pt x="751" y="162"/>
                  <a:pt x="751" y="162"/>
                </a:cubicBezTo>
                <a:cubicBezTo>
                  <a:pt x="750" y="162"/>
                  <a:pt x="750" y="162"/>
                  <a:pt x="750" y="162"/>
                </a:cubicBezTo>
                <a:cubicBezTo>
                  <a:pt x="750" y="159"/>
                  <a:pt x="750" y="159"/>
                  <a:pt x="750" y="159"/>
                </a:cubicBezTo>
                <a:cubicBezTo>
                  <a:pt x="751" y="159"/>
                  <a:pt x="751" y="160"/>
                  <a:pt x="752" y="160"/>
                </a:cubicBezTo>
                <a:cubicBezTo>
                  <a:pt x="753" y="159"/>
                  <a:pt x="753" y="158"/>
                  <a:pt x="754" y="156"/>
                </a:cubicBezTo>
                <a:cubicBezTo>
                  <a:pt x="756" y="156"/>
                  <a:pt x="756" y="156"/>
                  <a:pt x="756" y="156"/>
                </a:cubicBezTo>
                <a:cubicBezTo>
                  <a:pt x="756" y="156"/>
                  <a:pt x="756" y="156"/>
                  <a:pt x="756" y="155"/>
                </a:cubicBezTo>
                <a:cubicBezTo>
                  <a:pt x="757" y="155"/>
                  <a:pt x="757" y="155"/>
                  <a:pt x="757" y="155"/>
                </a:cubicBezTo>
                <a:cubicBezTo>
                  <a:pt x="757" y="154"/>
                  <a:pt x="757" y="154"/>
                  <a:pt x="757" y="154"/>
                </a:cubicBezTo>
                <a:cubicBezTo>
                  <a:pt x="758" y="154"/>
                  <a:pt x="758" y="154"/>
                  <a:pt x="758" y="154"/>
                </a:cubicBezTo>
                <a:cubicBezTo>
                  <a:pt x="757" y="153"/>
                  <a:pt x="757" y="153"/>
                  <a:pt x="756" y="152"/>
                </a:cubicBezTo>
                <a:cubicBezTo>
                  <a:pt x="755" y="149"/>
                  <a:pt x="756" y="151"/>
                  <a:pt x="754" y="150"/>
                </a:cubicBezTo>
                <a:cubicBezTo>
                  <a:pt x="754" y="149"/>
                  <a:pt x="754" y="149"/>
                  <a:pt x="754" y="149"/>
                </a:cubicBezTo>
                <a:cubicBezTo>
                  <a:pt x="752" y="149"/>
                  <a:pt x="752" y="149"/>
                  <a:pt x="752" y="149"/>
                </a:cubicBezTo>
                <a:cubicBezTo>
                  <a:pt x="751" y="149"/>
                  <a:pt x="751" y="148"/>
                  <a:pt x="751" y="148"/>
                </a:cubicBezTo>
                <a:cubicBezTo>
                  <a:pt x="749" y="148"/>
                  <a:pt x="749" y="148"/>
                  <a:pt x="749" y="148"/>
                </a:cubicBezTo>
                <a:cubicBezTo>
                  <a:pt x="749" y="148"/>
                  <a:pt x="749" y="147"/>
                  <a:pt x="748" y="147"/>
                </a:cubicBezTo>
                <a:cubicBezTo>
                  <a:pt x="746" y="147"/>
                  <a:pt x="746" y="147"/>
                  <a:pt x="746" y="147"/>
                </a:cubicBezTo>
                <a:cubicBezTo>
                  <a:pt x="746" y="146"/>
                  <a:pt x="746" y="146"/>
                  <a:pt x="746" y="146"/>
                </a:cubicBezTo>
                <a:cubicBezTo>
                  <a:pt x="745" y="146"/>
                  <a:pt x="744" y="147"/>
                  <a:pt x="744" y="147"/>
                </a:cubicBezTo>
                <a:cubicBezTo>
                  <a:pt x="741" y="147"/>
                  <a:pt x="740" y="147"/>
                  <a:pt x="739" y="145"/>
                </a:cubicBezTo>
                <a:cubicBezTo>
                  <a:pt x="738" y="145"/>
                  <a:pt x="738" y="145"/>
                  <a:pt x="738" y="145"/>
                </a:cubicBezTo>
                <a:cubicBezTo>
                  <a:pt x="738" y="143"/>
                  <a:pt x="738" y="143"/>
                  <a:pt x="738" y="143"/>
                </a:cubicBezTo>
                <a:cubicBezTo>
                  <a:pt x="734" y="143"/>
                  <a:pt x="731" y="143"/>
                  <a:pt x="727" y="143"/>
                </a:cubicBezTo>
                <a:cubicBezTo>
                  <a:pt x="727" y="143"/>
                  <a:pt x="727" y="145"/>
                  <a:pt x="724" y="144"/>
                </a:cubicBezTo>
                <a:cubicBezTo>
                  <a:pt x="724" y="143"/>
                  <a:pt x="724" y="143"/>
                  <a:pt x="724" y="143"/>
                </a:cubicBezTo>
                <a:cubicBezTo>
                  <a:pt x="723" y="143"/>
                  <a:pt x="723" y="143"/>
                  <a:pt x="723" y="143"/>
                </a:cubicBezTo>
                <a:cubicBezTo>
                  <a:pt x="723" y="143"/>
                  <a:pt x="722" y="142"/>
                  <a:pt x="722" y="142"/>
                </a:cubicBezTo>
                <a:cubicBezTo>
                  <a:pt x="721" y="141"/>
                  <a:pt x="718" y="142"/>
                  <a:pt x="717" y="143"/>
                </a:cubicBezTo>
                <a:cubicBezTo>
                  <a:pt x="717" y="143"/>
                  <a:pt x="717" y="143"/>
                  <a:pt x="717" y="143"/>
                </a:cubicBezTo>
                <a:cubicBezTo>
                  <a:pt x="713" y="143"/>
                  <a:pt x="713" y="143"/>
                  <a:pt x="713" y="143"/>
                </a:cubicBezTo>
                <a:cubicBezTo>
                  <a:pt x="713" y="144"/>
                  <a:pt x="712" y="145"/>
                  <a:pt x="712" y="145"/>
                </a:cubicBezTo>
                <a:cubicBezTo>
                  <a:pt x="707" y="144"/>
                  <a:pt x="705" y="146"/>
                  <a:pt x="700" y="147"/>
                </a:cubicBezTo>
                <a:cubicBezTo>
                  <a:pt x="700" y="149"/>
                  <a:pt x="700" y="149"/>
                  <a:pt x="700" y="149"/>
                </a:cubicBezTo>
                <a:cubicBezTo>
                  <a:pt x="699" y="148"/>
                  <a:pt x="697" y="148"/>
                  <a:pt x="696" y="148"/>
                </a:cubicBezTo>
                <a:cubicBezTo>
                  <a:pt x="696" y="147"/>
                  <a:pt x="696" y="147"/>
                  <a:pt x="696" y="147"/>
                </a:cubicBezTo>
                <a:cubicBezTo>
                  <a:pt x="695" y="147"/>
                  <a:pt x="694" y="148"/>
                  <a:pt x="694" y="148"/>
                </a:cubicBezTo>
                <a:cubicBezTo>
                  <a:pt x="693" y="148"/>
                  <a:pt x="692" y="147"/>
                  <a:pt x="691" y="146"/>
                </a:cubicBezTo>
                <a:cubicBezTo>
                  <a:pt x="690" y="146"/>
                  <a:pt x="690" y="146"/>
                  <a:pt x="689" y="147"/>
                </a:cubicBezTo>
                <a:cubicBezTo>
                  <a:pt x="689" y="148"/>
                  <a:pt x="689" y="148"/>
                  <a:pt x="689" y="149"/>
                </a:cubicBezTo>
                <a:cubicBezTo>
                  <a:pt x="687" y="149"/>
                  <a:pt x="687" y="147"/>
                  <a:pt x="685" y="147"/>
                </a:cubicBezTo>
                <a:cubicBezTo>
                  <a:pt x="684" y="148"/>
                  <a:pt x="684" y="148"/>
                  <a:pt x="684" y="149"/>
                </a:cubicBezTo>
                <a:cubicBezTo>
                  <a:pt x="683" y="149"/>
                  <a:pt x="683" y="149"/>
                  <a:pt x="683" y="149"/>
                </a:cubicBezTo>
                <a:cubicBezTo>
                  <a:pt x="683" y="147"/>
                  <a:pt x="683" y="147"/>
                  <a:pt x="683" y="147"/>
                </a:cubicBezTo>
                <a:cubicBezTo>
                  <a:pt x="680" y="146"/>
                  <a:pt x="677" y="146"/>
                  <a:pt x="674" y="145"/>
                </a:cubicBezTo>
                <a:cubicBezTo>
                  <a:pt x="674" y="145"/>
                  <a:pt x="674" y="146"/>
                  <a:pt x="673" y="147"/>
                </a:cubicBezTo>
                <a:cubicBezTo>
                  <a:pt x="673" y="147"/>
                  <a:pt x="673" y="147"/>
                  <a:pt x="673" y="147"/>
                </a:cubicBezTo>
                <a:cubicBezTo>
                  <a:pt x="673" y="143"/>
                  <a:pt x="673" y="143"/>
                  <a:pt x="673" y="143"/>
                </a:cubicBezTo>
                <a:cubicBezTo>
                  <a:pt x="672" y="142"/>
                  <a:pt x="673" y="143"/>
                  <a:pt x="672" y="142"/>
                </a:cubicBezTo>
                <a:cubicBezTo>
                  <a:pt x="669" y="142"/>
                  <a:pt x="670" y="143"/>
                  <a:pt x="669" y="144"/>
                </a:cubicBezTo>
                <a:cubicBezTo>
                  <a:pt x="669" y="145"/>
                  <a:pt x="669" y="145"/>
                  <a:pt x="669" y="145"/>
                </a:cubicBezTo>
                <a:cubicBezTo>
                  <a:pt x="668" y="145"/>
                  <a:pt x="668" y="145"/>
                  <a:pt x="668" y="145"/>
                </a:cubicBezTo>
                <a:cubicBezTo>
                  <a:pt x="669" y="144"/>
                  <a:pt x="669" y="143"/>
                  <a:pt x="669" y="142"/>
                </a:cubicBezTo>
                <a:cubicBezTo>
                  <a:pt x="669" y="141"/>
                  <a:pt x="669" y="142"/>
                  <a:pt x="669" y="141"/>
                </a:cubicBezTo>
                <a:cubicBezTo>
                  <a:pt x="665" y="142"/>
                  <a:pt x="665" y="144"/>
                  <a:pt x="662" y="145"/>
                </a:cubicBezTo>
                <a:cubicBezTo>
                  <a:pt x="663" y="143"/>
                  <a:pt x="663" y="143"/>
                  <a:pt x="664" y="141"/>
                </a:cubicBezTo>
                <a:cubicBezTo>
                  <a:pt x="663" y="141"/>
                  <a:pt x="663" y="141"/>
                  <a:pt x="661" y="141"/>
                </a:cubicBezTo>
                <a:cubicBezTo>
                  <a:pt x="661" y="139"/>
                  <a:pt x="661" y="140"/>
                  <a:pt x="662" y="139"/>
                </a:cubicBezTo>
                <a:cubicBezTo>
                  <a:pt x="663" y="138"/>
                  <a:pt x="664" y="141"/>
                  <a:pt x="667" y="140"/>
                </a:cubicBezTo>
                <a:cubicBezTo>
                  <a:pt x="667" y="140"/>
                  <a:pt x="667" y="139"/>
                  <a:pt x="667" y="139"/>
                </a:cubicBezTo>
                <a:cubicBezTo>
                  <a:pt x="669" y="139"/>
                  <a:pt x="670" y="138"/>
                  <a:pt x="671" y="138"/>
                </a:cubicBezTo>
                <a:cubicBezTo>
                  <a:pt x="671" y="136"/>
                  <a:pt x="671" y="136"/>
                  <a:pt x="671" y="136"/>
                </a:cubicBezTo>
                <a:cubicBezTo>
                  <a:pt x="669" y="136"/>
                  <a:pt x="667" y="135"/>
                  <a:pt x="666" y="134"/>
                </a:cubicBezTo>
                <a:cubicBezTo>
                  <a:pt x="664" y="134"/>
                  <a:pt x="664" y="134"/>
                  <a:pt x="664" y="134"/>
                </a:cubicBezTo>
                <a:cubicBezTo>
                  <a:pt x="664" y="133"/>
                  <a:pt x="664" y="133"/>
                  <a:pt x="664" y="133"/>
                </a:cubicBezTo>
                <a:cubicBezTo>
                  <a:pt x="663" y="133"/>
                  <a:pt x="663" y="133"/>
                  <a:pt x="663" y="133"/>
                </a:cubicBezTo>
                <a:cubicBezTo>
                  <a:pt x="663" y="133"/>
                  <a:pt x="662" y="133"/>
                  <a:pt x="662" y="132"/>
                </a:cubicBezTo>
                <a:cubicBezTo>
                  <a:pt x="661" y="132"/>
                  <a:pt x="659" y="132"/>
                  <a:pt x="658" y="132"/>
                </a:cubicBezTo>
                <a:cubicBezTo>
                  <a:pt x="657" y="130"/>
                  <a:pt x="657" y="129"/>
                  <a:pt x="656" y="128"/>
                </a:cubicBezTo>
                <a:cubicBezTo>
                  <a:pt x="652" y="128"/>
                  <a:pt x="652" y="128"/>
                  <a:pt x="652" y="128"/>
                </a:cubicBezTo>
                <a:cubicBezTo>
                  <a:pt x="652" y="129"/>
                  <a:pt x="652" y="129"/>
                  <a:pt x="652" y="129"/>
                </a:cubicBezTo>
                <a:cubicBezTo>
                  <a:pt x="651" y="129"/>
                  <a:pt x="651" y="129"/>
                  <a:pt x="651" y="129"/>
                </a:cubicBezTo>
                <a:cubicBezTo>
                  <a:pt x="651" y="130"/>
                  <a:pt x="651" y="130"/>
                  <a:pt x="651" y="130"/>
                </a:cubicBezTo>
                <a:cubicBezTo>
                  <a:pt x="648" y="130"/>
                  <a:pt x="648" y="130"/>
                  <a:pt x="648" y="130"/>
                </a:cubicBezTo>
                <a:cubicBezTo>
                  <a:pt x="648" y="130"/>
                  <a:pt x="648" y="130"/>
                  <a:pt x="648" y="130"/>
                </a:cubicBezTo>
                <a:cubicBezTo>
                  <a:pt x="643" y="130"/>
                  <a:pt x="643" y="130"/>
                  <a:pt x="643" y="130"/>
                </a:cubicBezTo>
                <a:cubicBezTo>
                  <a:pt x="643" y="130"/>
                  <a:pt x="643" y="130"/>
                  <a:pt x="643" y="130"/>
                </a:cubicBezTo>
                <a:cubicBezTo>
                  <a:pt x="642" y="130"/>
                  <a:pt x="641" y="130"/>
                  <a:pt x="641" y="130"/>
                </a:cubicBezTo>
                <a:cubicBezTo>
                  <a:pt x="640" y="127"/>
                  <a:pt x="638" y="127"/>
                  <a:pt x="637" y="125"/>
                </a:cubicBezTo>
                <a:cubicBezTo>
                  <a:pt x="633" y="125"/>
                  <a:pt x="628" y="126"/>
                  <a:pt x="625" y="124"/>
                </a:cubicBezTo>
                <a:cubicBezTo>
                  <a:pt x="625" y="124"/>
                  <a:pt x="624" y="123"/>
                  <a:pt x="624" y="123"/>
                </a:cubicBezTo>
                <a:cubicBezTo>
                  <a:pt x="621" y="122"/>
                  <a:pt x="622" y="125"/>
                  <a:pt x="620" y="122"/>
                </a:cubicBezTo>
                <a:cubicBezTo>
                  <a:pt x="616" y="123"/>
                  <a:pt x="616" y="125"/>
                  <a:pt x="614" y="127"/>
                </a:cubicBezTo>
                <a:cubicBezTo>
                  <a:pt x="614" y="130"/>
                  <a:pt x="614" y="128"/>
                  <a:pt x="616" y="129"/>
                </a:cubicBezTo>
                <a:cubicBezTo>
                  <a:pt x="616" y="130"/>
                  <a:pt x="616" y="130"/>
                  <a:pt x="616" y="130"/>
                </a:cubicBezTo>
                <a:cubicBezTo>
                  <a:pt x="617" y="130"/>
                  <a:pt x="617" y="130"/>
                  <a:pt x="617" y="130"/>
                </a:cubicBezTo>
                <a:cubicBezTo>
                  <a:pt x="617" y="130"/>
                  <a:pt x="617" y="130"/>
                  <a:pt x="617" y="130"/>
                </a:cubicBezTo>
                <a:cubicBezTo>
                  <a:pt x="618" y="130"/>
                  <a:pt x="618" y="130"/>
                  <a:pt x="618" y="130"/>
                </a:cubicBezTo>
                <a:cubicBezTo>
                  <a:pt x="618" y="132"/>
                  <a:pt x="618" y="132"/>
                  <a:pt x="618" y="132"/>
                </a:cubicBezTo>
                <a:cubicBezTo>
                  <a:pt x="618" y="132"/>
                  <a:pt x="618" y="132"/>
                  <a:pt x="618" y="132"/>
                </a:cubicBezTo>
                <a:cubicBezTo>
                  <a:pt x="618" y="133"/>
                  <a:pt x="618" y="133"/>
                  <a:pt x="618" y="133"/>
                </a:cubicBezTo>
                <a:cubicBezTo>
                  <a:pt x="619" y="133"/>
                  <a:pt x="619" y="134"/>
                  <a:pt x="620" y="134"/>
                </a:cubicBezTo>
                <a:cubicBezTo>
                  <a:pt x="620" y="135"/>
                  <a:pt x="620" y="135"/>
                  <a:pt x="620" y="135"/>
                </a:cubicBezTo>
                <a:cubicBezTo>
                  <a:pt x="622" y="135"/>
                  <a:pt x="622" y="135"/>
                  <a:pt x="622" y="135"/>
                </a:cubicBezTo>
                <a:cubicBezTo>
                  <a:pt x="622" y="135"/>
                  <a:pt x="622" y="135"/>
                  <a:pt x="622" y="135"/>
                </a:cubicBezTo>
                <a:cubicBezTo>
                  <a:pt x="627" y="135"/>
                  <a:pt x="627" y="135"/>
                  <a:pt x="627" y="135"/>
                </a:cubicBezTo>
                <a:cubicBezTo>
                  <a:pt x="630" y="136"/>
                  <a:pt x="632" y="137"/>
                  <a:pt x="634" y="139"/>
                </a:cubicBezTo>
                <a:cubicBezTo>
                  <a:pt x="637" y="138"/>
                  <a:pt x="636" y="138"/>
                  <a:pt x="637" y="135"/>
                </a:cubicBezTo>
                <a:cubicBezTo>
                  <a:pt x="640" y="135"/>
                  <a:pt x="640" y="135"/>
                  <a:pt x="640" y="135"/>
                </a:cubicBezTo>
                <a:cubicBezTo>
                  <a:pt x="640" y="137"/>
                  <a:pt x="640" y="137"/>
                  <a:pt x="640" y="137"/>
                </a:cubicBezTo>
                <a:cubicBezTo>
                  <a:pt x="643" y="137"/>
                  <a:pt x="643" y="137"/>
                  <a:pt x="643" y="137"/>
                </a:cubicBezTo>
                <a:cubicBezTo>
                  <a:pt x="643" y="138"/>
                  <a:pt x="643" y="138"/>
                  <a:pt x="643" y="138"/>
                </a:cubicBezTo>
                <a:cubicBezTo>
                  <a:pt x="646" y="138"/>
                  <a:pt x="646" y="138"/>
                  <a:pt x="646" y="138"/>
                </a:cubicBezTo>
                <a:cubicBezTo>
                  <a:pt x="646" y="139"/>
                  <a:pt x="646" y="139"/>
                  <a:pt x="646" y="139"/>
                </a:cubicBezTo>
                <a:cubicBezTo>
                  <a:pt x="648" y="139"/>
                  <a:pt x="648" y="139"/>
                  <a:pt x="648" y="139"/>
                </a:cubicBezTo>
                <a:cubicBezTo>
                  <a:pt x="648" y="140"/>
                  <a:pt x="648" y="140"/>
                  <a:pt x="648" y="140"/>
                </a:cubicBezTo>
                <a:cubicBezTo>
                  <a:pt x="650" y="141"/>
                  <a:pt x="648" y="140"/>
                  <a:pt x="650" y="141"/>
                </a:cubicBezTo>
                <a:cubicBezTo>
                  <a:pt x="650" y="141"/>
                  <a:pt x="650" y="141"/>
                  <a:pt x="650" y="141"/>
                </a:cubicBezTo>
                <a:cubicBezTo>
                  <a:pt x="650" y="143"/>
                  <a:pt x="650" y="143"/>
                  <a:pt x="650" y="143"/>
                </a:cubicBezTo>
                <a:cubicBezTo>
                  <a:pt x="651" y="144"/>
                  <a:pt x="652" y="144"/>
                  <a:pt x="653" y="145"/>
                </a:cubicBezTo>
                <a:cubicBezTo>
                  <a:pt x="653" y="146"/>
                  <a:pt x="653" y="148"/>
                  <a:pt x="654" y="150"/>
                </a:cubicBezTo>
                <a:cubicBezTo>
                  <a:pt x="653" y="150"/>
                  <a:pt x="653" y="150"/>
                  <a:pt x="653" y="150"/>
                </a:cubicBezTo>
                <a:cubicBezTo>
                  <a:pt x="653" y="151"/>
                  <a:pt x="653" y="152"/>
                  <a:pt x="652" y="153"/>
                </a:cubicBezTo>
                <a:cubicBezTo>
                  <a:pt x="652" y="153"/>
                  <a:pt x="652" y="153"/>
                  <a:pt x="652" y="153"/>
                </a:cubicBezTo>
                <a:cubicBezTo>
                  <a:pt x="652" y="154"/>
                  <a:pt x="652" y="156"/>
                  <a:pt x="652" y="158"/>
                </a:cubicBezTo>
                <a:cubicBezTo>
                  <a:pt x="652" y="158"/>
                  <a:pt x="651" y="158"/>
                  <a:pt x="651" y="158"/>
                </a:cubicBezTo>
                <a:cubicBezTo>
                  <a:pt x="651" y="160"/>
                  <a:pt x="652" y="160"/>
                  <a:pt x="652" y="160"/>
                </a:cubicBezTo>
                <a:cubicBezTo>
                  <a:pt x="652" y="163"/>
                  <a:pt x="652" y="163"/>
                  <a:pt x="652" y="163"/>
                </a:cubicBezTo>
                <a:cubicBezTo>
                  <a:pt x="652" y="163"/>
                  <a:pt x="653" y="164"/>
                  <a:pt x="653" y="164"/>
                </a:cubicBezTo>
                <a:cubicBezTo>
                  <a:pt x="653" y="164"/>
                  <a:pt x="652" y="167"/>
                  <a:pt x="652" y="168"/>
                </a:cubicBezTo>
                <a:cubicBezTo>
                  <a:pt x="653" y="169"/>
                  <a:pt x="652" y="168"/>
                  <a:pt x="653" y="169"/>
                </a:cubicBezTo>
                <a:cubicBezTo>
                  <a:pt x="656" y="169"/>
                  <a:pt x="656" y="169"/>
                  <a:pt x="656" y="169"/>
                </a:cubicBezTo>
                <a:cubicBezTo>
                  <a:pt x="656" y="168"/>
                  <a:pt x="656" y="168"/>
                  <a:pt x="656" y="168"/>
                </a:cubicBezTo>
                <a:cubicBezTo>
                  <a:pt x="657" y="168"/>
                  <a:pt x="657" y="168"/>
                  <a:pt x="658" y="166"/>
                </a:cubicBezTo>
                <a:cubicBezTo>
                  <a:pt x="661" y="166"/>
                  <a:pt x="661" y="166"/>
                  <a:pt x="661" y="166"/>
                </a:cubicBezTo>
                <a:cubicBezTo>
                  <a:pt x="661" y="169"/>
                  <a:pt x="661" y="169"/>
                  <a:pt x="661" y="169"/>
                </a:cubicBezTo>
                <a:cubicBezTo>
                  <a:pt x="665" y="168"/>
                  <a:pt x="668" y="167"/>
                  <a:pt x="673" y="166"/>
                </a:cubicBezTo>
                <a:close/>
                <a:moveTo>
                  <a:pt x="457" y="124"/>
                </a:moveTo>
                <a:cubicBezTo>
                  <a:pt x="454" y="124"/>
                  <a:pt x="454" y="124"/>
                  <a:pt x="454" y="124"/>
                </a:cubicBezTo>
                <a:cubicBezTo>
                  <a:pt x="454" y="125"/>
                  <a:pt x="453" y="127"/>
                  <a:pt x="453" y="128"/>
                </a:cubicBezTo>
                <a:cubicBezTo>
                  <a:pt x="454" y="128"/>
                  <a:pt x="456" y="128"/>
                  <a:pt x="457" y="128"/>
                </a:cubicBezTo>
                <a:cubicBezTo>
                  <a:pt x="457" y="125"/>
                  <a:pt x="457" y="126"/>
                  <a:pt x="457" y="124"/>
                </a:cubicBezTo>
                <a:close/>
                <a:moveTo>
                  <a:pt x="591" y="125"/>
                </a:moveTo>
                <a:cubicBezTo>
                  <a:pt x="591" y="126"/>
                  <a:pt x="591" y="126"/>
                  <a:pt x="591" y="126"/>
                </a:cubicBezTo>
                <a:cubicBezTo>
                  <a:pt x="591" y="126"/>
                  <a:pt x="591" y="126"/>
                  <a:pt x="591" y="126"/>
                </a:cubicBezTo>
                <a:cubicBezTo>
                  <a:pt x="591" y="128"/>
                  <a:pt x="591" y="128"/>
                  <a:pt x="591" y="128"/>
                </a:cubicBezTo>
                <a:cubicBezTo>
                  <a:pt x="590" y="128"/>
                  <a:pt x="590" y="128"/>
                  <a:pt x="590" y="128"/>
                </a:cubicBezTo>
                <a:cubicBezTo>
                  <a:pt x="590" y="130"/>
                  <a:pt x="591" y="130"/>
                  <a:pt x="592" y="131"/>
                </a:cubicBezTo>
                <a:cubicBezTo>
                  <a:pt x="591" y="132"/>
                  <a:pt x="589" y="132"/>
                  <a:pt x="587" y="132"/>
                </a:cubicBezTo>
                <a:cubicBezTo>
                  <a:pt x="586" y="132"/>
                  <a:pt x="586" y="131"/>
                  <a:pt x="586" y="130"/>
                </a:cubicBezTo>
                <a:cubicBezTo>
                  <a:pt x="586" y="130"/>
                  <a:pt x="587" y="130"/>
                  <a:pt x="587" y="129"/>
                </a:cubicBezTo>
                <a:cubicBezTo>
                  <a:pt x="587" y="129"/>
                  <a:pt x="587" y="129"/>
                  <a:pt x="587" y="129"/>
                </a:cubicBezTo>
                <a:cubicBezTo>
                  <a:pt x="587" y="128"/>
                  <a:pt x="587" y="128"/>
                  <a:pt x="587" y="128"/>
                </a:cubicBezTo>
                <a:cubicBezTo>
                  <a:pt x="586" y="127"/>
                  <a:pt x="586" y="127"/>
                  <a:pt x="585" y="127"/>
                </a:cubicBezTo>
                <a:cubicBezTo>
                  <a:pt x="585" y="126"/>
                  <a:pt x="585" y="125"/>
                  <a:pt x="585" y="124"/>
                </a:cubicBezTo>
                <a:cubicBezTo>
                  <a:pt x="583" y="124"/>
                  <a:pt x="582" y="125"/>
                  <a:pt x="579" y="126"/>
                </a:cubicBezTo>
                <a:cubicBezTo>
                  <a:pt x="579" y="127"/>
                  <a:pt x="579" y="126"/>
                  <a:pt x="579" y="127"/>
                </a:cubicBezTo>
                <a:cubicBezTo>
                  <a:pt x="579" y="128"/>
                  <a:pt x="579" y="127"/>
                  <a:pt x="579" y="128"/>
                </a:cubicBezTo>
                <a:cubicBezTo>
                  <a:pt x="580" y="129"/>
                  <a:pt x="584" y="129"/>
                  <a:pt x="585" y="130"/>
                </a:cubicBezTo>
                <a:cubicBezTo>
                  <a:pt x="585" y="130"/>
                  <a:pt x="585" y="131"/>
                  <a:pt x="585" y="132"/>
                </a:cubicBezTo>
                <a:cubicBezTo>
                  <a:pt x="582" y="132"/>
                  <a:pt x="580" y="132"/>
                  <a:pt x="578" y="132"/>
                </a:cubicBezTo>
                <a:cubicBezTo>
                  <a:pt x="578" y="134"/>
                  <a:pt x="578" y="134"/>
                  <a:pt x="578" y="134"/>
                </a:cubicBezTo>
                <a:cubicBezTo>
                  <a:pt x="579" y="134"/>
                  <a:pt x="579" y="134"/>
                  <a:pt x="579" y="134"/>
                </a:cubicBezTo>
                <a:cubicBezTo>
                  <a:pt x="580" y="135"/>
                  <a:pt x="581" y="136"/>
                  <a:pt x="583" y="137"/>
                </a:cubicBezTo>
                <a:cubicBezTo>
                  <a:pt x="582" y="138"/>
                  <a:pt x="582" y="140"/>
                  <a:pt x="582" y="142"/>
                </a:cubicBezTo>
                <a:cubicBezTo>
                  <a:pt x="584" y="142"/>
                  <a:pt x="584" y="142"/>
                  <a:pt x="584" y="142"/>
                </a:cubicBezTo>
                <a:cubicBezTo>
                  <a:pt x="584" y="144"/>
                  <a:pt x="584" y="144"/>
                  <a:pt x="584" y="144"/>
                </a:cubicBezTo>
                <a:cubicBezTo>
                  <a:pt x="584" y="144"/>
                  <a:pt x="583" y="144"/>
                  <a:pt x="583" y="145"/>
                </a:cubicBezTo>
                <a:cubicBezTo>
                  <a:pt x="583" y="145"/>
                  <a:pt x="583" y="145"/>
                  <a:pt x="583" y="145"/>
                </a:cubicBezTo>
                <a:cubicBezTo>
                  <a:pt x="582" y="145"/>
                  <a:pt x="581" y="145"/>
                  <a:pt x="579" y="145"/>
                </a:cubicBezTo>
                <a:cubicBezTo>
                  <a:pt x="580" y="143"/>
                  <a:pt x="580" y="142"/>
                  <a:pt x="580" y="141"/>
                </a:cubicBezTo>
                <a:cubicBezTo>
                  <a:pt x="577" y="140"/>
                  <a:pt x="574" y="136"/>
                  <a:pt x="572" y="133"/>
                </a:cubicBezTo>
                <a:cubicBezTo>
                  <a:pt x="572" y="132"/>
                  <a:pt x="572" y="132"/>
                  <a:pt x="572" y="132"/>
                </a:cubicBezTo>
                <a:cubicBezTo>
                  <a:pt x="572" y="131"/>
                  <a:pt x="571" y="131"/>
                  <a:pt x="571" y="130"/>
                </a:cubicBezTo>
                <a:cubicBezTo>
                  <a:pt x="569" y="130"/>
                  <a:pt x="568" y="130"/>
                  <a:pt x="567" y="131"/>
                </a:cubicBezTo>
                <a:cubicBezTo>
                  <a:pt x="567" y="132"/>
                  <a:pt x="566" y="133"/>
                  <a:pt x="566" y="134"/>
                </a:cubicBezTo>
                <a:cubicBezTo>
                  <a:pt x="568" y="134"/>
                  <a:pt x="568" y="134"/>
                  <a:pt x="568" y="134"/>
                </a:cubicBezTo>
                <a:cubicBezTo>
                  <a:pt x="568" y="137"/>
                  <a:pt x="568" y="136"/>
                  <a:pt x="567" y="138"/>
                </a:cubicBezTo>
                <a:cubicBezTo>
                  <a:pt x="568" y="139"/>
                  <a:pt x="568" y="140"/>
                  <a:pt x="569" y="141"/>
                </a:cubicBezTo>
                <a:cubicBezTo>
                  <a:pt x="569" y="141"/>
                  <a:pt x="569" y="141"/>
                  <a:pt x="569" y="141"/>
                </a:cubicBezTo>
                <a:cubicBezTo>
                  <a:pt x="571" y="141"/>
                  <a:pt x="571" y="141"/>
                  <a:pt x="571" y="141"/>
                </a:cubicBezTo>
                <a:cubicBezTo>
                  <a:pt x="571" y="144"/>
                  <a:pt x="571" y="144"/>
                  <a:pt x="572" y="146"/>
                </a:cubicBezTo>
                <a:cubicBezTo>
                  <a:pt x="571" y="147"/>
                  <a:pt x="572" y="146"/>
                  <a:pt x="571" y="147"/>
                </a:cubicBezTo>
                <a:cubicBezTo>
                  <a:pt x="570" y="146"/>
                  <a:pt x="570" y="146"/>
                  <a:pt x="569" y="146"/>
                </a:cubicBezTo>
                <a:cubicBezTo>
                  <a:pt x="569" y="145"/>
                  <a:pt x="569" y="145"/>
                  <a:pt x="569" y="145"/>
                </a:cubicBezTo>
                <a:cubicBezTo>
                  <a:pt x="567" y="146"/>
                  <a:pt x="565" y="146"/>
                  <a:pt x="563" y="146"/>
                </a:cubicBezTo>
                <a:cubicBezTo>
                  <a:pt x="563" y="147"/>
                  <a:pt x="563" y="147"/>
                  <a:pt x="562" y="148"/>
                </a:cubicBezTo>
                <a:cubicBezTo>
                  <a:pt x="564" y="148"/>
                  <a:pt x="564" y="148"/>
                  <a:pt x="564" y="148"/>
                </a:cubicBezTo>
                <a:cubicBezTo>
                  <a:pt x="564" y="149"/>
                  <a:pt x="564" y="149"/>
                  <a:pt x="564" y="150"/>
                </a:cubicBezTo>
                <a:cubicBezTo>
                  <a:pt x="561" y="150"/>
                  <a:pt x="561" y="150"/>
                  <a:pt x="561" y="150"/>
                </a:cubicBezTo>
                <a:cubicBezTo>
                  <a:pt x="561" y="153"/>
                  <a:pt x="561" y="153"/>
                  <a:pt x="561" y="153"/>
                </a:cubicBezTo>
                <a:cubicBezTo>
                  <a:pt x="562" y="153"/>
                  <a:pt x="562" y="153"/>
                  <a:pt x="562" y="153"/>
                </a:cubicBezTo>
                <a:cubicBezTo>
                  <a:pt x="562" y="155"/>
                  <a:pt x="562" y="155"/>
                  <a:pt x="562" y="155"/>
                </a:cubicBezTo>
                <a:cubicBezTo>
                  <a:pt x="564" y="154"/>
                  <a:pt x="566" y="154"/>
                  <a:pt x="568" y="153"/>
                </a:cubicBezTo>
                <a:cubicBezTo>
                  <a:pt x="569" y="153"/>
                  <a:pt x="569" y="152"/>
                  <a:pt x="570" y="151"/>
                </a:cubicBezTo>
                <a:cubicBezTo>
                  <a:pt x="571" y="151"/>
                  <a:pt x="572" y="151"/>
                  <a:pt x="573" y="151"/>
                </a:cubicBezTo>
                <a:cubicBezTo>
                  <a:pt x="573" y="150"/>
                  <a:pt x="573" y="150"/>
                  <a:pt x="573" y="150"/>
                </a:cubicBezTo>
                <a:cubicBezTo>
                  <a:pt x="575" y="150"/>
                  <a:pt x="577" y="150"/>
                  <a:pt x="579" y="151"/>
                </a:cubicBezTo>
                <a:cubicBezTo>
                  <a:pt x="581" y="150"/>
                  <a:pt x="582" y="149"/>
                  <a:pt x="584" y="149"/>
                </a:cubicBezTo>
                <a:cubicBezTo>
                  <a:pt x="584" y="151"/>
                  <a:pt x="584" y="151"/>
                  <a:pt x="584" y="151"/>
                </a:cubicBezTo>
                <a:cubicBezTo>
                  <a:pt x="583" y="151"/>
                  <a:pt x="582" y="151"/>
                  <a:pt x="581" y="151"/>
                </a:cubicBezTo>
                <a:cubicBezTo>
                  <a:pt x="581" y="154"/>
                  <a:pt x="579" y="154"/>
                  <a:pt x="577" y="155"/>
                </a:cubicBezTo>
                <a:cubicBezTo>
                  <a:pt x="578" y="157"/>
                  <a:pt x="578" y="157"/>
                  <a:pt x="577" y="160"/>
                </a:cubicBezTo>
                <a:cubicBezTo>
                  <a:pt x="580" y="160"/>
                  <a:pt x="583" y="161"/>
                  <a:pt x="587" y="160"/>
                </a:cubicBezTo>
                <a:cubicBezTo>
                  <a:pt x="587" y="160"/>
                  <a:pt x="587" y="160"/>
                  <a:pt x="588" y="160"/>
                </a:cubicBezTo>
                <a:cubicBezTo>
                  <a:pt x="589" y="160"/>
                  <a:pt x="591" y="160"/>
                  <a:pt x="593" y="160"/>
                </a:cubicBezTo>
                <a:cubicBezTo>
                  <a:pt x="593" y="160"/>
                  <a:pt x="593" y="160"/>
                  <a:pt x="593" y="160"/>
                </a:cubicBezTo>
                <a:cubicBezTo>
                  <a:pt x="594" y="159"/>
                  <a:pt x="598" y="159"/>
                  <a:pt x="598" y="160"/>
                </a:cubicBezTo>
                <a:cubicBezTo>
                  <a:pt x="602" y="160"/>
                  <a:pt x="604" y="160"/>
                  <a:pt x="606" y="158"/>
                </a:cubicBezTo>
                <a:cubicBezTo>
                  <a:pt x="606" y="157"/>
                  <a:pt x="606" y="157"/>
                  <a:pt x="605" y="156"/>
                </a:cubicBezTo>
                <a:cubicBezTo>
                  <a:pt x="605" y="156"/>
                  <a:pt x="605" y="156"/>
                  <a:pt x="605" y="156"/>
                </a:cubicBezTo>
                <a:cubicBezTo>
                  <a:pt x="607" y="156"/>
                  <a:pt x="607" y="156"/>
                  <a:pt x="607" y="156"/>
                </a:cubicBezTo>
                <a:cubicBezTo>
                  <a:pt x="607" y="155"/>
                  <a:pt x="607" y="155"/>
                  <a:pt x="607" y="155"/>
                </a:cubicBezTo>
                <a:cubicBezTo>
                  <a:pt x="608" y="155"/>
                  <a:pt x="608" y="155"/>
                  <a:pt x="608" y="155"/>
                </a:cubicBezTo>
                <a:cubicBezTo>
                  <a:pt x="607" y="155"/>
                  <a:pt x="607" y="154"/>
                  <a:pt x="607" y="153"/>
                </a:cubicBezTo>
                <a:cubicBezTo>
                  <a:pt x="605" y="153"/>
                  <a:pt x="606" y="153"/>
                  <a:pt x="604" y="152"/>
                </a:cubicBezTo>
                <a:cubicBezTo>
                  <a:pt x="604" y="149"/>
                  <a:pt x="604" y="149"/>
                  <a:pt x="604" y="149"/>
                </a:cubicBezTo>
                <a:cubicBezTo>
                  <a:pt x="606" y="149"/>
                  <a:pt x="606" y="149"/>
                  <a:pt x="606" y="149"/>
                </a:cubicBezTo>
                <a:cubicBezTo>
                  <a:pt x="606" y="147"/>
                  <a:pt x="606" y="147"/>
                  <a:pt x="606" y="147"/>
                </a:cubicBezTo>
                <a:cubicBezTo>
                  <a:pt x="605" y="147"/>
                  <a:pt x="605" y="147"/>
                  <a:pt x="605" y="147"/>
                </a:cubicBezTo>
                <a:cubicBezTo>
                  <a:pt x="605" y="146"/>
                  <a:pt x="605" y="146"/>
                  <a:pt x="605" y="146"/>
                </a:cubicBezTo>
                <a:cubicBezTo>
                  <a:pt x="602" y="146"/>
                  <a:pt x="602" y="146"/>
                  <a:pt x="602" y="146"/>
                </a:cubicBezTo>
                <a:cubicBezTo>
                  <a:pt x="602" y="145"/>
                  <a:pt x="602" y="145"/>
                  <a:pt x="602" y="145"/>
                </a:cubicBezTo>
                <a:cubicBezTo>
                  <a:pt x="601" y="144"/>
                  <a:pt x="603" y="143"/>
                  <a:pt x="602" y="140"/>
                </a:cubicBezTo>
                <a:cubicBezTo>
                  <a:pt x="602" y="140"/>
                  <a:pt x="602" y="140"/>
                  <a:pt x="602" y="140"/>
                </a:cubicBezTo>
                <a:cubicBezTo>
                  <a:pt x="602" y="138"/>
                  <a:pt x="602" y="138"/>
                  <a:pt x="602" y="138"/>
                </a:cubicBezTo>
                <a:cubicBezTo>
                  <a:pt x="601" y="138"/>
                  <a:pt x="601" y="138"/>
                  <a:pt x="601" y="138"/>
                </a:cubicBezTo>
                <a:cubicBezTo>
                  <a:pt x="601" y="137"/>
                  <a:pt x="601" y="135"/>
                  <a:pt x="600" y="134"/>
                </a:cubicBezTo>
                <a:cubicBezTo>
                  <a:pt x="601" y="134"/>
                  <a:pt x="601" y="134"/>
                  <a:pt x="601" y="134"/>
                </a:cubicBezTo>
                <a:cubicBezTo>
                  <a:pt x="601" y="130"/>
                  <a:pt x="601" y="133"/>
                  <a:pt x="598" y="132"/>
                </a:cubicBezTo>
                <a:cubicBezTo>
                  <a:pt x="598" y="131"/>
                  <a:pt x="598" y="131"/>
                  <a:pt x="598" y="131"/>
                </a:cubicBezTo>
                <a:cubicBezTo>
                  <a:pt x="597" y="131"/>
                  <a:pt x="596" y="130"/>
                  <a:pt x="595" y="130"/>
                </a:cubicBezTo>
                <a:cubicBezTo>
                  <a:pt x="596" y="130"/>
                  <a:pt x="596" y="129"/>
                  <a:pt x="596" y="128"/>
                </a:cubicBezTo>
                <a:cubicBezTo>
                  <a:pt x="595" y="127"/>
                  <a:pt x="593" y="126"/>
                  <a:pt x="593" y="125"/>
                </a:cubicBezTo>
                <a:lnTo>
                  <a:pt x="591" y="125"/>
                </a:lnTo>
                <a:close/>
                <a:moveTo>
                  <a:pt x="548" y="125"/>
                </a:moveTo>
                <a:cubicBezTo>
                  <a:pt x="547" y="127"/>
                  <a:pt x="547" y="130"/>
                  <a:pt x="545" y="131"/>
                </a:cubicBezTo>
                <a:cubicBezTo>
                  <a:pt x="545" y="132"/>
                  <a:pt x="545" y="132"/>
                  <a:pt x="545" y="132"/>
                </a:cubicBezTo>
                <a:cubicBezTo>
                  <a:pt x="548" y="131"/>
                  <a:pt x="551" y="130"/>
                  <a:pt x="554" y="130"/>
                </a:cubicBezTo>
                <a:cubicBezTo>
                  <a:pt x="554" y="129"/>
                  <a:pt x="554" y="129"/>
                  <a:pt x="554" y="129"/>
                </a:cubicBezTo>
                <a:cubicBezTo>
                  <a:pt x="554" y="129"/>
                  <a:pt x="554" y="129"/>
                  <a:pt x="554" y="129"/>
                </a:cubicBezTo>
                <a:cubicBezTo>
                  <a:pt x="553" y="125"/>
                  <a:pt x="553" y="127"/>
                  <a:pt x="550" y="126"/>
                </a:cubicBezTo>
                <a:cubicBezTo>
                  <a:pt x="550" y="126"/>
                  <a:pt x="550" y="126"/>
                  <a:pt x="550" y="126"/>
                </a:cubicBezTo>
                <a:cubicBezTo>
                  <a:pt x="550" y="125"/>
                  <a:pt x="549" y="125"/>
                  <a:pt x="548" y="125"/>
                </a:cubicBezTo>
                <a:close/>
                <a:moveTo>
                  <a:pt x="662" y="126"/>
                </a:moveTo>
                <a:cubicBezTo>
                  <a:pt x="661" y="126"/>
                  <a:pt x="661" y="126"/>
                  <a:pt x="661" y="126"/>
                </a:cubicBezTo>
                <a:cubicBezTo>
                  <a:pt x="661" y="128"/>
                  <a:pt x="662" y="129"/>
                  <a:pt x="663" y="131"/>
                </a:cubicBezTo>
                <a:cubicBezTo>
                  <a:pt x="664" y="131"/>
                  <a:pt x="663" y="131"/>
                  <a:pt x="664" y="132"/>
                </a:cubicBezTo>
                <a:cubicBezTo>
                  <a:pt x="667" y="132"/>
                  <a:pt x="667" y="132"/>
                  <a:pt x="667" y="132"/>
                </a:cubicBezTo>
                <a:cubicBezTo>
                  <a:pt x="667" y="130"/>
                  <a:pt x="666" y="128"/>
                  <a:pt x="666" y="125"/>
                </a:cubicBezTo>
                <a:cubicBezTo>
                  <a:pt x="665" y="125"/>
                  <a:pt x="663" y="125"/>
                  <a:pt x="662" y="126"/>
                </a:cubicBezTo>
                <a:close/>
                <a:moveTo>
                  <a:pt x="1877" y="222"/>
                </a:moveTo>
                <a:cubicBezTo>
                  <a:pt x="1877" y="222"/>
                  <a:pt x="1877" y="222"/>
                  <a:pt x="1877" y="222"/>
                </a:cubicBezTo>
                <a:cubicBezTo>
                  <a:pt x="1879" y="222"/>
                  <a:pt x="1879" y="222"/>
                  <a:pt x="1879" y="222"/>
                </a:cubicBezTo>
                <a:cubicBezTo>
                  <a:pt x="1879" y="220"/>
                  <a:pt x="1879" y="220"/>
                  <a:pt x="1879" y="220"/>
                </a:cubicBezTo>
                <a:cubicBezTo>
                  <a:pt x="1880" y="220"/>
                  <a:pt x="1883" y="220"/>
                  <a:pt x="1882" y="220"/>
                </a:cubicBezTo>
                <a:cubicBezTo>
                  <a:pt x="1881" y="220"/>
                  <a:pt x="1881" y="220"/>
                  <a:pt x="1881" y="220"/>
                </a:cubicBezTo>
                <a:cubicBezTo>
                  <a:pt x="1882" y="219"/>
                  <a:pt x="1882" y="218"/>
                  <a:pt x="1882" y="218"/>
                </a:cubicBezTo>
                <a:cubicBezTo>
                  <a:pt x="1884" y="218"/>
                  <a:pt x="1884" y="218"/>
                  <a:pt x="1885" y="220"/>
                </a:cubicBezTo>
                <a:cubicBezTo>
                  <a:pt x="1887" y="220"/>
                  <a:pt x="1887" y="220"/>
                  <a:pt x="1888" y="219"/>
                </a:cubicBezTo>
                <a:cubicBezTo>
                  <a:pt x="1888" y="218"/>
                  <a:pt x="1888" y="218"/>
                  <a:pt x="1888" y="218"/>
                </a:cubicBezTo>
                <a:cubicBezTo>
                  <a:pt x="1889" y="218"/>
                  <a:pt x="1891" y="218"/>
                  <a:pt x="1892" y="218"/>
                </a:cubicBezTo>
                <a:cubicBezTo>
                  <a:pt x="1891" y="220"/>
                  <a:pt x="1891" y="220"/>
                  <a:pt x="1890" y="221"/>
                </a:cubicBezTo>
                <a:cubicBezTo>
                  <a:pt x="1891" y="222"/>
                  <a:pt x="1891" y="223"/>
                  <a:pt x="1892" y="224"/>
                </a:cubicBezTo>
                <a:cubicBezTo>
                  <a:pt x="1893" y="224"/>
                  <a:pt x="1894" y="225"/>
                  <a:pt x="1896" y="225"/>
                </a:cubicBezTo>
                <a:cubicBezTo>
                  <a:pt x="1896" y="224"/>
                  <a:pt x="1896" y="224"/>
                  <a:pt x="1896" y="224"/>
                </a:cubicBezTo>
                <a:cubicBezTo>
                  <a:pt x="1897" y="224"/>
                  <a:pt x="1898" y="224"/>
                  <a:pt x="1898" y="224"/>
                </a:cubicBezTo>
                <a:cubicBezTo>
                  <a:pt x="1898" y="228"/>
                  <a:pt x="1898" y="228"/>
                  <a:pt x="1898" y="228"/>
                </a:cubicBezTo>
                <a:cubicBezTo>
                  <a:pt x="1898" y="227"/>
                  <a:pt x="1897" y="227"/>
                  <a:pt x="1896" y="227"/>
                </a:cubicBezTo>
                <a:cubicBezTo>
                  <a:pt x="1895" y="228"/>
                  <a:pt x="1896" y="227"/>
                  <a:pt x="1895" y="228"/>
                </a:cubicBezTo>
                <a:cubicBezTo>
                  <a:pt x="1895" y="229"/>
                  <a:pt x="1895" y="229"/>
                  <a:pt x="1895" y="229"/>
                </a:cubicBezTo>
                <a:cubicBezTo>
                  <a:pt x="1894" y="229"/>
                  <a:pt x="1893" y="228"/>
                  <a:pt x="1892" y="228"/>
                </a:cubicBezTo>
                <a:cubicBezTo>
                  <a:pt x="1892" y="229"/>
                  <a:pt x="1892" y="229"/>
                  <a:pt x="1892" y="229"/>
                </a:cubicBezTo>
                <a:cubicBezTo>
                  <a:pt x="1892" y="229"/>
                  <a:pt x="1892" y="229"/>
                  <a:pt x="1892" y="229"/>
                </a:cubicBezTo>
                <a:cubicBezTo>
                  <a:pt x="1892" y="230"/>
                  <a:pt x="1892" y="231"/>
                  <a:pt x="1892" y="231"/>
                </a:cubicBezTo>
                <a:cubicBezTo>
                  <a:pt x="1894" y="231"/>
                  <a:pt x="1894" y="231"/>
                  <a:pt x="1894" y="231"/>
                </a:cubicBezTo>
                <a:cubicBezTo>
                  <a:pt x="1894" y="233"/>
                  <a:pt x="1894" y="233"/>
                  <a:pt x="1894" y="233"/>
                </a:cubicBezTo>
                <a:cubicBezTo>
                  <a:pt x="1894" y="233"/>
                  <a:pt x="1894" y="233"/>
                  <a:pt x="1894" y="233"/>
                </a:cubicBezTo>
                <a:cubicBezTo>
                  <a:pt x="1894" y="234"/>
                  <a:pt x="1894" y="234"/>
                  <a:pt x="1894" y="234"/>
                </a:cubicBezTo>
                <a:cubicBezTo>
                  <a:pt x="1891" y="234"/>
                  <a:pt x="1891" y="234"/>
                  <a:pt x="1891" y="234"/>
                </a:cubicBezTo>
                <a:cubicBezTo>
                  <a:pt x="1891" y="236"/>
                  <a:pt x="1891" y="236"/>
                  <a:pt x="1891" y="236"/>
                </a:cubicBezTo>
                <a:cubicBezTo>
                  <a:pt x="1892" y="236"/>
                  <a:pt x="1892" y="236"/>
                  <a:pt x="1892" y="236"/>
                </a:cubicBezTo>
                <a:cubicBezTo>
                  <a:pt x="1892" y="237"/>
                  <a:pt x="1892" y="237"/>
                  <a:pt x="1892" y="237"/>
                </a:cubicBezTo>
                <a:cubicBezTo>
                  <a:pt x="1894" y="237"/>
                  <a:pt x="1896" y="237"/>
                  <a:pt x="1897" y="235"/>
                </a:cubicBezTo>
                <a:cubicBezTo>
                  <a:pt x="1900" y="235"/>
                  <a:pt x="1900" y="235"/>
                  <a:pt x="1900" y="235"/>
                </a:cubicBezTo>
                <a:cubicBezTo>
                  <a:pt x="1901" y="236"/>
                  <a:pt x="1901" y="237"/>
                  <a:pt x="1902" y="237"/>
                </a:cubicBezTo>
                <a:cubicBezTo>
                  <a:pt x="1904" y="237"/>
                  <a:pt x="1904" y="237"/>
                  <a:pt x="1904" y="237"/>
                </a:cubicBezTo>
                <a:cubicBezTo>
                  <a:pt x="1904" y="238"/>
                  <a:pt x="1904" y="238"/>
                  <a:pt x="1904" y="238"/>
                </a:cubicBezTo>
                <a:cubicBezTo>
                  <a:pt x="1904" y="238"/>
                  <a:pt x="1905" y="238"/>
                  <a:pt x="1906" y="239"/>
                </a:cubicBezTo>
                <a:cubicBezTo>
                  <a:pt x="1906" y="236"/>
                  <a:pt x="1906" y="236"/>
                  <a:pt x="1906" y="236"/>
                </a:cubicBezTo>
                <a:cubicBezTo>
                  <a:pt x="1907" y="236"/>
                  <a:pt x="1907" y="236"/>
                  <a:pt x="1908" y="234"/>
                </a:cubicBezTo>
                <a:cubicBezTo>
                  <a:pt x="1909" y="235"/>
                  <a:pt x="1910" y="235"/>
                  <a:pt x="1911" y="236"/>
                </a:cubicBezTo>
                <a:cubicBezTo>
                  <a:pt x="1911" y="237"/>
                  <a:pt x="1911" y="237"/>
                  <a:pt x="1911" y="237"/>
                </a:cubicBezTo>
                <a:cubicBezTo>
                  <a:pt x="1912" y="237"/>
                  <a:pt x="1916" y="236"/>
                  <a:pt x="1918" y="235"/>
                </a:cubicBezTo>
                <a:cubicBezTo>
                  <a:pt x="1919" y="237"/>
                  <a:pt x="1918" y="236"/>
                  <a:pt x="1919" y="237"/>
                </a:cubicBezTo>
                <a:cubicBezTo>
                  <a:pt x="1919" y="237"/>
                  <a:pt x="1919" y="237"/>
                  <a:pt x="1919" y="237"/>
                </a:cubicBezTo>
                <a:cubicBezTo>
                  <a:pt x="1919" y="237"/>
                  <a:pt x="1919" y="237"/>
                  <a:pt x="1919" y="237"/>
                </a:cubicBezTo>
                <a:cubicBezTo>
                  <a:pt x="1919" y="235"/>
                  <a:pt x="1919" y="235"/>
                  <a:pt x="1919" y="235"/>
                </a:cubicBezTo>
                <a:cubicBezTo>
                  <a:pt x="1919" y="235"/>
                  <a:pt x="1919" y="235"/>
                  <a:pt x="1919" y="235"/>
                </a:cubicBezTo>
                <a:cubicBezTo>
                  <a:pt x="1918" y="234"/>
                  <a:pt x="1918" y="234"/>
                  <a:pt x="1917" y="231"/>
                </a:cubicBezTo>
                <a:cubicBezTo>
                  <a:pt x="1919" y="232"/>
                  <a:pt x="1921" y="232"/>
                  <a:pt x="1923" y="232"/>
                </a:cubicBezTo>
                <a:cubicBezTo>
                  <a:pt x="1923" y="233"/>
                  <a:pt x="1923" y="233"/>
                  <a:pt x="1923" y="233"/>
                </a:cubicBezTo>
                <a:cubicBezTo>
                  <a:pt x="1923" y="233"/>
                  <a:pt x="1925" y="235"/>
                  <a:pt x="1927" y="234"/>
                </a:cubicBezTo>
                <a:cubicBezTo>
                  <a:pt x="1927" y="234"/>
                  <a:pt x="1927" y="233"/>
                  <a:pt x="1927" y="233"/>
                </a:cubicBezTo>
                <a:cubicBezTo>
                  <a:pt x="1930" y="233"/>
                  <a:pt x="1930" y="233"/>
                  <a:pt x="1930" y="233"/>
                </a:cubicBezTo>
                <a:cubicBezTo>
                  <a:pt x="1930" y="232"/>
                  <a:pt x="1930" y="232"/>
                  <a:pt x="1930" y="232"/>
                </a:cubicBezTo>
                <a:cubicBezTo>
                  <a:pt x="1931" y="232"/>
                  <a:pt x="1931" y="232"/>
                  <a:pt x="1931" y="232"/>
                </a:cubicBezTo>
                <a:cubicBezTo>
                  <a:pt x="1931" y="231"/>
                  <a:pt x="1931" y="231"/>
                  <a:pt x="1931" y="231"/>
                </a:cubicBezTo>
                <a:cubicBezTo>
                  <a:pt x="1930" y="231"/>
                  <a:pt x="1929" y="231"/>
                  <a:pt x="1929" y="231"/>
                </a:cubicBezTo>
                <a:cubicBezTo>
                  <a:pt x="1929" y="230"/>
                  <a:pt x="1929" y="230"/>
                  <a:pt x="1929" y="230"/>
                </a:cubicBezTo>
                <a:cubicBezTo>
                  <a:pt x="1925" y="230"/>
                  <a:pt x="1925" y="230"/>
                  <a:pt x="1925" y="230"/>
                </a:cubicBezTo>
                <a:cubicBezTo>
                  <a:pt x="1925" y="229"/>
                  <a:pt x="1925" y="229"/>
                  <a:pt x="1925" y="229"/>
                </a:cubicBezTo>
                <a:cubicBezTo>
                  <a:pt x="1923" y="229"/>
                  <a:pt x="1923" y="229"/>
                  <a:pt x="1923" y="229"/>
                </a:cubicBezTo>
                <a:cubicBezTo>
                  <a:pt x="1923" y="229"/>
                  <a:pt x="1923" y="229"/>
                  <a:pt x="1923" y="229"/>
                </a:cubicBezTo>
                <a:cubicBezTo>
                  <a:pt x="1921" y="229"/>
                  <a:pt x="1921" y="229"/>
                  <a:pt x="1921" y="229"/>
                </a:cubicBezTo>
                <a:cubicBezTo>
                  <a:pt x="1921" y="228"/>
                  <a:pt x="1920" y="227"/>
                  <a:pt x="1919" y="226"/>
                </a:cubicBezTo>
                <a:cubicBezTo>
                  <a:pt x="1917" y="226"/>
                  <a:pt x="1917" y="226"/>
                  <a:pt x="1917" y="226"/>
                </a:cubicBezTo>
                <a:cubicBezTo>
                  <a:pt x="1917" y="226"/>
                  <a:pt x="1917" y="226"/>
                  <a:pt x="1917" y="226"/>
                </a:cubicBezTo>
                <a:cubicBezTo>
                  <a:pt x="1916" y="224"/>
                  <a:pt x="1915" y="223"/>
                  <a:pt x="1914" y="222"/>
                </a:cubicBezTo>
                <a:cubicBezTo>
                  <a:pt x="1914" y="220"/>
                  <a:pt x="1914" y="220"/>
                  <a:pt x="1914" y="220"/>
                </a:cubicBezTo>
                <a:cubicBezTo>
                  <a:pt x="1913" y="220"/>
                  <a:pt x="1913" y="220"/>
                  <a:pt x="1913" y="220"/>
                </a:cubicBezTo>
                <a:cubicBezTo>
                  <a:pt x="1912" y="217"/>
                  <a:pt x="1913" y="217"/>
                  <a:pt x="1910" y="216"/>
                </a:cubicBezTo>
                <a:cubicBezTo>
                  <a:pt x="1911" y="215"/>
                  <a:pt x="1911" y="213"/>
                  <a:pt x="1911" y="210"/>
                </a:cubicBezTo>
                <a:cubicBezTo>
                  <a:pt x="1910" y="210"/>
                  <a:pt x="1910" y="210"/>
                  <a:pt x="1910" y="210"/>
                </a:cubicBezTo>
                <a:cubicBezTo>
                  <a:pt x="1910" y="209"/>
                  <a:pt x="1910" y="209"/>
                  <a:pt x="1912" y="208"/>
                </a:cubicBezTo>
                <a:cubicBezTo>
                  <a:pt x="1912" y="207"/>
                  <a:pt x="1911" y="208"/>
                  <a:pt x="1912" y="207"/>
                </a:cubicBezTo>
                <a:cubicBezTo>
                  <a:pt x="1912" y="205"/>
                  <a:pt x="1912" y="205"/>
                  <a:pt x="1911" y="204"/>
                </a:cubicBezTo>
                <a:cubicBezTo>
                  <a:pt x="1911" y="202"/>
                  <a:pt x="1912" y="202"/>
                  <a:pt x="1912" y="201"/>
                </a:cubicBezTo>
                <a:cubicBezTo>
                  <a:pt x="1914" y="201"/>
                  <a:pt x="1914" y="201"/>
                  <a:pt x="1914" y="201"/>
                </a:cubicBezTo>
                <a:cubicBezTo>
                  <a:pt x="1913" y="200"/>
                  <a:pt x="1913" y="199"/>
                  <a:pt x="1913" y="199"/>
                </a:cubicBezTo>
                <a:cubicBezTo>
                  <a:pt x="1913" y="198"/>
                  <a:pt x="1914" y="198"/>
                  <a:pt x="1914" y="198"/>
                </a:cubicBezTo>
                <a:cubicBezTo>
                  <a:pt x="1914" y="197"/>
                  <a:pt x="1914" y="197"/>
                  <a:pt x="1914" y="197"/>
                </a:cubicBezTo>
                <a:cubicBezTo>
                  <a:pt x="1914" y="195"/>
                  <a:pt x="1915" y="195"/>
                  <a:pt x="1916" y="194"/>
                </a:cubicBezTo>
                <a:cubicBezTo>
                  <a:pt x="1916" y="189"/>
                  <a:pt x="1914" y="192"/>
                  <a:pt x="1911" y="191"/>
                </a:cubicBezTo>
                <a:cubicBezTo>
                  <a:pt x="1911" y="190"/>
                  <a:pt x="1911" y="190"/>
                  <a:pt x="1911" y="190"/>
                </a:cubicBezTo>
                <a:cubicBezTo>
                  <a:pt x="1910" y="190"/>
                  <a:pt x="1910" y="190"/>
                  <a:pt x="1910" y="190"/>
                </a:cubicBezTo>
                <a:cubicBezTo>
                  <a:pt x="1909" y="190"/>
                  <a:pt x="1909" y="189"/>
                  <a:pt x="1909" y="189"/>
                </a:cubicBezTo>
                <a:cubicBezTo>
                  <a:pt x="1907" y="188"/>
                  <a:pt x="1903" y="189"/>
                  <a:pt x="1902" y="189"/>
                </a:cubicBezTo>
                <a:cubicBezTo>
                  <a:pt x="1902" y="189"/>
                  <a:pt x="1902" y="189"/>
                  <a:pt x="1902" y="189"/>
                </a:cubicBezTo>
                <a:cubicBezTo>
                  <a:pt x="1902" y="188"/>
                  <a:pt x="1901" y="188"/>
                  <a:pt x="1901" y="188"/>
                </a:cubicBezTo>
                <a:cubicBezTo>
                  <a:pt x="1901" y="186"/>
                  <a:pt x="1901" y="186"/>
                  <a:pt x="1901" y="186"/>
                </a:cubicBezTo>
                <a:cubicBezTo>
                  <a:pt x="1902" y="186"/>
                  <a:pt x="1902" y="187"/>
                  <a:pt x="1903" y="187"/>
                </a:cubicBezTo>
                <a:cubicBezTo>
                  <a:pt x="1903" y="187"/>
                  <a:pt x="1903" y="187"/>
                  <a:pt x="1903" y="187"/>
                </a:cubicBezTo>
                <a:cubicBezTo>
                  <a:pt x="1904" y="187"/>
                  <a:pt x="1904" y="187"/>
                  <a:pt x="1904" y="187"/>
                </a:cubicBezTo>
                <a:cubicBezTo>
                  <a:pt x="1904" y="188"/>
                  <a:pt x="1904" y="188"/>
                  <a:pt x="1904" y="188"/>
                </a:cubicBezTo>
                <a:cubicBezTo>
                  <a:pt x="1909" y="188"/>
                  <a:pt x="1909" y="188"/>
                  <a:pt x="1909" y="188"/>
                </a:cubicBezTo>
                <a:cubicBezTo>
                  <a:pt x="1909" y="187"/>
                  <a:pt x="1909" y="187"/>
                  <a:pt x="1909" y="187"/>
                </a:cubicBezTo>
                <a:cubicBezTo>
                  <a:pt x="1911" y="187"/>
                  <a:pt x="1911" y="188"/>
                  <a:pt x="1912" y="189"/>
                </a:cubicBezTo>
                <a:cubicBezTo>
                  <a:pt x="1916" y="189"/>
                  <a:pt x="1916" y="189"/>
                  <a:pt x="1919" y="187"/>
                </a:cubicBezTo>
                <a:cubicBezTo>
                  <a:pt x="1919" y="185"/>
                  <a:pt x="1919" y="185"/>
                  <a:pt x="1919" y="181"/>
                </a:cubicBezTo>
                <a:cubicBezTo>
                  <a:pt x="1922" y="183"/>
                  <a:pt x="1920" y="183"/>
                  <a:pt x="1924" y="183"/>
                </a:cubicBezTo>
                <a:cubicBezTo>
                  <a:pt x="1924" y="182"/>
                  <a:pt x="1924" y="181"/>
                  <a:pt x="1923" y="180"/>
                </a:cubicBezTo>
                <a:cubicBezTo>
                  <a:pt x="1927" y="180"/>
                  <a:pt x="1927" y="180"/>
                  <a:pt x="1927" y="180"/>
                </a:cubicBezTo>
                <a:cubicBezTo>
                  <a:pt x="1926" y="178"/>
                  <a:pt x="1926" y="176"/>
                  <a:pt x="1925" y="174"/>
                </a:cubicBezTo>
                <a:cubicBezTo>
                  <a:pt x="1928" y="174"/>
                  <a:pt x="1928" y="174"/>
                  <a:pt x="1928" y="174"/>
                </a:cubicBezTo>
                <a:cubicBezTo>
                  <a:pt x="1928" y="176"/>
                  <a:pt x="1928" y="176"/>
                  <a:pt x="1928" y="176"/>
                </a:cubicBezTo>
                <a:cubicBezTo>
                  <a:pt x="1929" y="176"/>
                  <a:pt x="1929" y="176"/>
                  <a:pt x="1929" y="176"/>
                </a:cubicBezTo>
                <a:cubicBezTo>
                  <a:pt x="1929" y="176"/>
                  <a:pt x="1929" y="176"/>
                  <a:pt x="1929" y="176"/>
                </a:cubicBezTo>
                <a:cubicBezTo>
                  <a:pt x="1930" y="176"/>
                  <a:pt x="1930" y="174"/>
                  <a:pt x="1931" y="174"/>
                </a:cubicBezTo>
                <a:cubicBezTo>
                  <a:pt x="1932" y="174"/>
                  <a:pt x="1932" y="174"/>
                  <a:pt x="1932" y="174"/>
                </a:cubicBezTo>
                <a:cubicBezTo>
                  <a:pt x="1932" y="171"/>
                  <a:pt x="1933" y="171"/>
                  <a:pt x="1935" y="170"/>
                </a:cubicBezTo>
                <a:cubicBezTo>
                  <a:pt x="1935" y="169"/>
                  <a:pt x="1935" y="168"/>
                  <a:pt x="1934" y="168"/>
                </a:cubicBezTo>
                <a:cubicBezTo>
                  <a:pt x="1934" y="167"/>
                  <a:pt x="1934" y="167"/>
                  <a:pt x="1934" y="167"/>
                </a:cubicBezTo>
                <a:cubicBezTo>
                  <a:pt x="1935" y="167"/>
                  <a:pt x="1937" y="167"/>
                  <a:pt x="1938" y="166"/>
                </a:cubicBezTo>
                <a:cubicBezTo>
                  <a:pt x="1938" y="165"/>
                  <a:pt x="1939" y="165"/>
                  <a:pt x="1939" y="164"/>
                </a:cubicBezTo>
                <a:cubicBezTo>
                  <a:pt x="1940" y="163"/>
                  <a:pt x="1940" y="164"/>
                  <a:pt x="1940" y="164"/>
                </a:cubicBezTo>
                <a:cubicBezTo>
                  <a:pt x="1944" y="164"/>
                  <a:pt x="1944" y="164"/>
                  <a:pt x="1944" y="164"/>
                </a:cubicBezTo>
                <a:cubicBezTo>
                  <a:pt x="1944" y="162"/>
                  <a:pt x="1944" y="162"/>
                  <a:pt x="1944" y="162"/>
                </a:cubicBezTo>
                <a:cubicBezTo>
                  <a:pt x="1945" y="162"/>
                  <a:pt x="1945" y="162"/>
                  <a:pt x="1945" y="162"/>
                </a:cubicBezTo>
                <a:cubicBezTo>
                  <a:pt x="1945" y="162"/>
                  <a:pt x="1945" y="162"/>
                  <a:pt x="1945" y="162"/>
                </a:cubicBezTo>
                <a:cubicBezTo>
                  <a:pt x="1946" y="162"/>
                  <a:pt x="1947" y="162"/>
                  <a:pt x="1948" y="162"/>
                </a:cubicBezTo>
                <a:cubicBezTo>
                  <a:pt x="1948" y="163"/>
                  <a:pt x="1948" y="163"/>
                  <a:pt x="1948" y="163"/>
                </a:cubicBezTo>
                <a:cubicBezTo>
                  <a:pt x="1949" y="163"/>
                  <a:pt x="1950" y="163"/>
                  <a:pt x="1951" y="162"/>
                </a:cubicBezTo>
                <a:cubicBezTo>
                  <a:pt x="1951" y="160"/>
                  <a:pt x="1951" y="160"/>
                  <a:pt x="1951" y="160"/>
                </a:cubicBezTo>
                <a:cubicBezTo>
                  <a:pt x="1955" y="159"/>
                  <a:pt x="1953" y="159"/>
                  <a:pt x="1956" y="157"/>
                </a:cubicBezTo>
                <a:cubicBezTo>
                  <a:pt x="1956" y="156"/>
                  <a:pt x="1956" y="156"/>
                  <a:pt x="1956" y="156"/>
                </a:cubicBezTo>
                <a:cubicBezTo>
                  <a:pt x="1959" y="156"/>
                  <a:pt x="1959" y="156"/>
                  <a:pt x="1959" y="156"/>
                </a:cubicBezTo>
                <a:cubicBezTo>
                  <a:pt x="1959" y="156"/>
                  <a:pt x="1959" y="156"/>
                  <a:pt x="1960" y="155"/>
                </a:cubicBezTo>
                <a:cubicBezTo>
                  <a:pt x="1961" y="155"/>
                  <a:pt x="1961" y="155"/>
                  <a:pt x="1961" y="155"/>
                </a:cubicBezTo>
                <a:cubicBezTo>
                  <a:pt x="1961" y="155"/>
                  <a:pt x="1961" y="155"/>
                  <a:pt x="1961" y="155"/>
                </a:cubicBezTo>
                <a:cubicBezTo>
                  <a:pt x="1962" y="154"/>
                  <a:pt x="1964" y="154"/>
                  <a:pt x="1965" y="154"/>
                </a:cubicBezTo>
                <a:cubicBezTo>
                  <a:pt x="1965" y="153"/>
                  <a:pt x="1965" y="153"/>
                  <a:pt x="1965" y="153"/>
                </a:cubicBezTo>
                <a:cubicBezTo>
                  <a:pt x="1966" y="153"/>
                  <a:pt x="1966" y="153"/>
                  <a:pt x="1966" y="153"/>
                </a:cubicBezTo>
                <a:cubicBezTo>
                  <a:pt x="1966" y="153"/>
                  <a:pt x="1966" y="153"/>
                  <a:pt x="1966" y="153"/>
                </a:cubicBezTo>
                <a:cubicBezTo>
                  <a:pt x="1968" y="153"/>
                  <a:pt x="1970" y="153"/>
                  <a:pt x="1971" y="153"/>
                </a:cubicBezTo>
                <a:cubicBezTo>
                  <a:pt x="1975" y="152"/>
                  <a:pt x="1977" y="150"/>
                  <a:pt x="1981" y="149"/>
                </a:cubicBezTo>
                <a:cubicBezTo>
                  <a:pt x="1981" y="151"/>
                  <a:pt x="1981" y="150"/>
                  <a:pt x="1981" y="151"/>
                </a:cubicBezTo>
                <a:cubicBezTo>
                  <a:pt x="1982" y="151"/>
                  <a:pt x="1982" y="151"/>
                  <a:pt x="1982" y="151"/>
                </a:cubicBezTo>
                <a:cubicBezTo>
                  <a:pt x="1982" y="151"/>
                  <a:pt x="1983" y="150"/>
                  <a:pt x="1983" y="149"/>
                </a:cubicBezTo>
                <a:cubicBezTo>
                  <a:pt x="1986" y="149"/>
                  <a:pt x="1986" y="149"/>
                  <a:pt x="1986" y="149"/>
                </a:cubicBezTo>
                <a:cubicBezTo>
                  <a:pt x="1986" y="149"/>
                  <a:pt x="1986" y="149"/>
                  <a:pt x="1986" y="149"/>
                </a:cubicBezTo>
                <a:cubicBezTo>
                  <a:pt x="1987" y="148"/>
                  <a:pt x="1988" y="148"/>
                  <a:pt x="1988" y="148"/>
                </a:cubicBezTo>
                <a:cubicBezTo>
                  <a:pt x="1988" y="147"/>
                  <a:pt x="1988" y="147"/>
                  <a:pt x="1988" y="147"/>
                </a:cubicBezTo>
                <a:cubicBezTo>
                  <a:pt x="1991" y="147"/>
                  <a:pt x="1993" y="147"/>
                  <a:pt x="1995" y="147"/>
                </a:cubicBezTo>
                <a:cubicBezTo>
                  <a:pt x="1995" y="146"/>
                  <a:pt x="1995" y="146"/>
                  <a:pt x="1995" y="146"/>
                </a:cubicBezTo>
                <a:cubicBezTo>
                  <a:pt x="2000" y="146"/>
                  <a:pt x="2000" y="146"/>
                  <a:pt x="2000" y="146"/>
                </a:cubicBezTo>
                <a:cubicBezTo>
                  <a:pt x="2000" y="145"/>
                  <a:pt x="2000" y="145"/>
                  <a:pt x="2000" y="145"/>
                </a:cubicBezTo>
                <a:cubicBezTo>
                  <a:pt x="2002" y="145"/>
                  <a:pt x="2002" y="145"/>
                  <a:pt x="2002" y="145"/>
                </a:cubicBezTo>
                <a:cubicBezTo>
                  <a:pt x="2002" y="145"/>
                  <a:pt x="2002" y="145"/>
                  <a:pt x="2002" y="145"/>
                </a:cubicBezTo>
                <a:cubicBezTo>
                  <a:pt x="2003" y="145"/>
                  <a:pt x="2003" y="145"/>
                  <a:pt x="2003" y="145"/>
                </a:cubicBezTo>
                <a:cubicBezTo>
                  <a:pt x="2003" y="144"/>
                  <a:pt x="2003" y="144"/>
                  <a:pt x="2003" y="144"/>
                </a:cubicBezTo>
                <a:cubicBezTo>
                  <a:pt x="2007" y="144"/>
                  <a:pt x="2007" y="144"/>
                  <a:pt x="2007" y="144"/>
                </a:cubicBezTo>
                <a:cubicBezTo>
                  <a:pt x="2007" y="144"/>
                  <a:pt x="2007" y="143"/>
                  <a:pt x="2008" y="143"/>
                </a:cubicBezTo>
                <a:cubicBezTo>
                  <a:pt x="2009" y="142"/>
                  <a:pt x="2010" y="142"/>
                  <a:pt x="2012" y="142"/>
                </a:cubicBezTo>
                <a:cubicBezTo>
                  <a:pt x="2012" y="140"/>
                  <a:pt x="2012" y="140"/>
                  <a:pt x="2012" y="140"/>
                </a:cubicBezTo>
                <a:cubicBezTo>
                  <a:pt x="2014" y="140"/>
                  <a:pt x="2014" y="140"/>
                  <a:pt x="2014" y="140"/>
                </a:cubicBezTo>
                <a:cubicBezTo>
                  <a:pt x="2014" y="139"/>
                  <a:pt x="2014" y="139"/>
                  <a:pt x="2014" y="139"/>
                </a:cubicBezTo>
                <a:cubicBezTo>
                  <a:pt x="2016" y="139"/>
                  <a:pt x="2016" y="139"/>
                  <a:pt x="2016" y="137"/>
                </a:cubicBezTo>
                <a:cubicBezTo>
                  <a:pt x="2017" y="137"/>
                  <a:pt x="2017" y="137"/>
                  <a:pt x="2017" y="137"/>
                </a:cubicBezTo>
                <a:cubicBezTo>
                  <a:pt x="2017" y="136"/>
                  <a:pt x="2016" y="135"/>
                  <a:pt x="2016" y="133"/>
                </a:cubicBezTo>
                <a:cubicBezTo>
                  <a:pt x="2016" y="133"/>
                  <a:pt x="2017" y="133"/>
                  <a:pt x="2017" y="132"/>
                </a:cubicBezTo>
                <a:cubicBezTo>
                  <a:pt x="2016" y="132"/>
                  <a:pt x="2015" y="132"/>
                  <a:pt x="2015" y="132"/>
                </a:cubicBezTo>
                <a:cubicBezTo>
                  <a:pt x="2014" y="131"/>
                  <a:pt x="2014" y="129"/>
                  <a:pt x="2013" y="128"/>
                </a:cubicBezTo>
                <a:cubicBezTo>
                  <a:pt x="2010" y="128"/>
                  <a:pt x="2009" y="127"/>
                  <a:pt x="2007" y="129"/>
                </a:cubicBezTo>
                <a:cubicBezTo>
                  <a:pt x="2007" y="129"/>
                  <a:pt x="2006" y="130"/>
                  <a:pt x="2006" y="130"/>
                </a:cubicBezTo>
                <a:cubicBezTo>
                  <a:pt x="2004" y="130"/>
                  <a:pt x="2004" y="130"/>
                  <a:pt x="2004" y="130"/>
                </a:cubicBezTo>
                <a:cubicBezTo>
                  <a:pt x="2004" y="131"/>
                  <a:pt x="2004" y="131"/>
                  <a:pt x="2004" y="131"/>
                </a:cubicBezTo>
                <a:cubicBezTo>
                  <a:pt x="2002" y="132"/>
                  <a:pt x="2001" y="133"/>
                  <a:pt x="2000" y="135"/>
                </a:cubicBezTo>
                <a:cubicBezTo>
                  <a:pt x="1999" y="134"/>
                  <a:pt x="1999" y="135"/>
                  <a:pt x="1998" y="133"/>
                </a:cubicBezTo>
                <a:cubicBezTo>
                  <a:pt x="1997" y="134"/>
                  <a:pt x="1997" y="134"/>
                  <a:pt x="1996" y="134"/>
                </a:cubicBezTo>
                <a:cubicBezTo>
                  <a:pt x="1996" y="135"/>
                  <a:pt x="1996" y="135"/>
                  <a:pt x="1996" y="135"/>
                </a:cubicBezTo>
                <a:cubicBezTo>
                  <a:pt x="1994" y="135"/>
                  <a:pt x="1994" y="135"/>
                  <a:pt x="1994" y="135"/>
                </a:cubicBezTo>
                <a:cubicBezTo>
                  <a:pt x="1994" y="135"/>
                  <a:pt x="1994" y="135"/>
                  <a:pt x="1994" y="135"/>
                </a:cubicBezTo>
                <a:cubicBezTo>
                  <a:pt x="1993" y="135"/>
                  <a:pt x="1993" y="135"/>
                  <a:pt x="1993" y="135"/>
                </a:cubicBezTo>
                <a:cubicBezTo>
                  <a:pt x="1993" y="136"/>
                  <a:pt x="1993" y="136"/>
                  <a:pt x="1993" y="136"/>
                </a:cubicBezTo>
                <a:cubicBezTo>
                  <a:pt x="1991" y="137"/>
                  <a:pt x="1991" y="136"/>
                  <a:pt x="1990" y="136"/>
                </a:cubicBezTo>
                <a:cubicBezTo>
                  <a:pt x="1990" y="137"/>
                  <a:pt x="1989" y="137"/>
                  <a:pt x="1989" y="137"/>
                </a:cubicBezTo>
                <a:cubicBezTo>
                  <a:pt x="1988" y="137"/>
                  <a:pt x="1988" y="137"/>
                  <a:pt x="1988" y="137"/>
                </a:cubicBezTo>
                <a:cubicBezTo>
                  <a:pt x="1988" y="138"/>
                  <a:pt x="1988" y="138"/>
                  <a:pt x="1988" y="138"/>
                </a:cubicBezTo>
                <a:cubicBezTo>
                  <a:pt x="1987" y="138"/>
                  <a:pt x="1986" y="139"/>
                  <a:pt x="1985" y="139"/>
                </a:cubicBezTo>
                <a:cubicBezTo>
                  <a:pt x="1985" y="139"/>
                  <a:pt x="1985" y="139"/>
                  <a:pt x="1985" y="139"/>
                </a:cubicBezTo>
                <a:cubicBezTo>
                  <a:pt x="1984" y="140"/>
                  <a:pt x="1982" y="140"/>
                  <a:pt x="1981" y="140"/>
                </a:cubicBezTo>
                <a:cubicBezTo>
                  <a:pt x="1981" y="140"/>
                  <a:pt x="1980" y="139"/>
                  <a:pt x="1979" y="139"/>
                </a:cubicBezTo>
                <a:cubicBezTo>
                  <a:pt x="1979" y="140"/>
                  <a:pt x="1979" y="140"/>
                  <a:pt x="1979" y="140"/>
                </a:cubicBezTo>
                <a:cubicBezTo>
                  <a:pt x="1977" y="140"/>
                  <a:pt x="1977" y="140"/>
                  <a:pt x="1977" y="140"/>
                </a:cubicBezTo>
                <a:cubicBezTo>
                  <a:pt x="1977" y="140"/>
                  <a:pt x="1977" y="141"/>
                  <a:pt x="1977" y="141"/>
                </a:cubicBezTo>
                <a:cubicBezTo>
                  <a:pt x="1976" y="142"/>
                  <a:pt x="1974" y="142"/>
                  <a:pt x="1973" y="142"/>
                </a:cubicBezTo>
                <a:cubicBezTo>
                  <a:pt x="1973" y="142"/>
                  <a:pt x="1973" y="141"/>
                  <a:pt x="1973" y="141"/>
                </a:cubicBezTo>
                <a:cubicBezTo>
                  <a:pt x="1972" y="141"/>
                  <a:pt x="1971" y="141"/>
                  <a:pt x="1969" y="141"/>
                </a:cubicBezTo>
                <a:cubicBezTo>
                  <a:pt x="1969" y="140"/>
                  <a:pt x="1969" y="140"/>
                  <a:pt x="1969" y="140"/>
                </a:cubicBezTo>
                <a:cubicBezTo>
                  <a:pt x="1968" y="140"/>
                  <a:pt x="1966" y="138"/>
                  <a:pt x="1965" y="138"/>
                </a:cubicBezTo>
                <a:cubicBezTo>
                  <a:pt x="1963" y="138"/>
                  <a:pt x="1962" y="139"/>
                  <a:pt x="1960" y="139"/>
                </a:cubicBezTo>
                <a:cubicBezTo>
                  <a:pt x="1960" y="139"/>
                  <a:pt x="1960" y="139"/>
                  <a:pt x="1960" y="139"/>
                </a:cubicBezTo>
                <a:cubicBezTo>
                  <a:pt x="1960" y="139"/>
                  <a:pt x="1960" y="139"/>
                  <a:pt x="1960" y="139"/>
                </a:cubicBezTo>
                <a:cubicBezTo>
                  <a:pt x="1960" y="141"/>
                  <a:pt x="1960" y="142"/>
                  <a:pt x="1960" y="144"/>
                </a:cubicBezTo>
                <a:cubicBezTo>
                  <a:pt x="1958" y="144"/>
                  <a:pt x="1957" y="144"/>
                  <a:pt x="1955" y="145"/>
                </a:cubicBezTo>
                <a:cubicBezTo>
                  <a:pt x="1955" y="144"/>
                  <a:pt x="1955" y="143"/>
                  <a:pt x="1954" y="143"/>
                </a:cubicBezTo>
                <a:cubicBezTo>
                  <a:pt x="1954" y="144"/>
                  <a:pt x="1954" y="144"/>
                  <a:pt x="1954" y="144"/>
                </a:cubicBezTo>
                <a:cubicBezTo>
                  <a:pt x="1952" y="144"/>
                  <a:pt x="1952" y="144"/>
                  <a:pt x="1952" y="144"/>
                </a:cubicBezTo>
                <a:cubicBezTo>
                  <a:pt x="1952" y="145"/>
                  <a:pt x="1952" y="145"/>
                  <a:pt x="1952" y="145"/>
                </a:cubicBezTo>
                <a:cubicBezTo>
                  <a:pt x="1950" y="145"/>
                  <a:pt x="1950" y="145"/>
                  <a:pt x="1950" y="145"/>
                </a:cubicBezTo>
                <a:cubicBezTo>
                  <a:pt x="1950" y="144"/>
                  <a:pt x="1950" y="144"/>
                  <a:pt x="1950" y="144"/>
                </a:cubicBezTo>
                <a:cubicBezTo>
                  <a:pt x="1950" y="144"/>
                  <a:pt x="1950" y="144"/>
                  <a:pt x="1950" y="144"/>
                </a:cubicBezTo>
                <a:cubicBezTo>
                  <a:pt x="1950" y="145"/>
                  <a:pt x="1950" y="145"/>
                  <a:pt x="1950" y="145"/>
                </a:cubicBezTo>
                <a:cubicBezTo>
                  <a:pt x="1948" y="145"/>
                  <a:pt x="1948" y="145"/>
                  <a:pt x="1948" y="145"/>
                </a:cubicBezTo>
                <a:cubicBezTo>
                  <a:pt x="1948" y="145"/>
                  <a:pt x="1947" y="146"/>
                  <a:pt x="1947" y="146"/>
                </a:cubicBezTo>
                <a:cubicBezTo>
                  <a:pt x="1946" y="146"/>
                  <a:pt x="1946" y="146"/>
                  <a:pt x="1946" y="146"/>
                </a:cubicBezTo>
                <a:cubicBezTo>
                  <a:pt x="1946" y="147"/>
                  <a:pt x="1946" y="147"/>
                  <a:pt x="1946" y="147"/>
                </a:cubicBezTo>
                <a:cubicBezTo>
                  <a:pt x="1942" y="147"/>
                  <a:pt x="1942" y="147"/>
                  <a:pt x="1942" y="147"/>
                </a:cubicBezTo>
                <a:cubicBezTo>
                  <a:pt x="1942" y="147"/>
                  <a:pt x="1942" y="147"/>
                  <a:pt x="1942" y="147"/>
                </a:cubicBezTo>
                <a:cubicBezTo>
                  <a:pt x="1941" y="148"/>
                  <a:pt x="1941" y="147"/>
                  <a:pt x="1940" y="149"/>
                </a:cubicBezTo>
                <a:cubicBezTo>
                  <a:pt x="1938" y="150"/>
                  <a:pt x="1936" y="151"/>
                  <a:pt x="1933" y="151"/>
                </a:cubicBezTo>
                <a:cubicBezTo>
                  <a:pt x="1932" y="154"/>
                  <a:pt x="1933" y="152"/>
                  <a:pt x="1931" y="153"/>
                </a:cubicBezTo>
                <a:cubicBezTo>
                  <a:pt x="1930" y="154"/>
                  <a:pt x="1930" y="155"/>
                  <a:pt x="1929" y="155"/>
                </a:cubicBezTo>
                <a:cubicBezTo>
                  <a:pt x="1926" y="154"/>
                  <a:pt x="1926" y="153"/>
                  <a:pt x="1922" y="155"/>
                </a:cubicBezTo>
                <a:cubicBezTo>
                  <a:pt x="1919" y="155"/>
                  <a:pt x="1919" y="155"/>
                  <a:pt x="1919" y="155"/>
                </a:cubicBezTo>
                <a:cubicBezTo>
                  <a:pt x="1919" y="155"/>
                  <a:pt x="1919" y="155"/>
                  <a:pt x="1919" y="155"/>
                </a:cubicBezTo>
                <a:cubicBezTo>
                  <a:pt x="1919" y="155"/>
                  <a:pt x="1919" y="156"/>
                  <a:pt x="1918" y="156"/>
                </a:cubicBezTo>
                <a:cubicBezTo>
                  <a:pt x="1918" y="157"/>
                  <a:pt x="1918" y="157"/>
                  <a:pt x="1918" y="157"/>
                </a:cubicBezTo>
                <a:cubicBezTo>
                  <a:pt x="1917" y="157"/>
                  <a:pt x="1917" y="158"/>
                  <a:pt x="1916" y="158"/>
                </a:cubicBezTo>
                <a:cubicBezTo>
                  <a:pt x="1914" y="159"/>
                  <a:pt x="1913" y="158"/>
                  <a:pt x="1911" y="157"/>
                </a:cubicBezTo>
                <a:cubicBezTo>
                  <a:pt x="1910" y="158"/>
                  <a:pt x="1910" y="158"/>
                  <a:pt x="1910" y="160"/>
                </a:cubicBezTo>
                <a:cubicBezTo>
                  <a:pt x="1912" y="160"/>
                  <a:pt x="1912" y="160"/>
                  <a:pt x="1912" y="160"/>
                </a:cubicBezTo>
                <a:cubicBezTo>
                  <a:pt x="1912" y="160"/>
                  <a:pt x="1912" y="160"/>
                  <a:pt x="1912" y="160"/>
                </a:cubicBezTo>
                <a:cubicBezTo>
                  <a:pt x="1911" y="161"/>
                  <a:pt x="1911" y="161"/>
                  <a:pt x="1909" y="162"/>
                </a:cubicBezTo>
                <a:cubicBezTo>
                  <a:pt x="1909" y="164"/>
                  <a:pt x="1909" y="164"/>
                  <a:pt x="1909" y="164"/>
                </a:cubicBezTo>
                <a:cubicBezTo>
                  <a:pt x="1911" y="164"/>
                  <a:pt x="1911" y="164"/>
                  <a:pt x="1912" y="166"/>
                </a:cubicBezTo>
                <a:cubicBezTo>
                  <a:pt x="1910" y="165"/>
                  <a:pt x="1908" y="164"/>
                  <a:pt x="1906" y="164"/>
                </a:cubicBezTo>
                <a:cubicBezTo>
                  <a:pt x="1905" y="165"/>
                  <a:pt x="1905" y="165"/>
                  <a:pt x="1904" y="165"/>
                </a:cubicBezTo>
                <a:cubicBezTo>
                  <a:pt x="1904" y="168"/>
                  <a:pt x="1904" y="168"/>
                  <a:pt x="1904" y="168"/>
                </a:cubicBezTo>
                <a:cubicBezTo>
                  <a:pt x="1902" y="168"/>
                  <a:pt x="1902" y="168"/>
                  <a:pt x="1902" y="168"/>
                </a:cubicBezTo>
                <a:cubicBezTo>
                  <a:pt x="1902" y="168"/>
                  <a:pt x="1902" y="168"/>
                  <a:pt x="1902" y="168"/>
                </a:cubicBezTo>
                <a:cubicBezTo>
                  <a:pt x="1902" y="168"/>
                  <a:pt x="1902" y="168"/>
                  <a:pt x="1902" y="168"/>
                </a:cubicBezTo>
                <a:cubicBezTo>
                  <a:pt x="1902" y="171"/>
                  <a:pt x="1902" y="171"/>
                  <a:pt x="1902" y="171"/>
                </a:cubicBezTo>
                <a:cubicBezTo>
                  <a:pt x="1902" y="171"/>
                  <a:pt x="1901" y="171"/>
                  <a:pt x="1901" y="172"/>
                </a:cubicBezTo>
                <a:cubicBezTo>
                  <a:pt x="1900" y="172"/>
                  <a:pt x="1900" y="172"/>
                  <a:pt x="1900" y="172"/>
                </a:cubicBezTo>
                <a:cubicBezTo>
                  <a:pt x="1898" y="172"/>
                  <a:pt x="1896" y="172"/>
                  <a:pt x="1895" y="174"/>
                </a:cubicBezTo>
                <a:cubicBezTo>
                  <a:pt x="1895" y="174"/>
                  <a:pt x="1895" y="175"/>
                  <a:pt x="1894" y="176"/>
                </a:cubicBezTo>
                <a:cubicBezTo>
                  <a:pt x="1892" y="176"/>
                  <a:pt x="1892" y="176"/>
                  <a:pt x="1892" y="176"/>
                </a:cubicBezTo>
                <a:cubicBezTo>
                  <a:pt x="1892" y="176"/>
                  <a:pt x="1892" y="176"/>
                  <a:pt x="1892" y="177"/>
                </a:cubicBezTo>
                <a:cubicBezTo>
                  <a:pt x="1888" y="177"/>
                  <a:pt x="1888" y="177"/>
                  <a:pt x="1888" y="177"/>
                </a:cubicBezTo>
                <a:cubicBezTo>
                  <a:pt x="1888" y="178"/>
                  <a:pt x="1887" y="178"/>
                  <a:pt x="1887" y="179"/>
                </a:cubicBezTo>
                <a:cubicBezTo>
                  <a:pt x="1888" y="179"/>
                  <a:pt x="1889" y="179"/>
                  <a:pt x="1890" y="180"/>
                </a:cubicBezTo>
                <a:cubicBezTo>
                  <a:pt x="1890" y="180"/>
                  <a:pt x="1890" y="180"/>
                  <a:pt x="1891" y="181"/>
                </a:cubicBezTo>
                <a:cubicBezTo>
                  <a:pt x="1895" y="180"/>
                  <a:pt x="1895" y="180"/>
                  <a:pt x="1895" y="180"/>
                </a:cubicBezTo>
                <a:cubicBezTo>
                  <a:pt x="1895" y="180"/>
                  <a:pt x="1895" y="180"/>
                  <a:pt x="1895" y="180"/>
                </a:cubicBezTo>
                <a:cubicBezTo>
                  <a:pt x="1896" y="180"/>
                  <a:pt x="1898" y="180"/>
                  <a:pt x="1899" y="180"/>
                </a:cubicBezTo>
                <a:cubicBezTo>
                  <a:pt x="1899" y="181"/>
                  <a:pt x="1899" y="181"/>
                  <a:pt x="1899" y="181"/>
                </a:cubicBezTo>
                <a:cubicBezTo>
                  <a:pt x="1894" y="181"/>
                  <a:pt x="1894" y="181"/>
                  <a:pt x="1894" y="181"/>
                </a:cubicBezTo>
                <a:cubicBezTo>
                  <a:pt x="1894" y="182"/>
                  <a:pt x="1894" y="182"/>
                  <a:pt x="1893" y="183"/>
                </a:cubicBezTo>
                <a:cubicBezTo>
                  <a:pt x="1892" y="183"/>
                  <a:pt x="1892" y="183"/>
                  <a:pt x="1892" y="183"/>
                </a:cubicBezTo>
                <a:cubicBezTo>
                  <a:pt x="1892" y="186"/>
                  <a:pt x="1892" y="186"/>
                  <a:pt x="1892" y="186"/>
                </a:cubicBezTo>
                <a:cubicBezTo>
                  <a:pt x="1892" y="186"/>
                  <a:pt x="1892" y="186"/>
                  <a:pt x="1892" y="186"/>
                </a:cubicBezTo>
                <a:cubicBezTo>
                  <a:pt x="1892" y="187"/>
                  <a:pt x="1892" y="187"/>
                  <a:pt x="1893" y="187"/>
                </a:cubicBezTo>
                <a:cubicBezTo>
                  <a:pt x="1893" y="188"/>
                  <a:pt x="1893" y="188"/>
                  <a:pt x="1893" y="188"/>
                </a:cubicBezTo>
                <a:cubicBezTo>
                  <a:pt x="1894" y="188"/>
                  <a:pt x="1894" y="188"/>
                  <a:pt x="1895" y="187"/>
                </a:cubicBezTo>
                <a:cubicBezTo>
                  <a:pt x="1896" y="187"/>
                  <a:pt x="1896" y="187"/>
                  <a:pt x="1896" y="187"/>
                </a:cubicBezTo>
                <a:cubicBezTo>
                  <a:pt x="1896" y="187"/>
                  <a:pt x="1896" y="187"/>
                  <a:pt x="1896" y="187"/>
                </a:cubicBezTo>
                <a:cubicBezTo>
                  <a:pt x="1895" y="188"/>
                  <a:pt x="1894" y="190"/>
                  <a:pt x="1892" y="191"/>
                </a:cubicBezTo>
                <a:cubicBezTo>
                  <a:pt x="1892" y="191"/>
                  <a:pt x="1892" y="191"/>
                  <a:pt x="1892" y="191"/>
                </a:cubicBezTo>
                <a:cubicBezTo>
                  <a:pt x="1891" y="191"/>
                  <a:pt x="1888" y="191"/>
                  <a:pt x="1887" y="191"/>
                </a:cubicBezTo>
                <a:cubicBezTo>
                  <a:pt x="1886" y="192"/>
                  <a:pt x="1887" y="192"/>
                  <a:pt x="1885" y="193"/>
                </a:cubicBezTo>
                <a:cubicBezTo>
                  <a:pt x="1885" y="194"/>
                  <a:pt x="1885" y="194"/>
                  <a:pt x="1885" y="194"/>
                </a:cubicBezTo>
                <a:cubicBezTo>
                  <a:pt x="1884" y="194"/>
                  <a:pt x="1884" y="194"/>
                  <a:pt x="1884" y="194"/>
                </a:cubicBezTo>
                <a:cubicBezTo>
                  <a:pt x="1884" y="194"/>
                  <a:pt x="1885" y="199"/>
                  <a:pt x="1885" y="199"/>
                </a:cubicBezTo>
                <a:cubicBezTo>
                  <a:pt x="1886" y="199"/>
                  <a:pt x="1886" y="200"/>
                  <a:pt x="1887" y="200"/>
                </a:cubicBezTo>
                <a:cubicBezTo>
                  <a:pt x="1887" y="201"/>
                  <a:pt x="1887" y="201"/>
                  <a:pt x="1887" y="201"/>
                </a:cubicBezTo>
                <a:cubicBezTo>
                  <a:pt x="1883" y="201"/>
                  <a:pt x="1883" y="201"/>
                  <a:pt x="1883" y="201"/>
                </a:cubicBezTo>
                <a:cubicBezTo>
                  <a:pt x="1883" y="204"/>
                  <a:pt x="1883" y="204"/>
                  <a:pt x="1883" y="204"/>
                </a:cubicBezTo>
                <a:cubicBezTo>
                  <a:pt x="1882" y="205"/>
                  <a:pt x="1883" y="204"/>
                  <a:pt x="1882" y="205"/>
                </a:cubicBezTo>
                <a:cubicBezTo>
                  <a:pt x="1881" y="205"/>
                  <a:pt x="1881" y="205"/>
                  <a:pt x="1881" y="205"/>
                </a:cubicBezTo>
                <a:cubicBezTo>
                  <a:pt x="1882" y="207"/>
                  <a:pt x="1883" y="207"/>
                  <a:pt x="1883" y="208"/>
                </a:cubicBezTo>
                <a:cubicBezTo>
                  <a:pt x="1883" y="209"/>
                  <a:pt x="1883" y="208"/>
                  <a:pt x="1883" y="210"/>
                </a:cubicBezTo>
                <a:cubicBezTo>
                  <a:pt x="1882" y="210"/>
                  <a:pt x="1881" y="209"/>
                  <a:pt x="1881" y="209"/>
                </a:cubicBezTo>
                <a:cubicBezTo>
                  <a:pt x="1881" y="210"/>
                  <a:pt x="1881" y="210"/>
                  <a:pt x="1881" y="210"/>
                </a:cubicBezTo>
                <a:cubicBezTo>
                  <a:pt x="1878" y="210"/>
                  <a:pt x="1879" y="209"/>
                  <a:pt x="1876" y="209"/>
                </a:cubicBezTo>
                <a:cubicBezTo>
                  <a:pt x="1876" y="211"/>
                  <a:pt x="1875" y="212"/>
                  <a:pt x="1874" y="213"/>
                </a:cubicBezTo>
                <a:cubicBezTo>
                  <a:pt x="1874" y="217"/>
                  <a:pt x="1876" y="218"/>
                  <a:pt x="1876" y="222"/>
                </a:cubicBezTo>
                <a:lnTo>
                  <a:pt x="1877" y="222"/>
                </a:lnTo>
                <a:close/>
                <a:moveTo>
                  <a:pt x="546" y="138"/>
                </a:moveTo>
                <a:cubicBezTo>
                  <a:pt x="547" y="138"/>
                  <a:pt x="549" y="139"/>
                  <a:pt x="551" y="139"/>
                </a:cubicBezTo>
                <a:cubicBezTo>
                  <a:pt x="551" y="138"/>
                  <a:pt x="551" y="138"/>
                  <a:pt x="551" y="138"/>
                </a:cubicBezTo>
                <a:cubicBezTo>
                  <a:pt x="553" y="138"/>
                  <a:pt x="555" y="138"/>
                  <a:pt x="556" y="137"/>
                </a:cubicBezTo>
                <a:cubicBezTo>
                  <a:pt x="556" y="138"/>
                  <a:pt x="556" y="138"/>
                  <a:pt x="556" y="138"/>
                </a:cubicBezTo>
                <a:cubicBezTo>
                  <a:pt x="553" y="139"/>
                  <a:pt x="549" y="140"/>
                  <a:pt x="548" y="143"/>
                </a:cubicBezTo>
                <a:cubicBezTo>
                  <a:pt x="549" y="143"/>
                  <a:pt x="550" y="143"/>
                  <a:pt x="552" y="143"/>
                </a:cubicBezTo>
                <a:cubicBezTo>
                  <a:pt x="552" y="142"/>
                  <a:pt x="552" y="142"/>
                  <a:pt x="552" y="142"/>
                </a:cubicBezTo>
                <a:cubicBezTo>
                  <a:pt x="556" y="142"/>
                  <a:pt x="556" y="142"/>
                  <a:pt x="556" y="142"/>
                </a:cubicBezTo>
                <a:cubicBezTo>
                  <a:pt x="556" y="143"/>
                  <a:pt x="556" y="143"/>
                  <a:pt x="556" y="143"/>
                </a:cubicBezTo>
                <a:cubicBezTo>
                  <a:pt x="555" y="143"/>
                  <a:pt x="554" y="144"/>
                  <a:pt x="553" y="145"/>
                </a:cubicBezTo>
                <a:cubicBezTo>
                  <a:pt x="553" y="146"/>
                  <a:pt x="553" y="146"/>
                  <a:pt x="553" y="146"/>
                </a:cubicBezTo>
                <a:cubicBezTo>
                  <a:pt x="553" y="147"/>
                  <a:pt x="552" y="146"/>
                  <a:pt x="551" y="147"/>
                </a:cubicBezTo>
                <a:cubicBezTo>
                  <a:pt x="550" y="147"/>
                  <a:pt x="550" y="147"/>
                  <a:pt x="550" y="147"/>
                </a:cubicBezTo>
                <a:cubicBezTo>
                  <a:pt x="550" y="149"/>
                  <a:pt x="550" y="149"/>
                  <a:pt x="550" y="149"/>
                </a:cubicBezTo>
                <a:cubicBezTo>
                  <a:pt x="552" y="149"/>
                  <a:pt x="555" y="149"/>
                  <a:pt x="558" y="149"/>
                </a:cubicBezTo>
                <a:cubicBezTo>
                  <a:pt x="558" y="148"/>
                  <a:pt x="559" y="148"/>
                  <a:pt x="560" y="147"/>
                </a:cubicBezTo>
                <a:cubicBezTo>
                  <a:pt x="560" y="147"/>
                  <a:pt x="560" y="146"/>
                  <a:pt x="560" y="145"/>
                </a:cubicBezTo>
                <a:cubicBezTo>
                  <a:pt x="562" y="145"/>
                  <a:pt x="562" y="145"/>
                  <a:pt x="562" y="145"/>
                </a:cubicBezTo>
                <a:cubicBezTo>
                  <a:pt x="562" y="145"/>
                  <a:pt x="562" y="145"/>
                  <a:pt x="562" y="145"/>
                </a:cubicBezTo>
                <a:cubicBezTo>
                  <a:pt x="563" y="145"/>
                  <a:pt x="563" y="145"/>
                  <a:pt x="563" y="145"/>
                </a:cubicBezTo>
                <a:cubicBezTo>
                  <a:pt x="563" y="144"/>
                  <a:pt x="563" y="144"/>
                  <a:pt x="563" y="144"/>
                </a:cubicBezTo>
                <a:cubicBezTo>
                  <a:pt x="565" y="143"/>
                  <a:pt x="564" y="145"/>
                  <a:pt x="565" y="142"/>
                </a:cubicBezTo>
                <a:cubicBezTo>
                  <a:pt x="564" y="142"/>
                  <a:pt x="564" y="142"/>
                  <a:pt x="564" y="142"/>
                </a:cubicBezTo>
                <a:cubicBezTo>
                  <a:pt x="564" y="141"/>
                  <a:pt x="564" y="140"/>
                  <a:pt x="565" y="139"/>
                </a:cubicBezTo>
                <a:cubicBezTo>
                  <a:pt x="565" y="138"/>
                  <a:pt x="565" y="137"/>
                  <a:pt x="564" y="136"/>
                </a:cubicBezTo>
                <a:cubicBezTo>
                  <a:pt x="560" y="136"/>
                  <a:pt x="560" y="136"/>
                  <a:pt x="560" y="136"/>
                </a:cubicBezTo>
                <a:cubicBezTo>
                  <a:pt x="560" y="137"/>
                  <a:pt x="560" y="137"/>
                  <a:pt x="560" y="137"/>
                </a:cubicBezTo>
                <a:cubicBezTo>
                  <a:pt x="558" y="137"/>
                  <a:pt x="558" y="137"/>
                  <a:pt x="558" y="137"/>
                </a:cubicBezTo>
                <a:cubicBezTo>
                  <a:pt x="559" y="136"/>
                  <a:pt x="560" y="135"/>
                  <a:pt x="561" y="134"/>
                </a:cubicBezTo>
                <a:cubicBezTo>
                  <a:pt x="561" y="132"/>
                  <a:pt x="560" y="131"/>
                  <a:pt x="558" y="131"/>
                </a:cubicBezTo>
                <a:cubicBezTo>
                  <a:pt x="558" y="130"/>
                  <a:pt x="558" y="130"/>
                  <a:pt x="558" y="130"/>
                </a:cubicBezTo>
                <a:cubicBezTo>
                  <a:pt x="556" y="131"/>
                  <a:pt x="554" y="131"/>
                  <a:pt x="552" y="132"/>
                </a:cubicBezTo>
                <a:cubicBezTo>
                  <a:pt x="552" y="132"/>
                  <a:pt x="552" y="132"/>
                  <a:pt x="552" y="132"/>
                </a:cubicBezTo>
                <a:cubicBezTo>
                  <a:pt x="548" y="132"/>
                  <a:pt x="548" y="132"/>
                  <a:pt x="548" y="132"/>
                </a:cubicBezTo>
                <a:cubicBezTo>
                  <a:pt x="548" y="133"/>
                  <a:pt x="548" y="133"/>
                  <a:pt x="548" y="133"/>
                </a:cubicBezTo>
                <a:cubicBezTo>
                  <a:pt x="547" y="134"/>
                  <a:pt x="547" y="134"/>
                  <a:pt x="545" y="135"/>
                </a:cubicBezTo>
                <a:cubicBezTo>
                  <a:pt x="545" y="137"/>
                  <a:pt x="545" y="137"/>
                  <a:pt x="546" y="138"/>
                </a:cubicBezTo>
                <a:close/>
                <a:moveTo>
                  <a:pt x="447" y="132"/>
                </a:moveTo>
                <a:cubicBezTo>
                  <a:pt x="447" y="134"/>
                  <a:pt x="447" y="134"/>
                  <a:pt x="447" y="134"/>
                </a:cubicBezTo>
                <a:cubicBezTo>
                  <a:pt x="446" y="134"/>
                  <a:pt x="446" y="134"/>
                  <a:pt x="446" y="134"/>
                </a:cubicBezTo>
                <a:cubicBezTo>
                  <a:pt x="447" y="135"/>
                  <a:pt x="446" y="134"/>
                  <a:pt x="447" y="135"/>
                </a:cubicBezTo>
                <a:cubicBezTo>
                  <a:pt x="448" y="136"/>
                  <a:pt x="447" y="135"/>
                  <a:pt x="449" y="135"/>
                </a:cubicBezTo>
                <a:cubicBezTo>
                  <a:pt x="449" y="135"/>
                  <a:pt x="449" y="135"/>
                  <a:pt x="449" y="135"/>
                </a:cubicBezTo>
                <a:cubicBezTo>
                  <a:pt x="449" y="135"/>
                  <a:pt x="449" y="135"/>
                  <a:pt x="449" y="135"/>
                </a:cubicBezTo>
                <a:cubicBezTo>
                  <a:pt x="449" y="132"/>
                  <a:pt x="449" y="132"/>
                  <a:pt x="447" y="132"/>
                </a:cubicBezTo>
                <a:cubicBezTo>
                  <a:pt x="447" y="132"/>
                  <a:pt x="447" y="131"/>
                  <a:pt x="447" y="132"/>
                </a:cubicBezTo>
                <a:close/>
                <a:moveTo>
                  <a:pt x="1273" y="132"/>
                </a:moveTo>
                <a:cubicBezTo>
                  <a:pt x="1273" y="133"/>
                  <a:pt x="1273" y="133"/>
                  <a:pt x="1273" y="133"/>
                </a:cubicBezTo>
                <a:cubicBezTo>
                  <a:pt x="1274" y="133"/>
                  <a:pt x="1274" y="133"/>
                  <a:pt x="1274" y="133"/>
                </a:cubicBezTo>
                <a:cubicBezTo>
                  <a:pt x="1273" y="132"/>
                  <a:pt x="1274" y="132"/>
                  <a:pt x="1273" y="132"/>
                </a:cubicBezTo>
                <a:close/>
                <a:moveTo>
                  <a:pt x="1274" y="135"/>
                </a:moveTo>
                <a:cubicBezTo>
                  <a:pt x="1274" y="137"/>
                  <a:pt x="1275" y="138"/>
                  <a:pt x="1276" y="140"/>
                </a:cubicBezTo>
                <a:cubicBezTo>
                  <a:pt x="1276" y="140"/>
                  <a:pt x="1276" y="140"/>
                  <a:pt x="1276" y="140"/>
                </a:cubicBezTo>
                <a:cubicBezTo>
                  <a:pt x="1276" y="142"/>
                  <a:pt x="1276" y="142"/>
                  <a:pt x="1276" y="142"/>
                </a:cubicBezTo>
                <a:cubicBezTo>
                  <a:pt x="1277" y="142"/>
                  <a:pt x="1277" y="142"/>
                  <a:pt x="1277" y="142"/>
                </a:cubicBezTo>
                <a:cubicBezTo>
                  <a:pt x="1277" y="143"/>
                  <a:pt x="1277" y="143"/>
                  <a:pt x="1277" y="143"/>
                </a:cubicBezTo>
                <a:cubicBezTo>
                  <a:pt x="1278" y="143"/>
                  <a:pt x="1278" y="143"/>
                  <a:pt x="1278" y="143"/>
                </a:cubicBezTo>
                <a:cubicBezTo>
                  <a:pt x="1277" y="141"/>
                  <a:pt x="1277" y="139"/>
                  <a:pt x="1276" y="137"/>
                </a:cubicBezTo>
                <a:cubicBezTo>
                  <a:pt x="1276" y="137"/>
                  <a:pt x="1275" y="136"/>
                  <a:pt x="1275" y="136"/>
                </a:cubicBezTo>
                <a:cubicBezTo>
                  <a:pt x="1275" y="135"/>
                  <a:pt x="1275" y="135"/>
                  <a:pt x="1276" y="134"/>
                </a:cubicBezTo>
                <a:cubicBezTo>
                  <a:pt x="1275" y="134"/>
                  <a:pt x="1274" y="134"/>
                  <a:pt x="1274" y="133"/>
                </a:cubicBezTo>
                <a:cubicBezTo>
                  <a:pt x="1274" y="134"/>
                  <a:pt x="1273" y="134"/>
                  <a:pt x="1273" y="135"/>
                </a:cubicBezTo>
                <a:lnTo>
                  <a:pt x="1274" y="135"/>
                </a:lnTo>
                <a:close/>
                <a:moveTo>
                  <a:pt x="2255" y="137"/>
                </a:moveTo>
                <a:cubicBezTo>
                  <a:pt x="2256" y="139"/>
                  <a:pt x="2256" y="139"/>
                  <a:pt x="2257" y="140"/>
                </a:cubicBezTo>
                <a:cubicBezTo>
                  <a:pt x="2259" y="140"/>
                  <a:pt x="2262" y="140"/>
                  <a:pt x="2264" y="141"/>
                </a:cubicBezTo>
                <a:cubicBezTo>
                  <a:pt x="2264" y="140"/>
                  <a:pt x="2264" y="140"/>
                  <a:pt x="2265" y="139"/>
                </a:cubicBezTo>
                <a:cubicBezTo>
                  <a:pt x="2266" y="139"/>
                  <a:pt x="2266" y="139"/>
                  <a:pt x="2267" y="139"/>
                </a:cubicBezTo>
                <a:cubicBezTo>
                  <a:pt x="2267" y="136"/>
                  <a:pt x="2267" y="136"/>
                  <a:pt x="2267" y="136"/>
                </a:cubicBezTo>
                <a:cubicBezTo>
                  <a:pt x="2265" y="136"/>
                  <a:pt x="2265" y="136"/>
                  <a:pt x="2265" y="136"/>
                </a:cubicBezTo>
                <a:cubicBezTo>
                  <a:pt x="2264" y="137"/>
                  <a:pt x="2264" y="137"/>
                  <a:pt x="2264" y="137"/>
                </a:cubicBezTo>
                <a:cubicBezTo>
                  <a:pt x="2260" y="137"/>
                  <a:pt x="2260" y="137"/>
                  <a:pt x="2260" y="137"/>
                </a:cubicBezTo>
                <a:cubicBezTo>
                  <a:pt x="2260" y="137"/>
                  <a:pt x="2260" y="137"/>
                  <a:pt x="2260" y="137"/>
                </a:cubicBezTo>
                <a:cubicBezTo>
                  <a:pt x="2258" y="137"/>
                  <a:pt x="2257" y="137"/>
                  <a:pt x="2255" y="137"/>
                </a:cubicBezTo>
                <a:close/>
                <a:moveTo>
                  <a:pt x="428" y="142"/>
                </a:moveTo>
                <a:cubicBezTo>
                  <a:pt x="425" y="143"/>
                  <a:pt x="424" y="146"/>
                  <a:pt x="421" y="148"/>
                </a:cubicBezTo>
                <a:cubicBezTo>
                  <a:pt x="421" y="151"/>
                  <a:pt x="421" y="151"/>
                  <a:pt x="421" y="151"/>
                </a:cubicBezTo>
                <a:cubicBezTo>
                  <a:pt x="423" y="151"/>
                  <a:pt x="426" y="152"/>
                  <a:pt x="428" y="152"/>
                </a:cubicBezTo>
                <a:cubicBezTo>
                  <a:pt x="428" y="149"/>
                  <a:pt x="429" y="148"/>
                  <a:pt x="429" y="145"/>
                </a:cubicBezTo>
                <a:cubicBezTo>
                  <a:pt x="430" y="144"/>
                  <a:pt x="431" y="144"/>
                  <a:pt x="431" y="144"/>
                </a:cubicBezTo>
                <a:cubicBezTo>
                  <a:pt x="432" y="143"/>
                  <a:pt x="432" y="142"/>
                  <a:pt x="432" y="141"/>
                </a:cubicBezTo>
                <a:cubicBezTo>
                  <a:pt x="433" y="141"/>
                  <a:pt x="433" y="141"/>
                  <a:pt x="433" y="141"/>
                </a:cubicBezTo>
                <a:cubicBezTo>
                  <a:pt x="433" y="139"/>
                  <a:pt x="432" y="138"/>
                  <a:pt x="432" y="137"/>
                </a:cubicBezTo>
                <a:cubicBezTo>
                  <a:pt x="429" y="138"/>
                  <a:pt x="430" y="138"/>
                  <a:pt x="428" y="139"/>
                </a:cubicBezTo>
                <a:lnTo>
                  <a:pt x="428" y="142"/>
                </a:lnTo>
                <a:close/>
                <a:moveTo>
                  <a:pt x="754" y="141"/>
                </a:moveTo>
                <a:cubicBezTo>
                  <a:pt x="753" y="141"/>
                  <a:pt x="753" y="141"/>
                  <a:pt x="753" y="141"/>
                </a:cubicBezTo>
                <a:cubicBezTo>
                  <a:pt x="753" y="143"/>
                  <a:pt x="753" y="142"/>
                  <a:pt x="754" y="143"/>
                </a:cubicBezTo>
                <a:cubicBezTo>
                  <a:pt x="755" y="144"/>
                  <a:pt x="756" y="142"/>
                  <a:pt x="758" y="145"/>
                </a:cubicBezTo>
                <a:cubicBezTo>
                  <a:pt x="758" y="145"/>
                  <a:pt x="758" y="145"/>
                  <a:pt x="758" y="145"/>
                </a:cubicBezTo>
                <a:cubicBezTo>
                  <a:pt x="758" y="142"/>
                  <a:pt x="758" y="142"/>
                  <a:pt x="758" y="142"/>
                </a:cubicBezTo>
                <a:cubicBezTo>
                  <a:pt x="759" y="142"/>
                  <a:pt x="759" y="142"/>
                  <a:pt x="759" y="142"/>
                </a:cubicBezTo>
                <a:cubicBezTo>
                  <a:pt x="760" y="140"/>
                  <a:pt x="761" y="142"/>
                  <a:pt x="761" y="139"/>
                </a:cubicBezTo>
                <a:cubicBezTo>
                  <a:pt x="757" y="139"/>
                  <a:pt x="757" y="140"/>
                  <a:pt x="754" y="141"/>
                </a:cubicBezTo>
                <a:close/>
                <a:moveTo>
                  <a:pt x="627" y="144"/>
                </a:moveTo>
                <a:cubicBezTo>
                  <a:pt x="627" y="143"/>
                  <a:pt x="627" y="143"/>
                  <a:pt x="627" y="142"/>
                </a:cubicBezTo>
                <a:cubicBezTo>
                  <a:pt x="626" y="142"/>
                  <a:pt x="627" y="142"/>
                  <a:pt x="626" y="143"/>
                </a:cubicBezTo>
                <a:cubicBezTo>
                  <a:pt x="625" y="143"/>
                  <a:pt x="625" y="143"/>
                  <a:pt x="625" y="143"/>
                </a:cubicBezTo>
                <a:cubicBezTo>
                  <a:pt x="625" y="143"/>
                  <a:pt x="625" y="143"/>
                  <a:pt x="625" y="143"/>
                </a:cubicBezTo>
                <a:cubicBezTo>
                  <a:pt x="626" y="143"/>
                  <a:pt x="626" y="143"/>
                  <a:pt x="626" y="143"/>
                </a:cubicBezTo>
                <a:cubicBezTo>
                  <a:pt x="626" y="144"/>
                  <a:pt x="626" y="144"/>
                  <a:pt x="626" y="144"/>
                </a:cubicBezTo>
                <a:lnTo>
                  <a:pt x="627" y="144"/>
                </a:lnTo>
                <a:close/>
                <a:moveTo>
                  <a:pt x="2232" y="143"/>
                </a:moveTo>
                <a:cubicBezTo>
                  <a:pt x="2233" y="143"/>
                  <a:pt x="2233" y="144"/>
                  <a:pt x="2234" y="144"/>
                </a:cubicBezTo>
                <a:cubicBezTo>
                  <a:pt x="2234" y="143"/>
                  <a:pt x="2234" y="143"/>
                  <a:pt x="2234" y="143"/>
                </a:cubicBezTo>
                <a:cubicBezTo>
                  <a:pt x="2235" y="143"/>
                  <a:pt x="2235" y="143"/>
                  <a:pt x="2235" y="143"/>
                </a:cubicBezTo>
                <a:cubicBezTo>
                  <a:pt x="2235" y="143"/>
                  <a:pt x="2235" y="143"/>
                  <a:pt x="2235" y="143"/>
                </a:cubicBezTo>
                <a:cubicBezTo>
                  <a:pt x="2234" y="142"/>
                  <a:pt x="2234" y="142"/>
                  <a:pt x="2233" y="142"/>
                </a:cubicBezTo>
                <a:cubicBezTo>
                  <a:pt x="2233" y="143"/>
                  <a:pt x="2233" y="143"/>
                  <a:pt x="2233" y="143"/>
                </a:cubicBezTo>
                <a:lnTo>
                  <a:pt x="2232" y="143"/>
                </a:lnTo>
                <a:close/>
                <a:moveTo>
                  <a:pt x="608" y="143"/>
                </a:moveTo>
                <a:cubicBezTo>
                  <a:pt x="608" y="145"/>
                  <a:pt x="608" y="145"/>
                  <a:pt x="608" y="145"/>
                </a:cubicBezTo>
                <a:cubicBezTo>
                  <a:pt x="608" y="145"/>
                  <a:pt x="611" y="145"/>
                  <a:pt x="610" y="145"/>
                </a:cubicBezTo>
                <a:cubicBezTo>
                  <a:pt x="609" y="145"/>
                  <a:pt x="609" y="145"/>
                  <a:pt x="609" y="145"/>
                </a:cubicBezTo>
                <a:cubicBezTo>
                  <a:pt x="609" y="143"/>
                  <a:pt x="609" y="143"/>
                  <a:pt x="609" y="143"/>
                </a:cubicBezTo>
                <a:lnTo>
                  <a:pt x="608" y="143"/>
                </a:lnTo>
                <a:close/>
                <a:moveTo>
                  <a:pt x="612" y="143"/>
                </a:moveTo>
                <a:cubicBezTo>
                  <a:pt x="612" y="145"/>
                  <a:pt x="612" y="145"/>
                  <a:pt x="612" y="145"/>
                </a:cubicBezTo>
                <a:cubicBezTo>
                  <a:pt x="612" y="145"/>
                  <a:pt x="612" y="145"/>
                  <a:pt x="612" y="145"/>
                </a:cubicBezTo>
                <a:cubicBezTo>
                  <a:pt x="612" y="143"/>
                  <a:pt x="612" y="144"/>
                  <a:pt x="612" y="143"/>
                </a:cubicBezTo>
                <a:close/>
                <a:moveTo>
                  <a:pt x="610" y="151"/>
                </a:moveTo>
                <a:cubicBezTo>
                  <a:pt x="611" y="151"/>
                  <a:pt x="611" y="151"/>
                  <a:pt x="613" y="151"/>
                </a:cubicBezTo>
                <a:cubicBezTo>
                  <a:pt x="613" y="149"/>
                  <a:pt x="614" y="149"/>
                  <a:pt x="614" y="148"/>
                </a:cubicBezTo>
                <a:cubicBezTo>
                  <a:pt x="618" y="148"/>
                  <a:pt x="618" y="148"/>
                  <a:pt x="618" y="148"/>
                </a:cubicBezTo>
                <a:cubicBezTo>
                  <a:pt x="618" y="147"/>
                  <a:pt x="618" y="146"/>
                  <a:pt x="618" y="145"/>
                </a:cubicBezTo>
                <a:cubicBezTo>
                  <a:pt x="618" y="145"/>
                  <a:pt x="618" y="145"/>
                  <a:pt x="618" y="145"/>
                </a:cubicBezTo>
                <a:cubicBezTo>
                  <a:pt x="618" y="144"/>
                  <a:pt x="618" y="144"/>
                  <a:pt x="618" y="144"/>
                </a:cubicBezTo>
                <a:cubicBezTo>
                  <a:pt x="617" y="144"/>
                  <a:pt x="617" y="144"/>
                  <a:pt x="617" y="144"/>
                </a:cubicBezTo>
                <a:cubicBezTo>
                  <a:pt x="617" y="145"/>
                  <a:pt x="617" y="145"/>
                  <a:pt x="617" y="145"/>
                </a:cubicBezTo>
                <a:cubicBezTo>
                  <a:pt x="615" y="147"/>
                  <a:pt x="613" y="148"/>
                  <a:pt x="610" y="148"/>
                </a:cubicBezTo>
                <a:lnTo>
                  <a:pt x="610" y="151"/>
                </a:lnTo>
                <a:close/>
                <a:moveTo>
                  <a:pt x="2611" y="166"/>
                </a:moveTo>
                <a:cubicBezTo>
                  <a:pt x="2612" y="166"/>
                  <a:pt x="2612" y="166"/>
                  <a:pt x="2612" y="166"/>
                </a:cubicBezTo>
                <a:cubicBezTo>
                  <a:pt x="2611" y="168"/>
                  <a:pt x="2612" y="168"/>
                  <a:pt x="2610" y="168"/>
                </a:cubicBezTo>
                <a:cubicBezTo>
                  <a:pt x="2611" y="169"/>
                  <a:pt x="2611" y="169"/>
                  <a:pt x="2613" y="170"/>
                </a:cubicBezTo>
                <a:cubicBezTo>
                  <a:pt x="2613" y="171"/>
                  <a:pt x="2614" y="172"/>
                  <a:pt x="2614" y="174"/>
                </a:cubicBezTo>
                <a:cubicBezTo>
                  <a:pt x="2616" y="174"/>
                  <a:pt x="2617" y="174"/>
                  <a:pt x="2618" y="176"/>
                </a:cubicBezTo>
                <a:cubicBezTo>
                  <a:pt x="2622" y="175"/>
                  <a:pt x="2625" y="172"/>
                  <a:pt x="2626" y="170"/>
                </a:cubicBezTo>
                <a:cubicBezTo>
                  <a:pt x="2626" y="170"/>
                  <a:pt x="2626" y="170"/>
                  <a:pt x="2626" y="170"/>
                </a:cubicBezTo>
                <a:cubicBezTo>
                  <a:pt x="2626" y="167"/>
                  <a:pt x="2626" y="167"/>
                  <a:pt x="2626" y="167"/>
                </a:cubicBezTo>
                <a:cubicBezTo>
                  <a:pt x="2630" y="166"/>
                  <a:pt x="2630" y="163"/>
                  <a:pt x="2632" y="161"/>
                </a:cubicBezTo>
                <a:cubicBezTo>
                  <a:pt x="2632" y="158"/>
                  <a:pt x="2631" y="157"/>
                  <a:pt x="2631" y="155"/>
                </a:cubicBezTo>
                <a:cubicBezTo>
                  <a:pt x="2629" y="154"/>
                  <a:pt x="2629" y="153"/>
                  <a:pt x="2628" y="153"/>
                </a:cubicBezTo>
                <a:cubicBezTo>
                  <a:pt x="2627" y="151"/>
                  <a:pt x="2627" y="150"/>
                  <a:pt x="2627" y="149"/>
                </a:cubicBezTo>
                <a:cubicBezTo>
                  <a:pt x="2623" y="149"/>
                  <a:pt x="2623" y="146"/>
                  <a:pt x="2619" y="145"/>
                </a:cubicBezTo>
                <a:cubicBezTo>
                  <a:pt x="2619" y="144"/>
                  <a:pt x="2619" y="145"/>
                  <a:pt x="2618" y="144"/>
                </a:cubicBezTo>
                <a:cubicBezTo>
                  <a:pt x="2618" y="145"/>
                  <a:pt x="2615" y="147"/>
                  <a:pt x="2614" y="148"/>
                </a:cubicBezTo>
                <a:cubicBezTo>
                  <a:pt x="2614" y="150"/>
                  <a:pt x="2614" y="150"/>
                  <a:pt x="2614" y="150"/>
                </a:cubicBezTo>
                <a:cubicBezTo>
                  <a:pt x="2613" y="150"/>
                  <a:pt x="2613" y="150"/>
                  <a:pt x="2612" y="151"/>
                </a:cubicBezTo>
                <a:cubicBezTo>
                  <a:pt x="2612" y="151"/>
                  <a:pt x="2612" y="151"/>
                  <a:pt x="2612" y="151"/>
                </a:cubicBezTo>
                <a:cubicBezTo>
                  <a:pt x="2611" y="151"/>
                  <a:pt x="2611" y="151"/>
                  <a:pt x="2611" y="151"/>
                </a:cubicBezTo>
                <a:cubicBezTo>
                  <a:pt x="2611" y="155"/>
                  <a:pt x="2611" y="155"/>
                  <a:pt x="2611" y="155"/>
                </a:cubicBezTo>
                <a:cubicBezTo>
                  <a:pt x="2611" y="155"/>
                  <a:pt x="2610" y="155"/>
                  <a:pt x="2609" y="156"/>
                </a:cubicBezTo>
                <a:cubicBezTo>
                  <a:pt x="2608" y="158"/>
                  <a:pt x="2609" y="160"/>
                  <a:pt x="2610" y="162"/>
                </a:cubicBezTo>
                <a:cubicBezTo>
                  <a:pt x="2609" y="162"/>
                  <a:pt x="2609" y="162"/>
                  <a:pt x="2609" y="162"/>
                </a:cubicBezTo>
                <a:cubicBezTo>
                  <a:pt x="2610" y="164"/>
                  <a:pt x="2610" y="164"/>
                  <a:pt x="2611" y="166"/>
                </a:cubicBezTo>
                <a:close/>
                <a:moveTo>
                  <a:pt x="627" y="165"/>
                </a:moveTo>
                <a:cubicBezTo>
                  <a:pt x="627" y="164"/>
                  <a:pt x="627" y="164"/>
                  <a:pt x="627" y="164"/>
                </a:cubicBezTo>
                <a:cubicBezTo>
                  <a:pt x="629" y="164"/>
                  <a:pt x="630" y="165"/>
                  <a:pt x="631" y="166"/>
                </a:cubicBezTo>
                <a:cubicBezTo>
                  <a:pt x="633" y="166"/>
                  <a:pt x="633" y="166"/>
                  <a:pt x="633" y="166"/>
                </a:cubicBezTo>
                <a:cubicBezTo>
                  <a:pt x="633" y="166"/>
                  <a:pt x="633" y="166"/>
                  <a:pt x="633" y="166"/>
                </a:cubicBezTo>
                <a:cubicBezTo>
                  <a:pt x="633" y="165"/>
                  <a:pt x="634" y="165"/>
                  <a:pt x="635" y="165"/>
                </a:cubicBezTo>
                <a:cubicBezTo>
                  <a:pt x="635" y="162"/>
                  <a:pt x="635" y="158"/>
                  <a:pt x="636" y="155"/>
                </a:cubicBezTo>
                <a:cubicBezTo>
                  <a:pt x="635" y="155"/>
                  <a:pt x="635" y="155"/>
                  <a:pt x="635" y="155"/>
                </a:cubicBezTo>
                <a:cubicBezTo>
                  <a:pt x="635" y="152"/>
                  <a:pt x="636" y="153"/>
                  <a:pt x="634" y="151"/>
                </a:cubicBezTo>
                <a:cubicBezTo>
                  <a:pt x="634" y="151"/>
                  <a:pt x="634" y="151"/>
                  <a:pt x="634" y="151"/>
                </a:cubicBezTo>
                <a:cubicBezTo>
                  <a:pt x="633" y="150"/>
                  <a:pt x="633" y="150"/>
                  <a:pt x="632" y="150"/>
                </a:cubicBezTo>
                <a:cubicBezTo>
                  <a:pt x="632" y="149"/>
                  <a:pt x="632" y="149"/>
                  <a:pt x="632" y="149"/>
                </a:cubicBezTo>
                <a:cubicBezTo>
                  <a:pt x="631" y="149"/>
                  <a:pt x="631" y="149"/>
                  <a:pt x="631" y="149"/>
                </a:cubicBezTo>
                <a:cubicBezTo>
                  <a:pt x="631" y="148"/>
                  <a:pt x="631" y="147"/>
                  <a:pt x="631" y="147"/>
                </a:cubicBezTo>
                <a:cubicBezTo>
                  <a:pt x="629" y="147"/>
                  <a:pt x="629" y="147"/>
                  <a:pt x="629" y="147"/>
                </a:cubicBezTo>
                <a:cubicBezTo>
                  <a:pt x="629" y="146"/>
                  <a:pt x="629" y="146"/>
                  <a:pt x="629" y="146"/>
                </a:cubicBezTo>
                <a:cubicBezTo>
                  <a:pt x="626" y="145"/>
                  <a:pt x="625" y="147"/>
                  <a:pt x="621" y="146"/>
                </a:cubicBezTo>
                <a:cubicBezTo>
                  <a:pt x="621" y="147"/>
                  <a:pt x="621" y="147"/>
                  <a:pt x="621" y="148"/>
                </a:cubicBezTo>
                <a:cubicBezTo>
                  <a:pt x="620" y="148"/>
                  <a:pt x="620" y="148"/>
                  <a:pt x="620" y="148"/>
                </a:cubicBezTo>
                <a:cubicBezTo>
                  <a:pt x="620" y="151"/>
                  <a:pt x="620" y="151"/>
                  <a:pt x="620" y="151"/>
                </a:cubicBezTo>
                <a:cubicBezTo>
                  <a:pt x="619" y="151"/>
                  <a:pt x="619" y="151"/>
                  <a:pt x="619" y="151"/>
                </a:cubicBezTo>
                <a:cubicBezTo>
                  <a:pt x="619" y="151"/>
                  <a:pt x="619" y="152"/>
                  <a:pt x="618" y="153"/>
                </a:cubicBezTo>
                <a:cubicBezTo>
                  <a:pt x="617" y="153"/>
                  <a:pt x="616" y="152"/>
                  <a:pt x="616" y="153"/>
                </a:cubicBezTo>
                <a:cubicBezTo>
                  <a:pt x="614" y="155"/>
                  <a:pt x="616" y="156"/>
                  <a:pt x="614" y="158"/>
                </a:cubicBezTo>
                <a:cubicBezTo>
                  <a:pt x="614" y="160"/>
                  <a:pt x="614" y="160"/>
                  <a:pt x="614" y="160"/>
                </a:cubicBezTo>
                <a:cubicBezTo>
                  <a:pt x="614" y="160"/>
                  <a:pt x="614" y="160"/>
                  <a:pt x="614" y="160"/>
                </a:cubicBezTo>
                <a:cubicBezTo>
                  <a:pt x="614" y="161"/>
                  <a:pt x="614" y="161"/>
                  <a:pt x="614" y="161"/>
                </a:cubicBezTo>
                <a:cubicBezTo>
                  <a:pt x="615" y="160"/>
                  <a:pt x="615" y="160"/>
                  <a:pt x="617" y="160"/>
                </a:cubicBezTo>
                <a:cubicBezTo>
                  <a:pt x="618" y="161"/>
                  <a:pt x="619" y="161"/>
                  <a:pt x="619" y="162"/>
                </a:cubicBezTo>
                <a:cubicBezTo>
                  <a:pt x="619" y="162"/>
                  <a:pt x="619" y="162"/>
                  <a:pt x="619" y="162"/>
                </a:cubicBezTo>
                <a:cubicBezTo>
                  <a:pt x="621" y="162"/>
                  <a:pt x="621" y="162"/>
                  <a:pt x="621" y="162"/>
                </a:cubicBezTo>
                <a:cubicBezTo>
                  <a:pt x="622" y="163"/>
                  <a:pt x="622" y="163"/>
                  <a:pt x="622" y="164"/>
                </a:cubicBezTo>
                <a:cubicBezTo>
                  <a:pt x="624" y="164"/>
                  <a:pt x="624" y="164"/>
                  <a:pt x="624" y="164"/>
                </a:cubicBezTo>
                <a:cubicBezTo>
                  <a:pt x="624" y="164"/>
                  <a:pt x="624" y="164"/>
                  <a:pt x="624" y="164"/>
                </a:cubicBezTo>
                <a:cubicBezTo>
                  <a:pt x="625" y="165"/>
                  <a:pt x="625" y="165"/>
                  <a:pt x="627" y="165"/>
                </a:cubicBezTo>
                <a:close/>
                <a:moveTo>
                  <a:pt x="1284" y="158"/>
                </a:moveTo>
                <a:cubicBezTo>
                  <a:pt x="1286" y="156"/>
                  <a:pt x="1286" y="157"/>
                  <a:pt x="1288" y="157"/>
                </a:cubicBezTo>
                <a:cubicBezTo>
                  <a:pt x="1288" y="156"/>
                  <a:pt x="1288" y="156"/>
                  <a:pt x="1288" y="156"/>
                </a:cubicBezTo>
                <a:cubicBezTo>
                  <a:pt x="1289" y="156"/>
                  <a:pt x="1289" y="156"/>
                  <a:pt x="1289" y="156"/>
                </a:cubicBezTo>
                <a:cubicBezTo>
                  <a:pt x="1289" y="153"/>
                  <a:pt x="1289" y="153"/>
                  <a:pt x="1289" y="153"/>
                </a:cubicBezTo>
                <a:cubicBezTo>
                  <a:pt x="1288" y="153"/>
                  <a:pt x="1288" y="153"/>
                  <a:pt x="1288" y="153"/>
                </a:cubicBezTo>
                <a:cubicBezTo>
                  <a:pt x="1288" y="153"/>
                  <a:pt x="1288" y="153"/>
                  <a:pt x="1288" y="153"/>
                </a:cubicBezTo>
                <a:cubicBezTo>
                  <a:pt x="1287" y="153"/>
                  <a:pt x="1287" y="154"/>
                  <a:pt x="1286" y="155"/>
                </a:cubicBezTo>
                <a:cubicBezTo>
                  <a:pt x="1284" y="154"/>
                  <a:pt x="1284" y="153"/>
                  <a:pt x="1282" y="153"/>
                </a:cubicBezTo>
                <a:cubicBezTo>
                  <a:pt x="1282" y="149"/>
                  <a:pt x="1282" y="149"/>
                  <a:pt x="1282" y="149"/>
                </a:cubicBezTo>
                <a:cubicBezTo>
                  <a:pt x="1279" y="149"/>
                  <a:pt x="1280" y="150"/>
                  <a:pt x="1276" y="151"/>
                </a:cubicBezTo>
                <a:cubicBezTo>
                  <a:pt x="1277" y="153"/>
                  <a:pt x="1277" y="156"/>
                  <a:pt x="1277" y="158"/>
                </a:cubicBezTo>
                <a:cubicBezTo>
                  <a:pt x="1278" y="159"/>
                  <a:pt x="1278" y="158"/>
                  <a:pt x="1278" y="159"/>
                </a:cubicBezTo>
                <a:cubicBezTo>
                  <a:pt x="1283" y="159"/>
                  <a:pt x="1283" y="159"/>
                  <a:pt x="1283" y="159"/>
                </a:cubicBezTo>
                <a:cubicBezTo>
                  <a:pt x="1283" y="159"/>
                  <a:pt x="1283" y="158"/>
                  <a:pt x="1284" y="158"/>
                </a:cubicBezTo>
                <a:close/>
                <a:moveTo>
                  <a:pt x="2657" y="151"/>
                </a:moveTo>
                <a:cubicBezTo>
                  <a:pt x="2657" y="153"/>
                  <a:pt x="2657" y="153"/>
                  <a:pt x="2657" y="153"/>
                </a:cubicBezTo>
                <a:cubicBezTo>
                  <a:pt x="2657" y="153"/>
                  <a:pt x="2657" y="153"/>
                  <a:pt x="2657" y="153"/>
                </a:cubicBezTo>
                <a:cubicBezTo>
                  <a:pt x="2658" y="155"/>
                  <a:pt x="2657" y="159"/>
                  <a:pt x="2657" y="160"/>
                </a:cubicBezTo>
                <a:cubicBezTo>
                  <a:pt x="2657" y="160"/>
                  <a:pt x="2657" y="160"/>
                  <a:pt x="2657" y="160"/>
                </a:cubicBezTo>
                <a:cubicBezTo>
                  <a:pt x="2658" y="162"/>
                  <a:pt x="2659" y="163"/>
                  <a:pt x="2659" y="165"/>
                </a:cubicBezTo>
                <a:cubicBezTo>
                  <a:pt x="2665" y="165"/>
                  <a:pt x="2663" y="161"/>
                  <a:pt x="2669" y="161"/>
                </a:cubicBezTo>
                <a:cubicBezTo>
                  <a:pt x="2670" y="156"/>
                  <a:pt x="2670" y="156"/>
                  <a:pt x="2670" y="156"/>
                </a:cubicBezTo>
                <a:cubicBezTo>
                  <a:pt x="2669" y="155"/>
                  <a:pt x="2668" y="154"/>
                  <a:pt x="2668" y="153"/>
                </a:cubicBezTo>
                <a:cubicBezTo>
                  <a:pt x="2665" y="153"/>
                  <a:pt x="2665" y="152"/>
                  <a:pt x="2663" y="154"/>
                </a:cubicBezTo>
                <a:cubicBezTo>
                  <a:pt x="2661" y="154"/>
                  <a:pt x="2661" y="154"/>
                  <a:pt x="2661" y="154"/>
                </a:cubicBezTo>
                <a:cubicBezTo>
                  <a:pt x="2661" y="153"/>
                  <a:pt x="2660" y="153"/>
                  <a:pt x="2660" y="152"/>
                </a:cubicBezTo>
                <a:cubicBezTo>
                  <a:pt x="2659" y="152"/>
                  <a:pt x="2659" y="152"/>
                  <a:pt x="2659" y="152"/>
                </a:cubicBezTo>
                <a:cubicBezTo>
                  <a:pt x="2658" y="151"/>
                  <a:pt x="2658" y="151"/>
                  <a:pt x="2658" y="151"/>
                </a:cubicBezTo>
                <a:cubicBezTo>
                  <a:pt x="2657" y="151"/>
                  <a:pt x="2657" y="151"/>
                  <a:pt x="2657" y="151"/>
                </a:cubicBezTo>
                <a:cubicBezTo>
                  <a:pt x="2657" y="150"/>
                  <a:pt x="2657" y="150"/>
                  <a:pt x="2657" y="150"/>
                </a:cubicBezTo>
                <a:cubicBezTo>
                  <a:pt x="2655" y="150"/>
                  <a:pt x="2655" y="150"/>
                  <a:pt x="2655" y="150"/>
                </a:cubicBezTo>
                <a:cubicBezTo>
                  <a:pt x="2656" y="151"/>
                  <a:pt x="2656" y="151"/>
                  <a:pt x="2657" y="151"/>
                </a:cubicBezTo>
                <a:close/>
                <a:moveTo>
                  <a:pt x="2695" y="160"/>
                </a:moveTo>
                <a:cubicBezTo>
                  <a:pt x="2696" y="160"/>
                  <a:pt x="2696" y="160"/>
                  <a:pt x="2696" y="160"/>
                </a:cubicBezTo>
                <a:cubicBezTo>
                  <a:pt x="2696" y="161"/>
                  <a:pt x="2696" y="161"/>
                  <a:pt x="2696" y="161"/>
                </a:cubicBezTo>
                <a:cubicBezTo>
                  <a:pt x="2697" y="161"/>
                  <a:pt x="2697" y="161"/>
                  <a:pt x="2697" y="161"/>
                </a:cubicBezTo>
                <a:cubicBezTo>
                  <a:pt x="2698" y="162"/>
                  <a:pt x="2698" y="162"/>
                  <a:pt x="2698" y="162"/>
                </a:cubicBezTo>
                <a:cubicBezTo>
                  <a:pt x="2704" y="162"/>
                  <a:pt x="2704" y="162"/>
                  <a:pt x="2704" y="162"/>
                </a:cubicBezTo>
                <a:cubicBezTo>
                  <a:pt x="2704" y="163"/>
                  <a:pt x="2705" y="164"/>
                  <a:pt x="2705" y="164"/>
                </a:cubicBezTo>
                <a:cubicBezTo>
                  <a:pt x="2706" y="164"/>
                  <a:pt x="2706" y="163"/>
                  <a:pt x="2708" y="164"/>
                </a:cubicBezTo>
                <a:cubicBezTo>
                  <a:pt x="2708" y="164"/>
                  <a:pt x="2708" y="164"/>
                  <a:pt x="2708" y="164"/>
                </a:cubicBezTo>
                <a:cubicBezTo>
                  <a:pt x="2710" y="164"/>
                  <a:pt x="2710" y="164"/>
                  <a:pt x="2710" y="164"/>
                </a:cubicBezTo>
                <a:cubicBezTo>
                  <a:pt x="2710" y="164"/>
                  <a:pt x="2710" y="164"/>
                  <a:pt x="2710" y="164"/>
                </a:cubicBezTo>
                <a:cubicBezTo>
                  <a:pt x="2712" y="164"/>
                  <a:pt x="2713" y="163"/>
                  <a:pt x="2714" y="163"/>
                </a:cubicBezTo>
                <a:cubicBezTo>
                  <a:pt x="2715" y="162"/>
                  <a:pt x="2715" y="162"/>
                  <a:pt x="2715" y="161"/>
                </a:cubicBezTo>
                <a:cubicBezTo>
                  <a:pt x="2716" y="161"/>
                  <a:pt x="2716" y="161"/>
                  <a:pt x="2717" y="160"/>
                </a:cubicBezTo>
                <a:cubicBezTo>
                  <a:pt x="2717" y="160"/>
                  <a:pt x="2717" y="160"/>
                  <a:pt x="2717" y="160"/>
                </a:cubicBezTo>
                <a:cubicBezTo>
                  <a:pt x="2718" y="160"/>
                  <a:pt x="2718" y="160"/>
                  <a:pt x="2718" y="160"/>
                </a:cubicBezTo>
                <a:cubicBezTo>
                  <a:pt x="2718" y="159"/>
                  <a:pt x="2718" y="159"/>
                  <a:pt x="2718" y="159"/>
                </a:cubicBezTo>
                <a:cubicBezTo>
                  <a:pt x="2721" y="159"/>
                  <a:pt x="2721" y="159"/>
                  <a:pt x="2721" y="159"/>
                </a:cubicBezTo>
                <a:cubicBezTo>
                  <a:pt x="2721" y="158"/>
                  <a:pt x="2721" y="158"/>
                  <a:pt x="2721" y="158"/>
                </a:cubicBezTo>
                <a:cubicBezTo>
                  <a:pt x="2722" y="158"/>
                  <a:pt x="2722" y="158"/>
                  <a:pt x="2722" y="158"/>
                </a:cubicBezTo>
                <a:cubicBezTo>
                  <a:pt x="2722" y="158"/>
                  <a:pt x="2722" y="158"/>
                  <a:pt x="2722" y="158"/>
                </a:cubicBezTo>
                <a:cubicBezTo>
                  <a:pt x="2721" y="157"/>
                  <a:pt x="2721" y="156"/>
                  <a:pt x="2720" y="155"/>
                </a:cubicBezTo>
                <a:cubicBezTo>
                  <a:pt x="2718" y="153"/>
                  <a:pt x="2714" y="154"/>
                  <a:pt x="2712" y="153"/>
                </a:cubicBezTo>
                <a:cubicBezTo>
                  <a:pt x="2712" y="153"/>
                  <a:pt x="2712" y="153"/>
                  <a:pt x="2712" y="153"/>
                </a:cubicBezTo>
                <a:cubicBezTo>
                  <a:pt x="2710" y="153"/>
                  <a:pt x="2710" y="153"/>
                  <a:pt x="2710" y="153"/>
                </a:cubicBezTo>
                <a:cubicBezTo>
                  <a:pt x="2710" y="152"/>
                  <a:pt x="2710" y="152"/>
                  <a:pt x="2710" y="152"/>
                </a:cubicBezTo>
                <a:cubicBezTo>
                  <a:pt x="2708" y="152"/>
                  <a:pt x="2708" y="152"/>
                  <a:pt x="2708" y="152"/>
                </a:cubicBezTo>
                <a:cubicBezTo>
                  <a:pt x="2708" y="151"/>
                  <a:pt x="2707" y="151"/>
                  <a:pt x="2707" y="151"/>
                </a:cubicBezTo>
                <a:cubicBezTo>
                  <a:pt x="2706" y="150"/>
                  <a:pt x="2702" y="152"/>
                  <a:pt x="2701" y="152"/>
                </a:cubicBezTo>
                <a:cubicBezTo>
                  <a:pt x="2698" y="153"/>
                  <a:pt x="2695" y="151"/>
                  <a:pt x="2693" y="151"/>
                </a:cubicBezTo>
                <a:cubicBezTo>
                  <a:pt x="2693" y="151"/>
                  <a:pt x="2693" y="151"/>
                  <a:pt x="2693" y="151"/>
                </a:cubicBezTo>
                <a:cubicBezTo>
                  <a:pt x="2692" y="151"/>
                  <a:pt x="2692" y="151"/>
                  <a:pt x="2692" y="151"/>
                </a:cubicBezTo>
                <a:cubicBezTo>
                  <a:pt x="2692" y="153"/>
                  <a:pt x="2693" y="155"/>
                  <a:pt x="2692" y="156"/>
                </a:cubicBezTo>
                <a:cubicBezTo>
                  <a:pt x="2692" y="158"/>
                  <a:pt x="2692" y="158"/>
                  <a:pt x="2692" y="158"/>
                </a:cubicBezTo>
                <a:cubicBezTo>
                  <a:pt x="2693" y="159"/>
                  <a:pt x="2693" y="159"/>
                  <a:pt x="2694" y="159"/>
                </a:cubicBezTo>
                <a:cubicBezTo>
                  <a:pt x="2694" y="160"/>
                  <a:pt x="2694" y="160"/>
                  <a:pt x="2695" y="160"/>
                </a:cubicBezTo>
                <a:close/>
                <a:moveTo>
                  <a:pt x="548" y="158"/>
                </a:moveTo>
                <a:cubicBezTo>
                  <a:pt x="550" y="158"/>
                  <a:pt x="550" y="158"/>
                  <a:pt x="550" y="158"/>
                </a:cubicBezTo>
                <a:cubicBezTo>
                  <a:pt x="550" y="157"/>
                  <a:pt x="550" y="157"/>
                  <a:pt x="550" y="157"/>
                </a:cubicBezTo>
                <a:cubicBezTo>
                  <a:pt x="550" y="157"/>
                  <a:pt x="550" y="157"/>
                  <a:pt x="550" y="157"/>
                </a:cubicBezTo>
                <a:cubicBezTo>
                  <a:pt x="550" y="155"/>
                  <a:pt x="550" y="154"/>
                  <a:pt x="549" y="152"/>
                </a:cubicBezTo>
                <a:cubicBezTo>
                  <a:pt x="545" y="153"/>
                  <a:pt x="547" y="156"/>
                  <a:pt x="548" y="158"/>
                </a:cubicBezTo>
                <a:close/>
                <a:moveTo>
                  <a:pt x="502" y="161"/>
                </a:moveTo>
                <a:cubicBezTo>
                  <a:pt x="502" y="160"/>
                  <a:pt x="502" y="160"/>
                  <a:pt x="502" y="160"/>
                </a:cubicBezTo>
                <a:cubicBezTo>
                  <a:pt x="502" y="160"/>
                  <a:pt x="502" y="160"/>
                  <a:pt x="502" y="160"/>
                </a:cubicBezTo>
                <a:cubicBezTo>
                  <a:pt x="502" y="160"/>
                  <a:pt x="502" y="160"/>
                  <a:pt x="502" y="160"/>
                </a:cubicBezTo>
                <a:cubicBezTo>
                  <a:pt x="500" y="160"/>
                  <a:pt x="500" y="160"/>
                  <a:pt x="500" y="160"/>
                </a:cubicBezTo>
                <a:cubicBezTo>
                  <a:pt x="500" y="160"/>
                  <a:pt x="500" y="161"/>
                  <a:pt x="499" y="162"/>
                </a:cubicBezTo>
                <a:cubicBezTo>
                  <a:pt x="500" y="162"/>
                  <a:pt x="501" y="161"/>
                  <a:pt x="502" y="161"/>
                </a:cubicBezTo>
                <a:close/>
                <a:moveTo>
                  <a:pt x="756" y="162"/>
                </a:moveTo>
                <a:cubicBezTo>
                  <a:pt x="756" y="161"/>
                  <a:pt x="757" y="161"/>
                  <a:pt x="757" y="160"/>
                </a:cubicBezTo>
                <a:cubicBezTo>
                  <a:pt x="756" y="160"/>
                  <a:pt x="755" y="160"/>
                  <a:pt x="754" y="160"/>
                </a:cubicBezTo>
                <a:cubicBezTo>
                  <a:pt x="754" y="162"/>
                  <a:pt x="754" y="162"/>
                  <a:pt x="754" y="162"/>
                </a:cubicBezTo>
                <a:cubicBezTo>
                  <a:pt x="754" y="162"/>
                  <a:pt x="754" y="162"/>
                  <a:pt x="754" y="162"/>
                </a:cubicBezTo>
                <a:cubicBezTo>
                  <a:pt x="754" y="162"/>
                  <a:pt x="754" y="162"/>
                  <a:pt x="754" y="162"/>
                </a:cubicBezTo>
                <a:cubicBezTo>
                  <a:pt x="755" y="162"/>
                  <a:pt x="756" y="162"/>
                  <a:pt x="756" y="162"/>
                </a:cubicBezTo>
                <a:close/>
                <a:moveTo>
                  <a:pt x="1268" y="160"/>
                </a:moveTo>
                <a:cubicBezTo>
                  <a:pt x="1267" y="160"/>
                  <a:pt x="1267" y="160"/>
                  <a:pt x="1267" y="160"/>
                </a:cubicBezTo>
                <a:cubicBezTo>
                  <a:pt x="1267" y="162"/>
                  <a:pt x="1267" y="164"/>
                  <a:pt x="1268" y="166"/>
                </a:cubicBezTo>
                <a:cubicBezTo>
                  <a:pt x="1269" y="166"/>
                  <a:pt x="1268" y="166"/>
                  <a:pt x="1270" y="166"/>
                </a:cubicBezTo>
                <a:cubicBezTo>
                  <a:pt x="1271" y="165"/>
                  <a:pt x="1272" y="165"/>
                  <a:pt x="1272" y="162"/>
                </a:cubicBezTo>
                <a:cubicBezTo>
                  <a:pt x="1271" y="162"/>
                  <a:pt x="1270" y="162"/>
                  <a:pt x="1269" y="162"/>
                </a:cubicBezTo>
                <a:cubicBezTo>
                  <a:pt x="1269" y="160"/>
                  <a:pt x="1269" y="160"/>
                  <a:pt x="1269" y="160"/>
                </a:cubicBezTo>
                <a:cubicBezTo>
                  <a:pt x="1268" y="160"/>
                  <a:pt x="1269" y="161"/>
                  <a:pt x="1268" y="160"/>
                </a:cubicBezTo>
                <a:close/>
                <a:moveTo>
                  <a:pt x="379" y="214"/>
                </a:moveTo>
                <a:cubicBezTo>
                  <a:pt x="379" y="217"/>
                  <a:pt x="381" y="217"/>
                  <a:pt x="381" y="219"/>
                </a:cubicBezTo>
                <a:cubicBezTo>
                  <a:pt x="381" y="220"/>
                  <a:pt x="381" y="220"/>
                  <a:pt x="381" y="220"/>
                </a:cubicBezTo>
                <a:cubicBezTo>
                  <a:pt x="382" y="220"/>
                  <a:pt x="382" y="220"/>
                  <a:pt x="382" y="220"/>
                </a:cubicBezTo>
                <a:cubicBezTo>
                  <a:pt x="383" y="221"/>
                  <a:pt x="383" y="222"/>
                  <a:pt x="383" y="222"/>
                </a:cubicBezTo>
                <a:cubicBezTo>
                  <a:pt x="390" y="222"/>
                  <a:pt x="390" y="222"/>
                  <a:pt x="390" y="222"/>
                </a:cubicBezTo>
                <a:cubicBezTo>
                  <a:pt x="390" y="222"/>
                  <a:pt x="390" y="221"/>
                  <a:pt x="391" y="221"/>
                </a:cubicBezTo>
                <a:cubicBezTo>
                  <a:pt x="391" y="221"/>
                  <a:pt x="391" y="221"/>
                  <a:pt x="391" y="221"/>
                </a:cubicBezTo>
                <a:cubicBezTo>
                  <a:pt x="391" y="220"/>
                  <a:pt x="391" y="220"/>
                  <a:pt x="391" y="220"/>
                </a:cubicBezTo>
                <a:cubicBezTo>
                  <a:pt x="393" y="218"/>
                  <a:pt x="395" y="217"/>
                  <a:pt x="397" y="215"/>
                </a:cubicBezTo>
                <a:cubicBezTo>
                  <a:pt x="397" y="214"/>
                  <a:pt x="397" y="214"/>
                  <a:pt x="397" y="214"/>
                </a:cubicBezTo>
                <a:cubicBezTo>
                  <a:pt x="399" y="214"/>
                  <a:pt x="399" y="214"/>
                  <a:pt x="399" y="214"/>
                </a:cubicBezTo>
                <a:cubicBezTo>
                  <a:pt x="399" y="215"/>
                  <a:pt x="398" y="214"/>
                  <a:pt x="399" y="215"/>
                </a:cubicBezTo>
                <a:cubicBezTo>
                  <a:pt x="402" y="218"/>
                  <a:pt x="407" y="215"/>
                  <a:pt x="411" y="214"/>
                </a:cubicBezTo>
                <a:cubicBezTo>
                  <a:pt x="411" y="214"/>
                  <a:pt x="411" y="213"/>
                  <a:pt x="412" y="212"/>
                </a:cubicBezTo>
                <a:cubicBezTo>
                  <a:pt x="412" y="212"/>
                  <a:pt x="412" y="212"/>
                  <a:pt x="412" y="212"/>
                </a:cubicBezTo>
                <a:cubicBezTo>
                  <a:pt x="412" y="210"/>
                  <a:pt x="412" y="210"/>
                  <a:pt x="412" y="210"/>
                </a:cubicBezTo>
                <a:cubicBezTo>
                  <a:pt x="413" y="210"/>
                  <a:pt x="414" y="210"/>
                  <a:pt x="414" y="209"/>
                </a:cubicBezTo>
                <a:cubicBezTo>
                  <a:pt x="415" y="207"/>
                  <a:pt x="415" y="205"/>
                  <a:pt x="414" y="203"/>
                </a:cubicBezTo>
                <a:cubicBezTo>
                  <a:pt x="419" y="202"/>
                  <a:pt x="416" y="202"/>
                  <a:pt x="418" y="199"/>
                </a:cubicBezTo>
                <a:cubicBezTo>
                  <a:pt x="419" y="199"/>
                  <a:pt x="420" y="199"/>
                  <a:pt x="420" y="199"/>
                </a:cubicBezTo>
                <a:cubicBezTo>
                  <a:pt x="420" y="198"/>
                  <a:pt x="421" y="198"/>
                  <a:pt x="421" y="197"/>
                </a:cubicBezTo>
                <a:cubicBezTo>
                  <a:pt x="422" y="197"/>
                  <a:pt x="422" y="197"/>
                  <a:pt x="422" y="197"/>
                </a:cubicBezTo>
                <a:cubicBezTo>
                  <a:pt x="422" y="197"/>
                  <a:pt x="423" y="196"/>
                  <a:pt x="423" y="195"/>
                </a:cubicBezTo>
                <a:cubicBezTo>
                  <a:pt x="423" y="195"/>
                  <a:pt x="424" y="195"/>
                  <a:pt x="424" y="195"/>
                </a:cubicBezTo>
                <a:cubicBezTo>
                  <a:pt x="425" y="194"/>
                  <a:pt x="425" y="193"/>
                  <a:pt x="426" y="193"/>
                </a:cubicBezTo>
                <a:cubicBezTo>
                  <a:pt x="427" y="193"/>
                  <a:pt x="427" y="193"/>
                  <a:pt x="427" y="193"/>
                </a:cubicBezTo>
                <a:cubicBezTo>
                  <a:pt x="427" y="192"/>
                  <a:pt x="428" y="191"/>
                  <a:pt x="428" y="191"/>
                </a:cubicBezTo>
                <a:cubicBezTo>
                  <a:pt x="429" y="190"/>
                  <a:pt x="430" y="190"/>
                  <a:pt x="431" y="190"/>
                </a:cubicBezTo>
                <a:cubicBezTo>
                  <a:pt x="431" y="189"/>
                  <a:pt x="431" y="189"/>
                  <a:pt x="431" y="189"/>
                </a:cubicBezTo>
                <a:cubicBezTo>
                  <a:pt x="433" y="189"/>
                  <a:pt x="433" y="189"/>
                  <a:pt x="433" y="189"/>
                </a:cubicBezTo>
                <a:cubicBezTo>
                  <a:pt x="434" y="189"/>
                  <a:pt x="434" y="188"/>
                  <a:pt x="434" y="188"/>
                </a:cubicBezTo>
                <a:cubicBezTo>
                  <a:pt x="435" y="188"/>
                  <a:pt x="436" y="188"/>
                  <a:pt x="437" y="187"/>
                </a:cubicBezTo>
                <a:cubicBezTo>
                  <a:pt x="437" y="187"/>
                  <a:pt x="437" y="187"/>
                  <a:pt x="437" y="186"/>
                </a:cubicBezTo>
                <a:cubicBezTo>
                  <a:pt x="439" y="186"/>
                  <a:pt x="440" y="186"/>
                  <a:pt x="442" y="185"/>
                </a:cubicBezTo>
                <a:cubicBezTo>
                  <a:pt x="442" y="186"/>
                  <a:pt x="442" y="186"/>
                  <a:pt x="442" y="186"/>
                </a:cubicBezTo>
                <a:cubicBezTo>
                  <a:pt x="443" y="186"/>
                  <a:pt x="443" y="186"/>
                  <a:pt x="443" y="186"/>
                </a:cubicBezTo>
                <a:cubicBezTo>
                  <a:pt x="443" y="185"/>
                  <a:pt x="443" y="185"/>
                  <a:pt x="443" y="185"/>
                </a:cubicBezTo>
                <a:cubicBezTo>
                  <a:pt x="445" y="185"/>
                  <a:pt x="445" y="185"/>
                  <a:pt x="445" y="185"/>
                </a:cubicBezTo>
                <a:cubicBezTo>
                  <a:pt x="445" y="185"/>
                  <a:pt x="445" y="185"/>
                  <a:pt x="445" y="185"/>
                </a:cubicBezTo>
                <a:cubicBezTo>
                  <a:pt x="450" y="185"/>
                  <a:pt x="450" y="185"/>
                  <a:pt x="450" y="185"/>
                </a:cubicBezTo>
                <a:cubicBezTo>
                  <a:pt x="450" y="184"/>
                  <a:pt x="450" y="184"/>
                  <a:pt x="451" y="183"/>
                </a:cubicBezTo>
                <a:cubicBezTo>
                  <a:pt x="451" y="183"/>
                  <a:pt x="452" y="183"/>
                  <a:pt x="452" y="183"/>
                </a:cubicBezTo>
                <a:cubicBezTo>
                  <a:pt x="452" y="180"/>
                  <a:pt x="452" y="180"/>
                  <a:pt x="452" y="180"/>
                </a:cubicBezTo>
                <a:cubicBezTo>
                  <a:pt x="450" y="180"/>
                  <a:pt x="449" y="179"/>
                  <a:pt x="447" y="178"/>
                </a:cubicBezTo>
                <a:cubicBezTo>
                  <a:pt x="447" y="177"/>
                  <a:pt x="446" y="176"/>
                  <a:pt x="445" y="175"/>
                </a:cubicBezTo>
                <a:cubicBezTo>
                  <a:pt x="445" y="174"/>
                  <a:pt x="445" y="174"/>
                  <a:pt x="445" y="174"/>
                </a:cubicBezTo>
                <a:cubicBezTo>
                  <a:pt x="444" y="174"/>
                  <a:pt x="443" y="174"/>
                  <a:pt x="441" y="174"/>
                </a:cubicBezTo>
                <a:cubicBezTo>
                  <a:pt x="441" y="173"/>
                  <a:pt x="441" y="173"/>
                  <a:pt x="441" y="173"/>
                </a:cubicBezTo>
                <a:cubicBezTo>
                  <a:pt x="440" y="173"/>
                  <a:pt x="440" y="173"/>
                  <a:pt x="440" y="173"/>
                </a:cubicBezTo>
                <a:cubicBezTo>
                  <a:pt x="440" y="172"/>
                  <a:pt x="440" y="172"/>
                  <a:pt x="440" y="172"/>
                </a:cubicBezTo>
                <a:cubicBezTo>
                  <a:pt x="436" y="172"/>
                  <a:pt x="432" y="171"/>
                  <a:pt x="427" y="171"/>
                </a:cubicBezTo>
                <a:cubicBezTo>
                  <a:pt x="427" y="171"/>
                  <a:pt x="427" y="173"/>
                  <a:pt x="425" y="173"/>
                </a:cubicBezTo>
                <a:cubicBezTo>
                  <a:pt x="425" y="172"/>
                  <a:pt x="425" y="172"/>
                  <a:pt x="425" y="172"/>
                </a:cubicBezTo>
                <a:cubicBezTo>
                  <a:pt x="424" y="172"/>
                  <a:pt x="424" y="172"/>
                  <a:pt x="424" y="172"/>
                </a:cubicBezTo>
                <a:cubicBezTo>
                  <a:pt x="424" y="172"/>
                  <a:pt x="424" y="172"/>
                  <a:pt x="424" y="172"/>
                </a:cubicBezTo>
                <a:cubicBezTo>
                  <a:pt x="422" y="172"/>
                  <a:pt x="421" y="172"/>
                  <a:pt x="420" y="172"/>
                </a:cubicBezTo>
                <a:cubicBezTo>
                  <a:pt x="420" y="172"/>
                  <a:pt x="420" y="171"/>
                  <a:pt x="420" y="171"/>
                </a:cubicBezTo>
                <a:cubicBezTo>
                  <a:pt x="417" y="171"/>
                  <a:pt x="414" y="170"/>
                  <a:pt x="412" y="170"/>
                </a:cubicBezTo>
                <a:cubicBezTo>
                  <a:pt x="408" y="168"/>
                  <a:pt x="405" y="166"/>
                  <a:pt x="402" y="164"/>
                </a:cubicBezTo>
                <a:cubicBezTo>
                  <a:pt x="402" y="164"/>
                  <a:pt x="402" y="164"/>
                  <a:pt x="402" y="164"/>
                </a:cubicBezTo>
                <a:cubicBezTo>
                  <a:pt x="401" y="164"/>
                  <a:pt x="401" y="164"/>
                  <a:pt x="400" y="164"/>
                </a:cubicBezTo>
                <a:cubicBezTo>
                  <a:pt x="400" y="165"/>
                  <a:pt x="400" y="165"/>
                  <a:pt x="400" y="165"/>
                </a:cubicBezTo>
                <a:cubicBezTo>
                  <a:pt x="399" y="165"/>
                  <a:pt x="398" y="165"/>
                  <a:pt x="397" y="166"/>
                </a:cubicBezTo>
                <a:cubicBezTo>
                  <a:pt x="397" y="166"/>
                  <a:pt x="397" y="166"/>
                  <a:pt x="397" y="166"/>
                </a:cubicBezTo>
                <a:cubicBezTo>
                  <a:pt x="394" y="166"/>
                  <a:pt x="394" y="166"/>
                  <a:pt x="394" y="166"/>
                </a:cubicBezTo>
                <a:cubicBezTo>
                  <a:pt x="394" y="167"/>
                  <a:pt x="394" y="167"/>
                  <a:pt x="394" y="167"/>
                </a:cubicBezTo>
                <a:cubicBezTo>
                  <a:pt x="392" y="167"/>
                  <a:pt x="392" y="167"/>
                  <a:pt x="392" y="167"/>
                </a:cubicBezTo>
                <a:cubicBezTo>
                  <a:pt x="392" y="168"/>
                  <a:pt x="392" y="168"/>
                  <a:pt x="392" y="168"/>
                </a:cubicBezTo>
                <a:cubicBezTo>
                  <a:pt x="387" y="168"/>
                  <a:pt x="387" y="168"/>
                  <a:pt x="387" y="168"/>
                </a:cubicBezTo>
                <a:cubicBezTo>
                  <a:pt x="387" y="168"/>
                  <a:pt x="387" y="168"/>
                  <a:pt x="387" y="168"/>
                </a:cubicBezTo>
                <a:cubicBezTo>
                  <a:pt x="386" y="168"/>
                  <a:pt x="386" y="168"/>
                  <a:pt x="386" y="168"/>
                </a:cubicBezTo>
                <a:cubicBezTo>
                  <a:pt x="386" y="169"/>
                  <a:pt x="386" y="169"/>
                  <a:pt x="386" y="169"/>
                </a:cubicBezTo>
                <a:cubicBezTo>
                  <a:pt x="385" y="169"/>
                  <a:pt x="383" y="169"/>
                  <a:pt x="381" y="170"/>
                </a:cubicBezTo>
                <a:cubicBezTo>
                  <a:pt x="381" y="170"/>
                  <a:pt x="381" y="170"/>
                  <a:pt x="381" y="170"/>
                </a:cubicBezTo>
                <a:cubicBezTo>
                  <a:pt x="380" y="170"/>
                  <a:pt x="380" y="170"/>
                  <a:pt x="380" y="170"/>
                </a:cubicBezTo>
                <a:cubicBezTo>
                  <a:pt x="380" y="171"/>
                  <a:pt x="380" y="171"/>
                  <a:pt x="380" y="171"/>
                </a:cubicBezTo>
                <a:cubicBezTo>
                  <a:pt x="378" y="172"/>
                  <a:pt x="377" y="172"/>
                  <a:pt x="375" y="173"/>
                </a:cubicBezTo>
                <a:cubicBezTo>
                  <a:pt x="375" y="175"/>
                  <a:pt x="376" y="177"/>
                  <a:pt x="376" y="178"/>
                </a:cubicBezTo>
                <a:cubicBezTo>
                  <a:pt x="377" y="178"/>
                  <a:pt x="377" y="178"/>
                  <a:pt x="377" y="178"/>
                </a:cubicBezTo>
                <a:cubicBezTo>
                  <a:pt x="377" y="180"/>
                  <a:pt x="377" y="180"/>
                  <a:pt x="377" y="180"/>
                </a:cubicBezTo>
                <a:cubicBezTo>
                  <a:pt x="378" y="180"/>
                  <a:pt x="378" y="180"/>
                  <a:pt x="378" y="180"/>
                </a:cubicBezTo>
                <a:cubicBezTo>
                  <a:pt x="378" y="180"/>
                  <a:pt x="378" y="180"/>
                  <a:pt x="378" y="180"/>
                </a:cubicBezTo>
                <a:cubicBezTo>
                  <a:pt x="377" y="180"/>
                  <a:pt x="377" y="180"/>
                  <a:pt x="377" y="180"/>
                </a:cubicBezTo>
                <a:cubicBezTo>
                  <a:pt x="377" y="183"/>
                  <a:pt x="377" y="183"/>
                  <a:pt x="377" y="183"/>
                </a:cubicBezTo>
                <a:cubicBezTo>
                  <a:pt x="376" y="183"/>
                  <a:pt x="376" y="183"/>
                  <a:pt x="376" y="183"/>
                </a:cubicBezTo>
                <a:cubicBezTo>
                  <a:pt x="375" y="185"/>
                  <a:pt x="376" y="188"/>
                  <a:pt x="376" y="190"/>
                </a:cubicBezTo>
                <a:cubicBezTo>
                  <a:pt x="378" y="190"/>
                  <a:pt x="378" y="190"/>
                  <a:pt x="378" y="190"/>
                </a:cubicBezTo>
                <a:cubicBezTo>
                  <a:pt x="378" y="192"/>
                  <a:pt x="378" y="192"/>
                  <a:pt x="378" y="192"/>
                </a:cubicBezTo>
                <a:cubicBezTo>
                  <a:pt x="374" y="192"/>
                  <a:pt x="374" y="192"/>
                  <a:pt x="374" y="192"/>
                </a:cubicBezTo>
                <a:cubicBezTo>
                  <a:pt x="375" y="194"/>
                  <a:pt x="376" y="197"/>
                  <a:pt x="376" y="199"/>
                </a:cubicBezTo>
                <a:cubicBezTo>
                  <a:pt x="376" y="199"/>
                  <a:pt x="376" y="199"/>
                  <a:pt x="376" y="199"/>
                </a:cubicBezTo>
                <a:cubicBezTo>
                  <a:pt x="376" y="202"/>
                  <a:pt x="376" y="202"/>
                  <a:pt x="376" y="202"/>
                </a:cubicBezTo>
                <a:cubicBezTo>
                  <a:pt x="373" y="204"/>
                  <a:pt x="373" y="204"/>
                  <a:pt x="373" y="204"/>
                </a:cubicBezTo>
                <a:cubicBezTo>
                  <a:pt x="372" y="206"/>
                  <a:pt x="372" y="208"/>
                  <a:pt x="372" y="210"/>
                </a:cubicBezTo>
                <a:cubicBezTo>
                  <a:pt x="375" y="211"/>
                  <a:pt x="375" y="213"/>
                  <a:pt x="379" y="214"/>
                </a:cubicBezTo>
                <a:close/>
                <a:moveTo>
                  <a:pt x="604" y="166"/>
                </a:moveTo>
                <a:cubicBezTo>
                  <a:pt x="604" y="164"/>
                  <a:pt x="604" y="164"/>
                  <a:pt x="604" y="164"/>
                </a:cubicBezTo>
                <a:cubicBezTo>
                  <a:pt x="602" y="164"/>
                  <a:pt x="602" y="164"/>
                  <a:pt x="602" y="166"/>
                </a:cubicBezTo>
                <a:cubicBezTo>
                  <a:pt x="604" y="166"/>
                  <a:pt x="604" y="166"/>
                  <a:pt x="604" y="166"/>
                </a:cubicBezTo>
                <a:cubicBezTo>
                  <a:pt x="604" y="166"/>
                  <a:pt x="604" y="166"/>
                  <a:pt x="604" y="166"/>
                </a:cubicBezTo>
                <a:close/>
                <a:moveTo>
                  <a:pt x="1278" y="165"/>
                </a:moveTo>
                <a:cubicBezTo>
                  <a:pt x="1278" y="166"/>
                  <a:pt x="1278" y="166"/>
                  <a:pt x="1278" y="166"/>
                </a:cubicBezTo>
                <a:cubicBezTo>
                  <a:pt x="1279" y="166"/>
                  <a:pt x="1280" y="166"/>
                  <a:pt x="1280" y="166"/>
                </a:cubicBezTo>
                <a:cubicBezTo>
                  <a:pt x="1280" y="164"/>
                  <a:pt x="1280" y="164"/>
                  <a:pt x="1280" y="164"/>
                </a:cubicBezTo>
                <a:cubicBezTo>
                  <a:pt x="1279" y="165"/>
                  <a:pt x="1280" y="164"/>
                  <a:pt x="1279" y="165"/>
                </a:cubicBezTo>
                <a:lnTo>
                  <a:pt x="1278" y="165"/>
                </a:lnTo>
                <a:close/>
                <a:moveTo>
                  <a:pt x="955" y="166"/>
                </a:moveTo>
                <a:cubicBezTo>
                  <a:pt x="954" y="166"/>
                  <a:pt x="955" y="166"/>
                  <a:pt x="954" y="166"/>
                </a:cubicBezTo>
                <a:cubicBezTo>
                  <a:pt x="952" y="166"/>
                  <a:pt x="951" y="167"/>
                  <a:pt x="949" y="167"/>
                </a:cubicBezTo>
                <a:cubicBezTo>
                  <a:pt x="949" y="168"/>
                  <a:pt x="949" y="168"/>
                  <a:pt x="949" y="168"/>
                </a:cubicBezTo>
                <a:cubicBezTo>
                  <a:pt x="951" y="168"/>
                  <a:pt x="953" y="167"/>
                  <a:pt x="955" y="167"/>
                </a:cubicBezTo>
                <a:lnTo>
                  <a:pt x="955" y="166"/>
                </a:lnTo>
                <a:close/>
                <a:moveTo>
                  <a:pt x="618" y="167"/>
                </a:moveTo>
                <a:cubicBezTo>
                  <a:pt x="618" y="168"/>
                  <a:pt x="620" y="168"/>
                  <a:pt x="620" y="168"/>
                </a:cubicBezTo>
                <a:cubicBezTo>
                  <a:pt x="620" y="168"/>
                  <a:pt x="620" y="168"/>
                  <a:pt x="620" y="168"/>
                </a:cubicBezTo>
                <a:cubicBezTo>
                  <a:pt x="621" y="167"/>
                  <a:pt x="620" y="168"/>
                  <a:pt x="621" y="167"/>
                </a:cubicBezTo>
                <a:cubicBezTo>
                  <a:pt x="620" y="167"/>
                  <a:pt x="619" y="167"/>
                  <a:pt x="619" y="166"/>
                </a:cubicBezTo>
                <a:lnTo>
                  <a:pt x="618" y="167"/>
                </a:lnTo>
                <a:close/>
                <a:moveTo>
                  <a:pt x="1252" y="170"/>
                </a:moveTo>
                <a:cubicBezTo>
                  <a:pt x="1252" y="172"/>
                  <a:pt x="1252" y="174"/>
                  <a:pt x="1253" y="175"/>
                </a:cubicBezTo>
                <a:cubicBezTo>
                  <a:pt x="1254" y="175"/>
                  <a:pt x="1255" y="175"/>
                  <a:pt x="1256" y="176"/>
                </a:cubicBezTo>
                <a:cubicBezTo>
                  <a:pt x="1256" y="175"/>
                  <a:pt x="1256" y="175"/>
                  <a:pt x="1256" y="175"/>
                </a:cubicBezTo>
                <a:cubicBezTo>
                  <a:pt x="1258" y="175"/>
                  <a:pt x="1260" y="174"/>
                  <a:pt x="1262" y="174"/>
                </a:cubicBezTo>
                <a:cubicBezTo>
                  <a:pt x="1262" y="172"/>
                  <a:pt x="1262" y="172"/>
                  <a:pt x="1262" y="172"/>
                </a:cubicBezTo>
                <a:cubicBezTo>
                  <a:pt x="1260" y="172"/>
                  <a:pt x="1256" y="171"/>
                  <a:pt x="1255" y="170"/>
                </a:cubicBezTo>
                <a:cubicBezTo>
                  <a:pt x="1254" y="170"/>
                  <a:pt x="1253" y="170"/>
                  <a:pt x="1252" y="170"/>
                </a:cubicBezTo>
                <a:close/>
                <a:moveTo>
                  <a:pt x="1901" y="170"/>
                </a:moveTo>
                <a:cubicBezTo>
                  <a:pt x="1900" y="170"/>
                  <a:pt x="1900" y="170"/>
                  <a:pt x="1899" y="170"/>
                </a:cubicBezTo>
                <a:cubicBezTo>
                  <a:pt x="1899" y="171"/>
                  <a:pt x="1899" y="171"/>
                  <a:pt x="1899" y="171"/>
                </a:cubicBezTo>
                <a:cubicBezTo>
                  <a:pt x="1901" y="171"/>
                  <a:pt x="1901" y="171"/>
                  <a:pt x="1901" y="171"/>
                </a:cubicBezTo>
                <a:lnTo>
                  <a:pt x="1901" y="170"/>
                </a:lnTo>
                <a:close/>
                <a:moveTo>
                  <a:pt x="615" y="203"/>
                </a:moveTo>
                <a:cubicBezTo>
                  <a:pt x="616" y="203"/>
                  <a:pt x="616" y="203"/>
                  <a:pt x="616" y="203"/>
                </a:cubicBezTo>
                <a:cubicBezTo>
                  <a:pt x="616" y="200"/>
                  <a:pt x="613" y="200"/>
                  <a:pt x="615" y="197"/>
                </a:cubicBezTo>
                <a:cubicBezTo>
                  <a:pt x="615" y="195"/>
                  <a:pt x="615" y="195"/>
                  <a:pt x="614" y="195"/>
                </a:cubicBezTo>
                <a:cubicBezTo>
                  <a:pt x="614" y="194"/>
                  <a:pt x="614" y="194"/>
                  <a:pt x="614" y="194"/>
                </a:cubicBezTo>
                <a:cubicBezTo>
                  <a:pt x="610" y="195"/>
                  <a:pt x="611" y="197"/>
                  <a:pt x="607" y="198"/>
                </a:cubicBezTo>
                <a:cubicBezTo>
                  <a:pt x="607" y="195"/>
                  <a:pt x="607" y="195"/>
                  <a:pt x="607" y="195"/>
                </a:cubicBezTo>
                <a:cubicBezTo>
                  <a:pt x="607" y="195"/>
                  <a:pt x="606" y="195"/>
                  <a:pt x="606" y="195"/>
                </a:cubicBezTo>
                <a:cubicBezTo>
                  <a:pt x="605" y="190"/>
                  <a:pt x="605" y="190"/>
                  <a:pt x="605" y="190"/>
                </a:cubicBezTo>
                <a:cubicBezTo>
                  <a:pt x="603" y="191"/>
                  <a:pt x="604" y="190"/>
                  <a:pt x="603" y="192"/>
                </a:cubicBezTo>
                <a:cubicBezTo>
                  <a:pt x="600" y="192"/>
                  <a:pt x="600" y="192"/>
                  <a:pt x="600" y="192"/>
                </a:cubicBezTo>
                <a:cubicBezTo>
                  <a:pt x="600" y="191"/>
                  <a:pt x="600" y="191"/>
                  <a:pt x="600" y="191"/>
                </a:cubicBezTo>
                <a:cubicBezTo>
                  <a:pt x="600" y="191"/>
                  <a:pt x="600" y="191"/>
                  <a:pt x="600" y="191"/>
                </a:cubicBezTo>
                <a:cubicBezTo>
                  <a:pt x="600" y="190"/>
                  <a:pt x="599" y="189"/>
                  <a:pt x="599" y="187"/>
                </a:cubicBezTo>
                <a:cubicBezTo>
                  <a:pt x="598" y="187"/>
                  <a:pt x="598" y="187"/>
                  <a:pt x="598" y="187"/>
                </a:cubicBezTo>
                <a:cubicBezTo>
                  <a:pt x="598" y="186"/>
                  <a:pt x="598" y="187"/>
                  <a:pt x="598" y="186"/>
                </a:cubicBezTo>
                <a:cubicBezTo>
                  <a:pt x="600" y="185"/>
                  <a:pt x="604" y="185"/>
                  <a:pt x="606" y="185"/>
                </a:cubicBezTo>
                <a:cubicBezTo>
                  <a:pt x="606" y="182"/>
                  <a:pt x="606" y="182"/>
                  <a:pt x="606" y="179"/>
                </a:cubicBezTo>
                <a:cubicBezTo>
                  <a:pt x="603" y="178"/>
                  <a:pt x="601" y="175"/>
                  <a:pt x="598" y="176"/>
                </a:cubicBezTo>
                <a:cubicBezTo>
                  <a:pt x="598" y="177"/>
                  <a:pt x="598" y="177"/>
                  <a:pt x="598" y="177"/>
                </a:cubicBezTo>
                <a:cubicBezTo>
                  <a:pt x="595" y="178"/>
                  <a:pt x="596" y="176"/>
                  <a:pt x="595" y="178"/>
                </a:cubicBezTo>
                <a:cubicBezTo>
                  <a:pt x="591" y="178"/>
                  <a:pt x="591" y="178"/>
                  <a:pt x="591" y="178"/>
                </a:cubicBezTo>
                <a:cubicBezTo>
                  <a:pt x="591" y="178"/>
                  <a:pt x="591" y="178"/>
                  <a:pt x="591" y="178"/>
                </a:cubicBezTo>
                <a:cubicBezTo>
                  <a:pt x="595" y="177"/>
                  <a:pt x="597" y="175"/>
                  <a:pt x="600" y="173"/>
                </a:cubicBezTo>
                <a:cubicBezTo>
                  <a:pt x="600" y="170"/>
                  <a:pt x="600" y="170"/>
                  <a:pt x="600" y="170"/>
                </a:cubicBezTo>
                <a:cubicBezTo>
                  <a:pt x="596" y="170"/>
                  <a:pt x="596" y="170"/>
                  <a:pt x="596" y="170"/>
                </a:cubicBezTo>
                <a:cubicBezTo>
                  <a:pt x="596" y="171"/>
                  <a:pt x="596" y="172"/>
                  <a:pt x="596" y="172"/>
                </a:cubicBezTo>
                <a:cubicBezTo>
                  <a:pt x="595" y="172"/>
                  <a:pt x="595" y="172"/>
                  <a:pt x="595" y="172"/>
                </a:cubicBezTo>
                <a:cubicBezTo>
                  <a:pt x="594" y="173"/>
                  <a:pt x="594" y="174"/>
                  <a:pt x="593" y="174"/>
                </a:cubicBezTo>
                <a:cubicBezTo>
                  <a:pt x="592" y="175"/>
                  <a:pt x="590" y="174"/>
                  <a:pt x="588" y="175"/>
                </a:cubicBezTo>
                <a:cubicBezTo>
                  <a:pt x="588" y="176"/>
                  <a:pt x="588" y="176"/>
                  <a:pt x="588" y="176"/>
                </a:cubicBezTo>
                <a:cubicBezTo>
                  <a:pt x="585" y="176"/>
                  <a:pt x="585" y="176"/>
                  <a:pt x="585" y="176"/>
                </a:cubicBezTo>
                <a:cubicBezTo>
                  <a:pt x="585" y="176"/>
                  <a:pt x="585" y="176"/>
                  <a:pt x="585" y="176"/>
                </a:cubicBezTo>
                <a:cubicBezTo>
                  <a:pt x="585" y="176"/>
                  <a:pt x="585" y="176"/>
                  <a:pt x="585" y="176"/>
                </a:cubicBezTo>
                <a:cubicBezTo>
                  <a:pt x="585" y="177"/>
                  <a:pt x="585" y="177"/>
                  <a:pt x="585" y="177"/>
                </a:cubicBezTo>
                <a:cubicBezTo>
                  <a:pt x="585" y="177"/>
                  <a:pt x="585" y="177"/>
                  <a:pt x="585" y="177"/>
                </a:cubicBezTo>
                <a:cubicBezTo>
                  <a:pt x="585" y="178"/>
                  <a:pt x="585" y="178"/>
                  <a:pt x="585" y="178"/>
                </a:cubicBezTo>
                <a:cubicBezTo>
                  <a:pt x="587" y="178"/>
                  <a:pt x="587" y="178"/>
                  <a:pt x="587" y="178"/>
                </a:cubicBezTo>
                <a:cubicBezTo>
                  <a:pt x="587" y="178"/>
                  <a:pt x="587" y="179"/>
                  <a:pt x="587" y="180"/>
                </a:cubicBezTo>
                <a:cubicBezTo>
                  <a:pt x="584" y="179"/>
                  <a:pt x="582" y="179"/>
                  <a:pt x="580" y="178"/>
                </a:cubicBezTo>
                <a:cubicBezTo>
                  <a:pt x="580" y="178"/>
                  <a:pt x="580" y="177"/>
                  <a:pt x="579" y="176"/>
                </a:cubicBezTo>
                <a:cubicBezTo>
                  <a:pt x="579" y="176"/>
                  <a:pt x="579" y="176"/>
                  <a:pt x="579" y="176"/>
                </a:cubicBezTo>
                <a:cubicBezTo>
                  <a:pt x="579" y="176"/>
                  <a:pt x="579" y="176"/>
                  <a:pt x="579" y="176"/>
                </a:cubicBezTo>
                <a:cubicBezTo>
                  <a:pt x="578" y="176"/>
                  <a:pt x="577" y="177"/>
                  <a:pt x="577" y="177"/>
                </a:cubicBezTo>
                <a:cubicBezTo>
                  <a:pt x="576" y="177"/>
                  <a:pt x="575" y="177"/>
                  <a:pt x="574" y="178"/>
                </a:cubicBezTo>
                <a:cubicBezTo>
                  <a:pt x="574" y="178"/>
                  <a:pt x="574" y="179"/>
                  <a:pt x="573" y="180"/>
                </a:cubicBezTo>
                <a:cubicBezTo>
                  <a:pt x="572" y="181"/>
                  <a:pt x="571" y="180"/>
                  <a:pt x="571" y="183"/>
                </a:cubicBezTo>
                <a:cubicBezTo>
                  <a:pt x="570" y="184"/>
                  <a:pt x="571" y="183"/>
                  <a:pt x="570" y="185"/>
                </a:cubicBezTo>
                <a:cubicBezTo>
                  <a:pt x="571" y="185"/>
                  <a:pt x="571" y="186"/>
                  <a:pt x="571" y="186"/>
                </a:cubicBezTo>
                <a:cubicBezTo>
                  <a:pt x="571" y="187"/>
                  <a:pt x="571" y="187"/>
                  <a:pt x="571" y="187"/>
                </a:cubicBezTo>
                <a:cubicBezTo>
                  <a:pt x="576" y="187"/>
                  <a:pt x="576" y="187"/>
                  <a:pt x="576" y="187"/>
                </a:cubicBezTo>
                <a:cubicBezTo>
                  <a:pt x="576" y="187"/>
                  <a:pt x="576" y="187"/>
                  <a:pt x="576" y="187"/>
                </a:cubicBezTo>
                <a:cubicBezTo>
                  <a:pt x="577" y="188"/>
                  <a:pt x="579" y="188"/>
                  <a:pt x="580" y="188"/>
                </a:cubicBezTo>
                <a:cubicBezTo>
                  <a:pt x="580" y="189"/>
                  <a:pt x="580" y="189"/>
                  <a:pt x="580" y="189"/>
                </a:cubicBezTo>
                <a:cubicBezTo>
                  <a:pt x="581" y="189"/>
                  <a:pt x="581" y="189"/>
                  <a:pt x="581" y="189"/>
                </a:cubicBezTo>
                <a:cubicBezTo>
                  <a:pt x="580" y="190"/>
                  <a:pt x="580" y="191"/>
                  <a:pt x="580" y="193"/>
                </a:cubicBezTo>
                <a:cubicBezTo>
                  <a:pt x="579" y="193"/>
                  <a:pt x="579" y="193"/>
                  <a:pt x="579" y="193"/>
                </a:cubicBezTo>
                <a:cubicBezTo>
                  <a:pt x="580" y="194"/>
                  <a:pt x="580" y="194"/>
                  <a:pt x="580" y="195"/>
                </a:cubicBezTo>
                <a:cubicBezTo>
                  <a:pt x="580" y="195"/>
                  <a:pt x="579" y="196"/>
                  <a:pt x="579" y="197"/>
                </a:cubicBezTo>
                <a:cubicBezTo>
                  <a:pt x="573" y="197"/>
                  <a:pt x="573" y="197"/>
                  <a:pt x="573" y="197"/>
                </a:cubicBezTo>
                <a:cubicBezTo>
                  <a:pt x="573" y="196"/>
                  <a:pt x="573" y="196"/>
                  <a:pt x="573" y="196"/>
                </a:cubicBezTo>
                <a:cubicBezTo>
                  <a:pt x="571" y="196"/>
                  <a:pt x="569" y="196"/>
                  <a:pt x="566" y="197"/>
                </a:cubicBezTo>
                <a:cubicBezTo>
                  <a:pt x="566" y="195"/>
                  <a:pt x="566" y="195"/>
                  <a:pt x="566" y="195"/>
                </a:cubicBezTo>
                <a:cubicBezTo>
                  <a:pt x="565" y="195"/>
                  <a:pt x="565" y="195"/>
                  <a:pt x="565" y="195"/>
                </a:cubicBezTo>
                <a:cubicBezTo>
                  <a:pt x="565" y="193"/>
                  <a:pt x="564" y="192"/>
                  <a:pt x="563" y="191"/>
                </a:cubicBezTo>
                <a:cubicBezTo>
                  <a:pt x="563" y="191"/>
                  <a:pt x="563" y="191"/>
                  <a:pt x="563" y="191"/>
                </a:cubicBezTo>
                <a:cubicBezTo>
                  <a:pt x="561" y="192"/>
                  <a:pt x="560" y="192"/>
                  <a:pt x="558" y="191"/>
                </a:cubicBezTo>
                <a:cubicBezTo>
                  <a:pt x="558" y="192"/>
                  <a:pt x="558" y="192"/>
                  <a:pt x="558" y="192"/>
                </a:cubicBezTo>
                <a:cubicBezTo>
                  <a:pt x="558" y="192"/>
                  <a:pt x="558" y="192"/>
                  <a:pt x="558" y="192"/>
                </a:cubicBezTo>
                <a:cubicBezTo>
                  <a:pt x="558" y="195"/>
                  <a:pt x="558" y="195"/>
                  <a:pt x="558" y="195"/>
                </a:cubicBezTo>
                <a:cubicBezTo>
                  <a:pt x="558" y="195"/>
                  <a:pt x="558" y="195"/>
                  <a:pt x="558" y="195"/>
                </a:cubicBezTo>
                <a:cubicBezTo>
                  <a:pt x="559" y="195"/>
                  <a:pt x="559" y="196"/>
                  <a:pt x="559" y="197"/>
                </a:cubicBezTo>
                <a:cubicBezTo>
                  <a:pt x="558" y="197"/>
                  <a:pt x="558" y="197"/>
                  <a:pt x="558" y="197"/>
                </a:cubicBezTo>
                <a:cubicBezTo>
                  <a:pt x="558" y="199"/>
                  <a:pt x="558" y="199"/>
                  <a:pt x="558" y="199"/>
                </a:cubicBezTo>
                <a:cubicBezTo>
                  <a:pt x="560" y="200"/>
                  <a:pt x="561" y="201"/>
                  <a:pt x="563" y="203"/>
                </a:cubicBezTo>
                <a:cubicBezTo>
                  <a:pt x="563" y="203"/>
                  <a:pt x="563" y="204"/>
                  <a:pt x="564" y="204"/>
                </a:cubicBezTo>
                <a:cubicBezTo>
                  <a:pt x="567" y="204"/>
                  <a:pt x="567" y="204"/>
                  <a:pt x="567" y="204"/>
                </a:cubicBezTo>
                <a:cubicBezTo>
                  <a:pt x="567" y="205"/>
                  <a:pt x="567" y="205"/>
                  <a:pt x="568" y="206"/>
                </a:cubicBezTo>
                <a:cubicBezTo>
                  <a:pt x="568" y="206"/>
                  <a:pt x="569" y="206"/>
                  <a:pt x="570" y="206"/>
                </a:cubicBezTo>
                <a:cubicBezTo>
                  <a:pt x="570" y="204"/>
                  <a:pt x="570" y="204"/>
                  <a:pt x="570" y="204"/>
                </a:cubicBezTo>
                <a:cubicBezTo>
                  <a:pt x="571" y="203"/>
                  <a:pt x="571" y="204"/>
                  <a:pt x="571" y="203"/>
                </a:cubicBezTo>
                <a:cubicBezTo>
                  <a:pt x="575" y="203"/>
                  <a:pt x="574" y="204"/>
                  <a:pt x="575" y="206"/>
                </a:cubicBezTo>
                <a:cubicBezTo>
                  <a:pt x="577" y="207"/>
                  <a:pt x="578" y="208"/>
                  <a:pt x="579" y="208"/>
                </a:cubicBezTo>
                <a:cubicBezTo>
                  <a:pt x="579" y="209"/>
                  <a:pt x="579" y="209"/>
                  <a:pt x="579" y="210"/>
                </a:cubicBezTo>
                <a:cubicBezTo>
                  <a:pt x="581" y="210"/>
                  <a:pt x="582" y="210"/>
                  <a:pt x="583" y="210"/>
                </a:cubicBezTo>
                <a:cubicBezTo>
                  <a:pt x="583" y="211"/>
                  <a:pt x="583" y="211"/>
                  <a:pt x="583" y="211"/>
                </a:cubicBezTo>
                <a:cubicBezTo>
                  <a:pt x="584" y="212"/>
                  <a:pt x="586" y="213"/>
                  <a:pt x="587" y="214"/>
                </a:cubicBezTo>
                <a:cubicBezTo>
                  <a:pt x="587" y="215"/>
                  <a:pt x="587" y="216"/>
                  <a:pt x="587" y="218"/>
                </a:cubicBezTo>
                <a:cubicBezTo>
                  <a:pt x="588" y="218"/>
                  <a:pt x="588" y="218"/>
                  <a:pt x="589" y="218"/>
                </a:cubicBezTo>
                <a:cubicBezTo>
                  <a:pt x="589" y="219"/>
                  <a:pt x="589" y="220"/>
                  <a:pt x="589" y="221"/>
                </a:cubicBezTo>
                <a:cubicBezTo>
                  <a:pt x="591" y="221"/>
                  <a:pt x="590" y="221"/>
                  <a:pt x="591" y="222"/>
                </a:cubicBezTo>
                <a:cubicBezTo>
                  <a:pt x="595" y="221"/>
                  <a:pt x="597" y="219"/>
                  <a:pt x="599" y="216"/>
                </a:cubicBezTo>
                <a:cubicBezTo>
                  <a:pt x="599" y="216"/>
                  <a:pt x="600" y="215"/>
                  <a:pt x="600" y="215"/>
                </a:cubicBezTo>
                <a:cubicBezTo>
                  <a:pt x="603" y="215"/>
                  <a:pt x="603" y="215"/>
                  <a:pt x="603" y="215"/>
                </a:cubicBezTo>
                <a:cubicBezTo>
                  <a:pt x="603" y="215"/>
                  <a:pt x="603" y="214"/>
                  <a:pt x="604" y="214"/>
                </a:cubicBezTo>
                <a:cubicBezTo>
                  <a:pt x="606" y="213"/>
                  <a:pt x="608" y="213"/>
                  <a:pt x="610" y="212"/>
                </a:cubicBezTo>
                <a:cubicBezTo>
                  <a:pt x="610" y="212"/>
                  <a:pt x="610" y="212"/>
                  <a:pt x="610" y="212"/>
                </a:cubicBezTo>
                <a:cubicBezTo>
                  <a:pt x="611" y="212"/>
                  <a:pt x="612" y="211"/>
                  <a:pt x="614" y="211"/>
                </a:cubicBezTo>
                <a:cubicBezTo>
                  <a:pt x="614" y="210"/>
                  <a:pt x="613" y="209"/>
                  <a:pt x="613" y="208"/>
                </a:cubicBezTo>
                <a:cubicBezTo>
                  <a:pt x="614" y="208"/>
                  <a:pt x="614" y="208"/>
                  <a:pt x="615" y="207"/>
                </a:cubicBezTo>
                <a:lnTo>
                  <a:pt x="615" y="203"/>
                </a:lnTo>
                <a:close/>
                <a:moveTo>
                  <a:pt x="1140" y="1179"/>
                </a:moveTo>
                <a:cubicBezTo>
                  <a:pt x="1141" y="1176"/>
                  <a:pt x="1140" y="1173"/>
                  <a:pt x="1140" y="1171"/>
                </a:cubicBezTo>
                <a:cubicBezTo>
                  <a:pt x="1138" y="1171"/>
                  <a:pt x="1138" y="1171"/>
                  <a:pt x="1138" y="1171"/>
                </a:cubicBezTo>
                <a:cubicBezTo>
                  <a:pt x="1139" y="1170"/>
                  <a:pt x="1138" y="1171"/>
                  <a:pt x="1139" y="1170"/>
                </a:cubicBezTo>
                <a:cubicBezTo>
                  <a:pt x="1139" y="1167"/>
                  <a:pt x="1139" y="1164"/>
                  <a:pt x="1138" y="1163"/>
                </a:cubicBezTo>
                <a:cubicBezTo>
                  <a:pt x="1137" y="1162"/>
                  <a:pt x="1137" y="1161"/>
                  <a:pt x="1136" y="1161"/>
                </a:cubicBezTo>
                <a:cubicBezTo>
                  <a:pt x="1136" y="1159"/>
                  <a:pt x="1136" y="1159"/>
                  <a:pt x="1136" y="1159"/>
                </a:cubicBezTo>
                <a:cubicBezTo>
                  <a:pt x="1135" y="1158"/>
                  <a:pt x="1135" y="1158"/>
                  <a:pt x="1134" y="1158"/>
                </a:cubicBezTo>
                <a:cubicBezTo>
                  <a:pt x="1134" y="1156"/>
                  <a:pt x="1134" y="1156"/>
                  <a:pt x="1134" y="1156"/>
                </a:cubicBezTo>
                <a:cubicBezTo>
                  <a:pt x="1134" y="1156"/>
                  <a:pt x="1134" y="1156"/>
                  <a:pt x="1134" y="1156"/>
                </a:cubicBezTo>
                <a:cubicBezTo>
                  <a:pt x="1134" y="1154"/>
                  <a:pt x="1134" y="1154"/>
                  <a:pt x="1134" y="1154"/>
                </a:cubicBezTo>
                <a:cubicBezTo>
                  <a:pt x="1133" y="1154"/>
                  <a:pt x="1133" y="1154"/>
                  <a:pt x="1133" y="1154"/>
                </a:cubicBezTo>
                <a:cubicBezTo>
                  <a:pt x="1133" y="1153"/>
                  <a:pt x="1133" y="1153"/>
                  <a:pt x="1133" y="1153"/>
                </a:cubicBezTo>
                <a:cubicBezTo>
                  <a:pt x="1132" y="1153"/>
                  <a:pt x="1132" y="1153"/>
                  <a:pt x="1132" y="1153"/>
                </a:cubicBezTo>
                <a:cubicBezTo>
                  <a:pt x="1132" y="1151"/>
                  <a:pt x="1132" y="1151"/>
                  <a:pt x="1132" y="1151"/>
                </a:cubicBezTo>
                <a:cubicBezTo>
                  <a:pt x="1132" y="1151"/>
                  <a:pt x="1127" y="1148"/>
                  <a:pt x="1126" y="1149"/>
                </a:cubicBezTo>
                <a:cubicBezTo>
                  <a:pt x="1126" y="1149"/>
                  <a:pt x="1125" y="1150"/>
                  <a:pt x="1125" y="1150"/>
                </a:cubicBezTo>
                <a:cubicBezTo>
                  <a:pt x="1124" y="1150"/>
                  <a:pt x="1124" y="1150"/>
                  <a:pt x="1124" y="1150"/>
                </a:cubicBezTo>
                <a:cubicBezTo>
                  <a:pt x="1124" y="1148"/>
                  <a:pt x="1124" y="1148"/>
                  <a:pt x="1124" y="1148"/>
                </a:cubicBezTo>
                <a:cubicBezTo>
                  <a:pt x="1124" y="1148"/>
                  <a:pt x="1124" y="1148"/>
                  <a:pt x="1123" y="1147"/>
                </a:cubicBezTo>
                <a:cubicBezTo>
                  <a:pt x="1120" y="1147"/>
                  <a:pt x="1120" y="1147"/>
                  <a:pt x="1119" y="1149"/>
                </a:cubicBezTo>
                <a:cubicBezTo>
                  <a:pt x="1118" y="1149"/>
                  <a:pt x="1118" y="1149"/>
                  <a:pt x="1118" y="1149"/>
                </a:cubicBezTo>
                <a:cubicBezTo>
                  <a:pt x="1118" y="1148"/>
                  <a:pt x="1118" y="1147"/>
                  <a:pt x="1119" y="1147"/>
                </a:cubicBezTo>
                <a:cubicBezTo>
                  <a:pt x="1118" y="1147"/>
                  <a:pt x="1117" y="1146"/>
                  <a:pt x="1117" y="1146"/>
                </a:cubicBezTo>
                <a:cubicBezTo>
                  <a:pt x="1116" y="1146"/>
                  <a:pt x="1115" y="1142"/>
                  <a:pt x="1115" y="1141"/>
                </a:cubicBezTo>
                <a:cubicBezTo>
                  <a:pt x="1113" y="1141"/>
                  <a:pt x="1113" y="1141"/>
                  <a:pt x="1113" y="1141"/>
                </a:cubicBezTo>
                <a:cubicBezTo>
                  <a:pt x="1112" y="1138"/>
                  <a:pt x="1111" y="1140"/>
                  <a:pt x="1109" y="1138"/>
                </a:cubicBezTo>
                <a:cubicBezTo>
                  <a:pt x="1108" y="1137"/>
                  <a:pt x="1107" y="1136"/>
                  <a:pt x="1106" y="1134"/>
                </a:cubicBezTo>
                <a:cubicBezTo>
                  <a:pt x="1105" y="1134"/>
                  <a:pt x="1105" y="1134"/>
                  <a:pt x="1105" y="1134"/>
                </a:cubicBezTo>
                <a:cubicBezTo>
                  <a:pt x="1104" y="1134"/>
                  <a:pt x="1104" y="1133"/>
                  <a:pt x="1103" y="1132"/>
                </a:cubicBezTo>
                <a:cubicBezTo>
                  <a:pt x="1102" y="1132"/>
                  <a:pt x="1102" y="1132"/>
                  <a:pt x="1102" y="1132"/>
                </a:cubicBezTo>
                <a:cubicBezTo>
                  <a:pt x="1102" y="1132"/>
                  <a:pt x="1102" y="1131"/>
                  <a:pt x="1101" y="1131"/>
                </a:cubicBezTo>
                <a:cubicBezTo>
                  <a:pt x="1100" y="1131"/>
                  <a:pt x="1100" y="1131"/>
                  <a:pt x="1100" y="1131"/>
                </a:cubicBezTo>
                <a:cubicBezTo>
                  <a:pt x="1100" y="1130"/>
                  <a:pt x="1100" y="1130"/>
                  <a:pt x="1100" y="1130"/>
                </a:cubicBezTo>
                <a:cubicBezTo>
                  <a:pt x="1099" y="1130"/>
                  <a:pt x="1099" y="1130"/>
                  <a:pt x="1099" y="1130"/>
                </a:cubicBezTo>
                <a:cubicBezTo>
                  <a:pt x="1099" y="1130"/>
                  <a:pt x="1099" y="1130"/>
                  <a:pt x="1099" y="1130"/>
                </a:cubicBezTo>
                <a:cubicBezTo>
                  <a:pt x="1097" y="1130"/>
                  <a:pt x="1097" y="1130"/>
                  <a:pt x="1097" y="1130"/>
                </a:cubicBezTo>
                <a:cubicBezTo>
                  <a:pt x="1097" y="1129"/>
                  <a:pt x="1097" y="1129"/>
                  <a:pt x="1097" y="1129"/>
                </a:cubicBezTo>
                <a:cubicBezTo>
                  <a:pt x="1096" y="1129"/>
                  <a:pt x="1096" y="1129"/>
                  <a:pt x="1095" y="1128"/>
                </a:cubicBezTo>
                <a:cubicBezTo>
                  <a:pt x="1094" y="1127"/>
                  <a:pt x="1094" y="1127"/>
                  <a:pt x="1094" y="1127"/>
                </a:cubicBezTo>
                <a:cubicBezTo>
                  <a:pt x="1092" y="1126"/>
                  <a:pt x="1090" y="1128"/>
                  <a:pt x="1089" y="1128"/>
                </a:cubicBezTo>
                <a:cubicBezTo>
                  <a:pt x="1088" y="1128"/>
                  <a:pt x="1088" y="1128"/>
                  <a:pt x="1088" y="1128"/>
                </a:cubicBezTo>
                <a:cubicBezTo>
                  <a:pt x="1088" y="1127"/>
                  <a:pt x="1088" y="1127"/>
                  <a:pt x="1088" y="1127"/>
                </a:cubicBezTo>
                <a:cubicBezTo>
                  <a:pt x="1085" y="1127"/>
                  <a:pt x="1085" y="1127"/>
                  <a:pt x="1085" y="1127"/>
                </a:cubicBezTo>
                <a:cubicBezTo>
                  <a:pt x="1085" y="1126"/>
                  <a:pt x="1085" y="1126"/>
                  <a:pt x="1085" y="1126"/>
                </a:cubicBezTo>
                <a:cubicBezTo>
                  <a:pt x="1080" y="1126"/>
                  <a:pt x="1080" y="1126"/>
                  <a:pt x="1080" y="1126"/>
                </a:cubicBezTo>
                <a:cubicBezTo>
                  <a:pt x="1080" y="1126"/>
                  <a:pt x="1080" y="1125"/>
                  <a:pt x="1080" y="1125"/>
                </a:cubicBezTo>
                <a:cubicBezTo>
                  <a:pt x="1078" y="1125"/>
                  <a:pt x="1078" y="1125"/>
                  <a:pt x="1078" y="1125"/>
                </a:cubicBezTo>
                <a:cubicBezTo>
                  <a:pt x="1078" y="1124"/>
                  <a:pt x="1078" y="1124"/>
                  <a:pt x="1078" y="1124"/>
                </a:cubicBezTo>
                <a:cubicBezTo>
                  <a:pt x="1075" y="1124"/>
                  <a:pt x="1075" y="1124"/>
                  <a:pt x="1075" y="1124"/>
                </a:cubicBezTo>
                <a:cubicBezTo>
                  <a:pt x="1075" y="1125"/>
                  <a:pt x="1076" y="1125"/>
                  <a:pt x="1076" y="1126"/>
                </a:cubicBezTo>
                <a:cubicBezTo>
                  <a:pt x="1074" y="1126"/>
                  <a:pt x="1074" y="1126"/>
                  <a:pt x="1074" y="1126"/>
                </a:cubicBezTo>
                <a:cubicBezTo>
                  <a:pt x="1074" y="1125"/>
                  <a:pt x="1073" y="1124"/>
                  <a:pt x="1073" y="1124"/>
                </a:cubicBezTo>
                <a:cubicBezTo>
                  <a:pt x="1073" y="1124"/>
                  <a:pt x="1073" y="1124"/>
                  <a:pt x="1073" y="1124"/>
                </a:cubicBezTo>
                <a:cubicBezTo>
                  <a:pt x="1072" y="1123"/>
                  <a:pt x="1072" y="1123"/>
                  <a:pt x="1072" y="1122"/>
                </a:cubicBezTo>
                <a:cubicBezTo>
                  <a:pt x="1071" y="1122"/>
                  <a:pt x="1071" y="1123"/>
                  <a:pt x="1070" y="1121"/>
                </a:cubicBezTo>
                <a:cubicBezTo>
                  <a:pt x="1067" y="1121"/>
                  <a:pt x="1067" y="1121"/>
                  <a:pt x="1067" y="1121"/>
                </a:cubicBezTo>
                <a:cubicBezTo>
                  <a:pt x="1067" y="1122"/>
                  <a:pt x="1067" y="1122"/>
                  <a:pt x="1067" y="1122"/>
                </a:cubicBezTo>
                <a:cubicBezTo>
                  <a:pt x="1066" y="1122"/>
                  <a:pt x="1066" y="1122"/>
                  <a:pt x="1066" y="1122"/>
                </a:cubicBezTo>
                <a:cubicBezTo>
                  <a:pt x="1066" y="1121"/>
                  <a:pt x="1066" y="1121"/>
                  <a:pt x="1066" y="1121"/>
                </a:cubicBezTo>
                <a:cubicBezTo>
                  <a:pt x="1064" y="1121"/>
                  <a:pt x="1064" y="1121"/>
                  <a:pt x="1064" y="1121"/>
                </a:cubicBezTo>
                <a:cubicBezTo>
                  <a:pt x="1063" y="1123"/>
                  <a:pt x="1062" y="1125"/>
                  <a:pt x="1061" y="1126"/>
                </a:cubicBezTo>
                <a:cubicBezTo>
                  <a:pt x="1060" y="1127"/>
                  <a:pt x="1061" y="1126"/>
                  <a:pt x="1060" y="1127"/>
                </a:cubicBezTo>
                <a:cubicBezTo>
                  <a:pt x="1057" y="1127"/>
                  <a:pt x="1056" y="1125"/>
                  <a:pt x="1058" y="1124"/>
                </a:cubicBezTo>
                <a:cubicBezTo>
                  <a:pt x="1058" y="1122"/>
                  <a:pt x="1058" y="1122"/>
                  <a:pt x="1058" y="1122"/>
                </a:cubicBezTo>
                <a:cubicBezTo>
                  <a:pt x="1057" y="1122"/>
                  <a:pt x="1057" y="1122"/>
                  <a:pt x="1057" y="1122"/>
                </a:cubicBezTo>
                <a:cubicBezTo>
                  <a:pt x="1057" y="1121"/>
                  <a:pt x="1057" y="1121"/>
                  <a:pt x="1057" y="1121"/>
                </a:cubicBezTo>
                <a:cubicBezTo>
                  <a:pt x="1055" y="1121"/>
                  <a:pt x="1055" y="1121"/>
                  <a:pt x="1055" y="1121"/>
                </a:cubicBezTo>
                <a:cubicBezTo>
                  <a:pt x="1056" y="1120"/>
                  <a:pt x="1056" y="1120"/>
                  <a:pt x="1057" y="1119"/>
                </a:cubicBezTo>
                <a:cubicBezTo>
                  <a:pt x="1056" y="1117"/>
                  <a:pt x="1056" y="1116"/>
                  <a:pt x="1053" y="1116"/>
                </a:cubicBezTo>
                <a:cubicBezTo>
                  <a:pt x="1054" y="1113"/>
                  <a:pt x="1054" y="1113"/>
                  <a:pt x="1054" y="1113"/>
                </a:cubicBezTo>
                <a:cubicBezTo>
                  <a:pt x="1053" y="1113"/>
                  <a:pt x="1053" y="1112"/>
                  <a:pt x="1053" y="1111"/>
                </a:cubicBezTo>
                <a:cubicBezTo>
                  <a:pt x="1048" y="1111"/>
                  <a:pt x="1050" y="1111"/>
                  <a:pt x="1048" y="1113"/>
                </a:cubicBezTo>
                <a:cubicBezTo>
                  <a:pt x="1048" y="1114"/>
                  <a:pt x="1048" y="1114"/>
                  <a:pt x="1048" y="1114"/>
                </a:cubicBezTo>
                <a:cubicBezTo>
                  <a:pt x="1048" y="1114"/>
                  <a:pt x="1048" y="1114"/>
                  <a:pt x="1048" y="1114"/>
                </a:cubicBezTo>
                <a:cubicBezTo>
                  <a:pt x="1048" y="1112"/>
                  <a:pt x="1048" y="1112"/>
                  <a:pt x="1049" y="1111"/>
                </a:cubicBezTo>
                <a:cubicBezTo>
                  <a:pt x="1049" y="1111"/>
                  <a:pt x="1048" y="1110"/>
                  <a:pt x="1048" y="1109"/>
                </a:cubicBezTo>
                <a:cubicBezTo>
                  <a:pt x="1048" y="1109"/>
                  <a:pt x="1048" y="1109"/>
                  <a:pt x="1048" y="1109"/>
                </a:cubicBezTo>
                <a:cubicBezTo>
                  <a:pt x="1047" y="1109"/>
                  <a:pt x="1046" y="1109"/>
                  <a:pt x="1046" y="1109"/>
                </a:cubicBezTo>
                <a:cubicBezTo>
                  <a:pt x="1045" y="1109"/>
                  <a:pt x="1045" y="1108"/>
                  <a:pt x="1044" y="1108"/>
                </a:cubicBezTo>
                <a:cubicBezTo>
                  <a:pt x="1044" y="1106"/>
                  <a:pt x="1044" y="1106"/>
                  <a:pt x="1044" y="1106"/>
                </a:cubicBezTo>
                <a:cubicBezTo>
                  <a:pt x="1042" y="1106"/>
                  <a:pt x="1043" y="1106"/>
                  <a:pt x="1042" y="1107"/>
                </a:cubicBezTo>
                <a:cubicBezTo>
                  <a:pt x="1040" y="1107"/>
                  <a:pt x="1040" y="1107"/>
                  <a:pt x="1040" y="1107"/>
                </a:cubicBezTo>
                <a:cubicBezTo>
                  <a:pt x="1040" y="1106"/>
                  <a:pt x="1039" y="1105"/>
                  <a:pt x="1039" y="1105"/>
                </a:cubicBezTo>
                <a:cubicBezTo>
                  <a:pt x="1038" y="1105"/>
                  <a:pt x="1038" y="1105"/>
                  <a:pt x="1038" y="1105"/>
                </a:cubicBezTo>
                <a:cubicBezTo>
                  <a:pt x="1037" y="1104"/>
                  <a:pt x="1037" y="1104"/>
                  <a:pt x="1037" y="1103"/>
                </a:cubicBezTo>
                <a:cubicBezTo>
                  <a:pt x="1036" y="1103"/>
                  <a:pt x="1035" y="1102"/>
                  <a:pt x="1034" y="1101"/>
                </a:cubicBezTo>
                <a:cubicBezTo>
                  <a:pt x="1032" y="1102"/>
                  <a:pt x="1030" y="1102"/>
                  <a:pt x="1027" y="1102"/>
                </a:cubicBezTo>
                <a:cubicBezTo>
                  <a:pt x="1027" y="1103"/>
                  <a:pt x="1027" y="1103"/>
                  <a:pt x="1027" y="1103"/>
                </a:cubicBezTo>
                <a:cubicBezTo>
                  <a:pt x="1025" y="1104"/>
                  <a:pt x="1026" y="1105"/>
                  <a:pt x="1023" y="1105"/>
                </a:cubicBezTo>
                <a:cubicBezTo>
                  <a:pt x="1022" y="1107"/>
                  <a:pt x="1023" y="1106"/>
                  <a:pt x="1022" y="1107"/>
                </a:cubicBezTo>
                <a:cubicBezTo>
                  <a:pt x="1022" y="1108"/>
                  <a:pt x="1022" y="1108"/>
                  <a:pt x="1024" y="1109"/>
                </a:cubicBezTo>
                <a:cubicBezTo>
                  <a:pt x="1024" y="1110"/>
                  <a:pt x="1024" y="1110"/>
                  <a:pt x="1024" y="1110"/>
                </a:cubicBezTo>
                <a:cubicBezTo>
                  <a:pt x="1021" y="1110"/>
                  <a:pt x="1021" y="1110"/>
                  <a:pt x="1021" y="1110"/>
                </a:cubicBezTo>
                <a:cubicBezTo>
                  <a:pt x="1020" y="1111"/>
                  <a:pt x="1020" y="1111"/>
                  <a:pt x="1020" y="1112"/>
                </a:cubicBezTo>
                <a:cubicBezTo>
                  <a:pt x="1019" y="1113"/>
                  <a:pt x="1018" y="1113"/>
                  <a:pt x="1017" y="1114"/>
                </a:cubicBezTo>
                <a:cubicBezTo>
                  <a:pt x="1017" y="1115"/>
                  <a:pt x="1017" y="1115"/>
                  <a:pt x="1017" y="1115"/>
                </a:cubicBezTo>
                <a:cubicBezTo>
                  <a:pt x="1016" y="1115"/>
                  <a:pt x="1016" y="1115"/>
                  <a:pt x="1016" y="1115"/>
                </a:cubicBezTo>
                <a:cubicBezTo>
                  <a:pt x="1016" y="1114"/>
                  <a:pt x="1016" y="1114"/>
                  <a:pt x="1016" y="1114"/>
                </a:cubicBezTo>
                <a:cubicBezTo>
                  <a:pt x="1013" y="1114"/>
                  <a:pt x="1013" y="1114"/>
                  <a:pt x="1013" y="1114"/>
                </a:cubicBezTo>
                <a:cubicBezTo>
                  <a:pt x="1012" y="1114"/>
                  <a:pt x="1014" y="1115"/>
                  <a:pt x="1013" y="1115"/>
                </a:cubicBezTo>
                <a:cubicBezTo>
                  <a:pt x="1013" y="1114"/>
                  <a:pt x="1013" y="1114"/>
                  <a:pt x="1013" y="1114"/>
                </a:cubicBezTo>
                <a:cubicBezTo>
                  <a:pt x="1009" y="1114"/>
                  <a:pt x="1009" y="1114"/>
                  <a:pt x="1009" y="1114"/>
                </a:cubicBezTo>
                <a:cubicBezTo>
                  <a:pt x="1009" y="1115"/>
                  <a:pt x="1009" y="1115"/>
                  <a:pt x="1009" y="1115"/>
                </a:cubicBezTo>
                <a:cubicBezTo>
                  <a:pt x="1005" y="1115"/>
                  <a:pt x="1005" y="1115"/>
                  <a:pt x="1005" y="1115"/>
                </a:cubicBezTo>
                <a:cubicBezTo>
                  <a:pt x="1005" y="1115"/>
                  <a:pt x="1005" y="1114"/>
                  <a:pt x="1005" y="1114"/>
                </a:cubicBezTo>
                <a:cubicBezTo>
                  <a:pt x="1004" y="1113"/>
                  <a:pt x="1002" y="1111"/>
                  <a:pt x="1002" y="1110"/>
                </a:cubicBezTo>
                <a:cubicBezTo>
                  <a:pt x="1002" y="1109"/>
                  <a:pt x="1002" y="1109"/>
                  <a:pt x="1002" y="1109"/>
                </a:cubicBezTo>
                <a:cubicBezTo>
                  <a:pt x="1001" y="1109"/>
                  <a:pt x="1001" y="1109"/>
                  <a:pt x="1001" y="1109"/>
                </a:cubicBezTo>
                <a:cubicBezTo>
                  <a:pt x="1001" y="1106"/>
                  <a:pt x="1001" y="1106"/>
                  <a:pt x="1001" y="1106"/>
                </a:cubicBezTo>
                <a:cubicBezTo>
                  <a:pt x="1000" y="1106"/>
                  <a:pt x="1000" y="1106"/>
                  <a:pt x="1000" y="1106"/>
                </a:cubicBezTo>
                <a:cubicBezTo>
                  <a:pt x="1000" y="1105"/>
                  <a:pt x="1000" y="1105"/>
                  <a:pt x="1000" y="1105"/>
                </a:cubicBezTo>
                <a:cubicBezTo>
                  <a:pt x="999" y="1105"/>
                  <a:pt x="999" y="1105"/>
                  <a:pt x="999" y="1105"/>
                </a:cubicBezTo>
                <a:cubicBezTo>
                  <a:pt x="999" y="1106"/>
                  <a:pt x="999" y="1106"/>
                  <a:pt x="999" y="1106"/>
                </a:cubicBezTo>
                <a:cubicBezTo>
                  <a:pt x="998" y="1107"/>
                  <a:pt x="996" y="1108"/>
                  <a:pt x="996" y="1109"/>
                </a:cubicBezTo>
                <a:cubicBezTo>
                  <a:pt x="995" y="1109"/>
                  <a:pt x="995" y="1109"/>
                  <a:pt x="995" y="1109"/>
                </a:cubicBezTo>
                <a:cubicBezTo>
                  <a:pt x="995" y="1109"/>
                  <a:pt x="995" y="1109"/>
                  <a:pt x="996" y="1110"/>
                </a:cubicBezTo>
                <a:cubicBezTo>
                  <a:pt x="995" y="1110"/>
                  <a:pt x="995" y="1110"/>
                  <a:pt x="995" y="1110"/>
                </a:cubicBezTo>
                <a:cubicBezTo>
                  <a:pt x="995" y="1117"/>
                  <a:pt x="995" y="1117"/>
                  <a:pt x="995" y="1117"/>
                </a:cubicBezTo>
                <a:cubicBezTo>
                  <a:pt x="994" y="1117"/>
                  <a:pt x="994" y="1117"/>
                  <a:pt x="994" y="1117"/>
                </a:cubicBezTo>
                <a:cubicBezTo>
                  <a:pt x="994" y="1117"/>
                  <a:pt x="994" y="1118"/>
                  <a:pt x="994" y="1118"/>
                </a:cubicBezTo>
                <a:cubicBezTo>
                  <a:pt x="993" y="1119"/>
                  <a:pt x="994" y="1118"/>
                  <a:pt x="993" y="1119"/>
                </a:cubicBezTo>
                <a:cubicBezTo>
                  <a:pt x="992" y="1119"/>
                  <a:pt x="992" y="1119"/>
                  <a:pt x="992" y="1119"/>
                </a:cubicBezTo>
                <a:cubicBezTo>
                  <a:pt x="993" y="1118"/>
                  <a:pt x="993" y="1117"/>
                  <a:pt x="993" y="1117"/>
                </a:cubicBezTo>
                <a:cubicBezTo>
                  <a:pt x="994" y="1117"/>
                  <a:pt x="994" y="1117"/>
                  <a:pt x="994" y="1117"/>
                </a:cubicBezTo>
                <a:cubicBezTo>
                  <a:pt x="995" y="1114"/>
                  <a:pt x="993" y="1110"/>
                  <a:pt x="993" y="1107"/>
                </a:cubicBezTo>
                <a:cubicBezTo>
                  <a:pt x="989" y="1107"/>
                  <a:pt x="990" y="1108"/>
                  <a:pt x="987" y="1109"/>
                </a:cubicBezTo>
                <a:cubicBezTo>
                  <a:pt x="986" y="1109"/>
                  <a:pt x="986" y="1109"/>
                  <a:pt x="986" y="1109"/>
                </a:cubicBezTo>
                <a:cubicBezTo>
                  <a:pt x="986" y="1110"/>
                  <a:pt x="986" y="1110"/>
                  <a:pt x="986" y="1110"/>
                </a:cubicBezTo>
                <a:cubicBezTo>
                  <a:pt x="984" y="1110"/>
                  <a:pt x="984" y="1110"/>
                  <a:pt x="984" y="1110"/>
                </a:cubicBezTo>
                <a:cubicBezTo>
                  <a:pt x="984" y="1111"/>
                  <a:pt x="984" y="1111"/>
                  <a:pt x="984" y="1111"/>
                </a:cubicBezTo>
                <a:cubicBezTo>
                  <a:pt x="983" y="1111"/>
                  <a:pt x="981" y="1111"/>
                  <a:pt x="979" y="1111"/>
                </a:cubicBezTo>
                <a:cubicBezTo>
                  <a:pt x="979" y="1112"/>
                  <a:pt x="979" y="1112"/>
                  <a:pt x="979" y="1112"/>
                </a:cubicBezTo>
                <a:cubicBezTo>
                  <a:pt x="978" y="1112"/>
                  <a:pt x="978" y="1112"/>
                  <a:pt x="978" y="1112"/>
                </a:cubicBezTo>
                <a:cubicBezTo>
                  <a:pt x="978" y="1113"/>
                  <a:pt x="978" y="1113"/>
                  <a:pt x="978" y="1113"/>
                </a:cubicBezTo>
                <a:cubicBezTo>
                  <a:pt x="977" y="1113"/>
                  <a:pt x="977" y="1113"/>
                  <a:pt x="976" y="1113"/>
                </a:cubicBezTo>
                <a:cubicBezTo>
                  <a:pt x="976" y="1115"/>
                  <a:pt x="976" y="1115"/>
                  <a:pt x="976" y="1115"/>
                </a:cubicBezTo>
                <a:cubicBezTo>
                  <a:pt x="974" y="1116"/>
                  <a:pt x="973" y="1117"/>
                  <a:pt x="973" y="1119"/>
                </a:cubicBezTo>
                <a:cubicBezTo>
                  <a:pt x="968" y="1119"/>
                  <a:pt x="960" y="1118"/>
                  <a:pt x="958" y="1120"/>
                </a:cubicBezTo>
                <a:cubicBezTo>
                  <a:pt x="957" y="1120"/>
                  <a:pt x="957" y="1120"/>
                  <a:pt x="957" y="1120"/>
                </a:cubicBezTo>
                <a:cubicBezTo>
                  <a:pt x="957" y="1119"/>
                  <a:pt x="957" y="1119"/>
                  <a:pt x="957" y="1119"/>
                </a:cubicBezTo>
                <a:cubicBezTo>
                  <a:pt x="959" y="1119"/>
                  <a:pt x="963" y="1116"/>
                  <a:pt x="965" y="1118"/>
                </a:cubicBezTo>
                <a:cubicBezTo>
                  <a:pt x="972" y="1118"/>
                  <a:pt x="972" y="1118"/>
                  <a:pt x="972" y="1118"/>
                </a:cubicBezTo>
                <a:cubicBezTo>
                  <a:pt x="972" y="1118"/>
                  <a:pt x="972" y="1118"/>
                  <a:pt x="972" y="1118"/>
                </a:cubicBezTo>
                <a:cubicBezTo>
                  <a:pt x="973" y="1117"/>
                  <a:pt x="974" y="1115"/>
                  <a:pt x="975" y="1115"/>
                </a:cubicBezTo>
                <a:cubicBezTo>
                  <a:pt x="975" y="1113"/>
                  <a:pt x="975" y="1113"/>
                  <a:pt x="975" y="1113"/>
                </a:cubicBezTo>
                <a:cubicBezTo>
                  <a:pt x="976" y="1112"/>
                  <a:pt x="977" y="1112"/>
                  <a:pt x="977" y="1112"/>
                </a:cubicBezTo>
                <a:cubicBezTo>
                  <a:pt x="977" y="1111"/>
                  <a:pt x="977" y="1111"/>
                  <a:pt x="977" y="1111"/>
                </a:cubicBezTo>
                <a:cubicBezTo>
                  <a:pt x="978" y="1111"/>
                  <a:pt x="979" y="1111"/>
                  <a:pt x="980" y="1111"/>
                </a:cubicBezTo>
                <a:cubicBezTo>
                  <a:pt x="980" y="1110"/>
                  <a:pt x="980" y="1110"/>
                  <a:pt x="980" y="1110"/>
                </a:cubicBezTo>
                <a:cubicBezTo>
                  <a:pt x="984" y="1110"/>
                  <a:pt x="984" y="1110"/>
                  <a:pt x="984" y="1110"/>
                </a:cubicBezTo>
                <a:cubicBezTo>
                  <a:pt x="984" y="1109"/>
                  <a:pt x="984" y="1109"/>
                  <a:pt x="984" y="1109"/>
                </a:cubicBezTo>
                <a:cubicBezTo>
                  <a:pt x="985" y="1109"/>
                  <a:pt x="985" y="1109"/>
                  <a:pt x="985" y="1109"/>
                </a:cubicBezTo>
                <a:cubicBezTo>
                  <a:pt x="987" y="1108"/>
                  <a:pt x="988" y="1107"/>
                  <a:pt x="992" y="1107"/>
                </a:cubicBezTo>
                <a:cubicBezTo>
                  <a:pt x="992" y="1106"/>
                  <a:pt x="993" y="1102"/>
                  <a:pt x="993" y="1101"/>
                </a:cubicBezTo>
                <a:cubicBezTo>
                  <a:pt x="994" y="1101"/>
                  <a:pt x="994" y="1101"/>
                  <a:pt x="995" y="1100"/>
                </a:cubicBezTo>
                <a:cubicBezTo>
                  <a:pt x="995" y="1098"/>
                  <a:pt x="995" y="1098"/>
                  <a:pt x="995" y="1098"/>
                </a:cubicBezTo>
                <a:cubicBezTo>
                  <a:pt x="996" y="1098"/>
                  <a:pt x="996" y="1098"/>
                  <a:pt x="996" y="1098"/>
                </a:cubicBezTo>
                <a:cubicBezTo>
                  <a:pt x="996" y="1097"/>
                  <a:pt x="996" y="1097"/>
                  <a:pt x="996" y="1097"/>
                </a:cubicBezTo>
                <a:cubicBezTo>
                  <a:pt x="996" y="1097"/>
                  <a:pt x="996" y="1097"/>
                  <a:pt x="996" y="1097"/>
                </a:cubicBezTo>
                <a:cubicBezTo>
                  <a:pt x="996" y="1095"/>
                  <a:pt x="996" y="1095"/>
                  <a:pt x="996" y="1095"/>
                </a:cubicBezTo>
                <a:cubicBezTo>
                  <a:pt x="997" y="1095"/>
                  <a:pt x="997" y="1095"/>
                  <a:pt x="997" y="1095"/>
                </a:cubicBezTo>
                <a:cubicBezTo>
                  <a:pt x="997" y="1094"/>
                  <a:pt x="997" y="1094"/>
                  <a:pt x="998" y="1093"/>
                </a:cubicBezTo>
                <a:cubicBezTo>
                  <a:pt x="999" y="1093"/>
                  <a:pt x="999" y="1093"/>
                  <a:pt x="999" y="1093"/>
                </a:cubicBezTo>
                <a:cubicBezTo>
                  <a:pt x="1000" y="1092"/>
                  <a:pt x="1001" y="1090"/>
                  <a:pt x="1002" y="1089"/>
                </a:cubicBezTo>
                <a:cubicBezTo>
                  <a:pt x="1003" y="1089"/>
                  <a:pt x="1003" y="1089"/>
                  <a:pt x="1003" y="1089"/>
                </a:cubicBezTo>
                <a:cubicBezTo>
                  <a:pt x="1003" y="1091"/>
                  <a:pt x="1003" y="1091"/>
                  <a:pt x="1002" y="1092"/>
                </a:cubicBezTo>
                <a:cubicBezTo>
                  <a:pt x="1002" y="1093"/>
                  <a:pt x="1003" y="1094"/>
                  <a:pt x="1003" y="1095"/>
                </a:cubicBezTo>
                <a:cubicBezTo>
                  <a:pt x="1005" y="1095"/>
                  <a:pt x="1007" y="1094"/>
                  <a:pt x="1008" y="1094"/>
                </a:cubicBezTo>
                <a:cubicBezTo>
                  <a:pt x="1008" y="1093"/>
                  <a:pt x="1008" y="1093"/>
                  <a:pt x="1008" y="1093"/>
                </a:cubicBezTo>
                <a:cubicBezTo>
                  <a:pt x="1009" y="1093"/>
                  <a:pt x="1009" y="1093"/>
                  <a:pt x="1009" y="1093"/>
                </a:cubicBezTo>
                <a:cubicBezTo>
                  <a:pt x="1009" y="1093"/>
                  <a:pt x="1009" y="1093"/>
                  <a:pt x="1009" y="1093"/>
                </a:cubicBezTo>
                <a:cubicBezTo>
                  <a:pt x="1008" y="1092"/>
                  <a:pt x="1007" y="1092"/>
                  <a:pt x="1007" y="1092"/>
                </a:cubicBezTo>
                <a:cubicBezTo>
                  <a:pt x="1007" y="1088"/>
                  <a:pt x="1007" y="1088"/>
                  <a:pt x="1007" y="1088"/>
                </a:cubicBezTo>
                <a:cubicBezTo>
                  <a:pt x="1006" y="1088"/>
                  <a:pt x="1006" y="1088"/>
                  <a:pt x="1006" y="1088"/>
                </a:cubicBezTo>
                <a:cubicBezTo>
                  <a:pt x="1006" y="1088"/>
                  <a:pt x="1006" y="1088"/>
                  <a:pt x="1006" y="1088"/>
                </a:cubicBezTo>
                <a:cubicBezTo>
                  <a:pt x="1007" y="1088"/>
                  <a:pt x="1007" y="1089"/>
                  <a:pt x="1009" y="1089"/>
                </a:cubicBezTo>
                <a:cubicBezTo>
                  <a:pt x="1009" y="1087"/>
                  <a:pt x="1010" y="1085"/>
                  <a:pt x="1010" y="1083"/>
                </a:cubicBezTo>
                <a:cubicBezTo>
                  <a:pt x="1007" y="1083"/>
                  <a:pt x="1007" y="1083"/>
                  <a:pt x="1006" y="1085"/>
                </a:cubicBezTo>
                <a:cubicBezTo>
                  <a:pt x="1005" y="1085"/>
                  <a:pt x="1005" y="1085"/>
                  <a:pt x="1005" y="1085"/>
                </a:cubicBezTo>
                <a:cubicBezTo>
                  <a:pt x="1006" y="1086"/>
                  <a:pt x="1006" y="1086"/>
                  <a:pt x="1006" y="1087"/>
                </a:cubicBezTo>
                <a:cubicBezTo>
                  <a:pt x="1003" y="1087"/>
                  <a:pt x="1003" y="1087"/>
                  <a:pt x="1003" y="1087"/>
                </a:cubicBezTo>
                <a:cubicBezTo>
                  <a:pt x="1004" y="1086"/>
                  <a:pt x="1005" y="1084"/>
                  <a:pt x="1006" y="1083"/>
                </a:cubicBezTo>
                <a:cubicBezTo>
                  <a:pt x="1006" y="1081"/>
                  <a:pt x="1006" y="1081"/>
                  <a:pt x="1003" y="1080"/>
                </a:cubicBezTo>
                <a:cubicBezTo>
                  <a:pt x="1003" y="1080"/>
                  <a:pt x="1003" y="1080"/>
                  <a:pt x="1003" y="1080"/>
                </a:cubicBezTo>
                <a:cubicBezTo>
                  <a:pt x="1005" y="1079"/>
                  <a:pt x="1007" y="1078"/>
                  <a:pt x="1008" y="1078"/>
                </a:cubicBezTo>
                <a:cubicBezTo>
                  <a:pt x="1008" y="1076"/>
                  <a:pt x="1008" y="1077"/>
                  <a:pt x="1009" y="1076"/>
                </a:cubicBezTo>
                <a:cubicBezTo>
                  <a:pt x="1009" y="1075"/>
                  <a:pt x="1008" y="1074"/>
                  <a:pt x="1008" y="1073"/>
                </a:cubicBezTo>
                <a:cubicBezTo>
                  <a:pt x="1004" y="1073"/>
                  <a:pt x="1004" y="1073"/>
                  <a:pt x="1004" y="1073"/>
                </a:cubicBezTo>
                <a:cubicBezTo>
                  <a:pt x="1004" y="1074"/>
                  <a:pt x="1004" y="1074"/>
                  <a:pt x="1004" y="1074"/>
                </a:cubicBezTo>
                <a:cubicBezTo>
                  <a:pt x="1003" y="1074"/>
                  <a:pt x="1003" y="1074"/>
                  <a:pt x="1003" y="1074"/>
                </a:cubicBezTo>
                <a:cubicBezTo>
                  <a:pt x="1002" y="1073"/>
                  <a:pt x="1003" y="1073"/>
                  <a:pt x="1003" y="1073"/>
                </a:cubicBezTo>
                <a:cubicBezTo>
                  <a:pt x="1003" y="1071"/>
                  <a:pt x="1003" y="1069"/>
                  <a:pt x="1003" y="1067"/>
                </a:cubicBezTo>
                <a:cubicBezTo>
                  <a:pt x="1002" y="1066"/>
                  <a:pt x="1002" y="1066"/>
                  <a:pt x="1002" y="1066"/>
                </a:cubicBezTo>
                <a:cubicBezTo>
                  <a:pt x="1002" y="1065"/>
                  <a:pt x="1002" y="1065"/>
                  <a:pt x="1002" y="1065"/>
                </a:cubicBezTo>
                <a:cubicBezTo>
                  <a:pt x="1001" y="1065"/>
                  <a:pt x="1001" y="1065"/>
                  <a:pt x="1001" y="1065"/>
                </a:cubicBezTo>
                <a:cubicBezTo>
                  <a:pt x="1001" y="1063"/>
                  <a:pt x="1001" y="1061"/>
                  <a:pt x="1002" y="1060"/>
                </a:cubicBezTo>
                <a:cubicBezTo>
                  <a:pt x="1001" y="1060"/>
                  <a:pt x="1001" y="1060"/>
                  <a:pt x="1001" y="1060"/>
                </a:cubicBezTo>
                <a:cubicBezTo>
                  <a:pt x="1001" y="1058"/>
                  <a:pt x="1001" y="1058"/>
                  <a:pt x="1001" y="1058"/>
                </a:cubicBezTo>
                <a:cubicBezTo>
                  <a:pt x="1000" y="1058"/>
                  <a:pt x="1000" y="1058"/>
                  <a:pt x="1000" y="1058"/>
                </a:cubicBezTo>
                <a:cubicBezTo>
                  <a:pt x="1000" y="1057"/>
                  <a:pt x="1000" y="1056"/>
                  <a:pt x="1000" y="1055"/>
                </a:cubicBezTo>
                <a:cubicBezTo>
                  <a:pt x="999" y="1055"/>
                  <a:pt x="999" y="1055"/>
                  <a:pt x="999" y="1055"/>
                </a:cubicBezTo>
                <a:cubicBezTo>
                  <a:pt x="999" y="1054"/>
                  <a:pt x="998" y="1053"/>
                  <a:pt x="998" y="1052"/>
                </a:cubicBezTo>
                <a:cubicBezTo>
                  <a:pt x="998" y="1052"/>
                  <a:pt x="998" y="1052"/>
                  <a:pt x="998" y="1052"/>
                </a:cubicBezTo>
                <a:cubicBezTo>
                  <a:pt x="998" y="1049"/>
                  <a:pt x="998" y="1049"/>
                  <a:pt x="998" y="1049"/>
                </a:cubicBezTo>
                <a:cubicBezTo>
                  <a:pt x="997" y="1049"/>
                  <a:pt x="996" y="1049"/>
                  <a:pt x="996" y="1049"/>
                </a:cubicBezTo>
                <a:cubicBezTo>
                  <a:pt x="995" y="1048"/>
                  <a:pt x="994" y="1045"/>
                  <a:pt x="994" y="1044"/>
                </a:cubicBezTo>
                <a:cubicBezTo>
                  <a:pt x="991" y="1044"/>
                  <a:pt x="991" y="1043"/>
                  <a:pt x="990" y="1042"/>
                </a:cubicBezTo>
                <a:cubicBezTo>
                  <a:pt x="990" y="1041"/>
                  <a:pt x="990" y="1041"/>
                  <a:pt x="990" y="1041"/>
                </a:cubicBezTo>
                <a:cubicBezTo>
                  <a:pt x="988" y="1041"/>
                  <a:pt x="988" y="1041"/>
                  <a:pt x="988" y="1041"/>
                </a:cubicBezTo>
                <a:cubicBezTo>
                  <a:pt x="988" y="1040"/>
                  <a:pt x="988" y="1040"/>
                  <a:pt x="988" y="1039"/>
                </a:cubicBezTo>
                <a:cubicBezTo>
                  <a:pt x="987" y="1039"/>
                  <a:pt x="987" y="1039"/>
                  <a:pt x="987" y="1039"/>
                </a:cubicBezTo>
                <a:cubicBezTo>
                  <a:pt x="987" y="1038"/>
                  <a:pt x="987" y="1038"/>
                  <a:pt x="987" y="1038"/>
                </a:cubicBezTo>
                <a:cubicBezTo>
                  <a:pt x="986" y="1038"/>
                  <a:pt x="986" y="1038"/>
                  <a:pt x="986" y="1038"/>
                </a:cubicBezTo>
                <a:cubicBezTo>
                  <a:pt x="986" y="1036"/>
                  <a:pt x="986" y="1036"/>
                  <a:pt x="986" y="1036"/>
                </a:cubicBezTo>
                <a:cubicBezTo>
                  <a:pt x="986" y="1036"/>
                  <a:pt x="986" y="1036"/>
                  <a:pt x="986" y="1036"/>
                </a:cubicBezTo>
                <a:cubicBezTo>
                  <a:pt x="984" y="1033"/>
                  <a:pt x="982" y="1034"/>
                  <a:pt x="979" y="1032"/>
                </a:cubicBezTo>
                <a:cubicBezTo>
                  <a:pt x="979" y="1032"/>
                  <a:pt x="979" y="1032"/>
                  <a:pt x="979" y="1032"/>
                </a:cubicBezTo>
                <a:cubicBezTo>
                  <a:pt x="978" y="1032"/>
                  <a:pt x="978" y="1032"/>
                  <a:pt x="978" y="1032"/>
                </a:cubicBezTo>
                <a:cubicBezTo>
                  <a:pt x="978" y="1031"/>
                  <a:pt x="978" y="1031"/>
                  <a:pt x="978" y="1031"/>
                </a:cubicBezTo>
                <a:cubicBezTo>
                  <a:pt x="974" y="1030"/>
                  <a:pt x="974" y="1034"/>
                  <a:pt x="973" y="1030"/>
                </a:cubicBezTo>
                <a:cubicBezTo>
                  <a:pt x="972" y="1030"/>
                  <a:pt x="972" y="1030"/>
                  <a:pt x="972" y="1030"/>
                </a:cubicBezTo>
                <a:cubicBezTo>
                  <a:pt x="972" y="1032"/>
                  <a:pt x="972" y="1032"/>
                  <a:pt x="972" y="1032"/>
                </a:cubicBezTo>
                <a:cubicBezTo>
                  <a:pt x="971" y="1032"/>
                  <a:pt x="971" y="1032"/>
                  <a:pt x="971" y="1032"/>
                </a:cubicBezTo>
                <a:cubicBezTo>
                  <a:pt x="971" y="1031"/>
                  <a:pt x="972" y="1029"/>
                  <a:pt x="972" y="1028"/>
                </a:cubicBezTo>
                <a:cubicBezTo>
                  <a:pt x="968" y="1028"/>
                  <a:pt x="968" y="1027"/>
                  <a:pt x="965" y="1026"/>
                </a:cubicBezTo>
                <a:cubicBezTo>
                  <a:pt x="965" y="1028"/>
                  <a:pt x="965" y="1028"/>
                  <a:pt x="965" y="1028"/>
                </a:cubicBezTo>
                <a:cubicBezTo>
                  <a:pt x="965" y="1028"/>
                  <a:pt x="964" y="1027"/>
                  <a:pt x="963" y="1027"/>
                </a:cubicBezTo>
                <a:cubicBezTo>
                  <a:pt x="963" y="1028"/>
                  <a:pt x="963" y="1028"/>
                  <a:pt x="963" y="1028"/>
                </a:cubicBezTo>
                <a:cubicBezTo>
                  <a:pt x="961" y="1029"/>
                  <a:pt x="959" y="1029"/>
                  <a:pt x="957" y="1029"/>
                </a:cubicBezTo>
                <a:cubicBezTo>
                  <a:pt x="957" y="1028"/>
                  <a:pt x="957" y="1028"/>
                  <a:pt x="957" y="1028"/>
                </a:cubicBezTo>
                <a:cubicBezTo>
                  <a:pt x="954" y="1028"/>
                  <a:pt x="954" y="1028"/>
                  <a:pt x="954" y="1028"/>
                </a:cubicBezTo>
                <a:cubicBezTo>
                  <a:pt x="954" y="1028"/>
                  <a:pt x="954" y="1028"/>
                  <a:pt x="954" y="1028"/>
                </a:cubicBezTo>
                <a:cubicBezTo>
                  <a:pt x="953" y="1028"/>
                  <a:pt x="953" y="1028"/>
                  <a:pt x="953" y="1028"/>
                </a:cubicBezTo>
                <a:cubicBezTo>
                  <a:pt x="951" y="1029"/>
                  <a:pt x="951" y="1028"/>
                  <a:pt x="950" y="1028"/>
                </a:cubicBezTo>
                <a:cubicBezTo>
                  <a:pt x="950" y="1029"/>
                  <a:pt x="950" y="1030"/>
                  <a:pt x="950" y="1032"/>
                </a:cubicBezTo>
                <a:cubicBezTo>
                  <a:pt x="949" y="1032"/>
                  <a:pt x="949" y="1032"/>
                  <a:pt x="949" y="1032"/>
                </a:cubicBezTo>
                <a:cubicBezTo>
                  <a:pt x="948" y="1026"/>
                  <a:pt x="948" y="1026"/>
                  <a:pt x="948" y="1026"/>
                </a:cubicBezTo>
                <a:cubicBezTo>
                  <a:pt x="947" y="1026"/>
                  <a:pt x="947" y="1025"/>
                  <a:pt x="946" y="1025"/>
                </a:cubicBezTo>
                <a:cubicBezTo>
                  <a:pt x="946" y="1025"/>
                  <a:pt x="946" y="1024"/>
                  <a:pt x="946" y="1024"/>
                </a:cubicBezTo>
                <a:cubicBezTo>
                  <a:pt x="945" y="1024"/>
                  <a:pt x="943" y="1023"/>
                  <a:pt x="942" y="1023"/>
                </a:cubicBezTo>
                <a:cubicBezTo>
                  <a:pt x="942" y="1022"/>
                  <a:pt x="942" y="1022"/>
                  <a:pt x="942" y="1022"/>
                </a:cubicBezTo>
                <a:cubicBezTo>
                  <a:pt x="941" y="1022"/>
                  <a:pt x="941" y="1022"/>
                  <a:pt x="940" y="1021"/>
                </a:cubicBezTo>
                <a:cubicBezTo>
                  <a:pt x="940" y="1021"/>
                  <a:pt x="940" y="1021"/>
                  <a:pt x="940" y="1021"/>
                </a:cubicBezTo>
                <a:cubicBezTo>
                  <a:pt x="939" y="1021"/>
                  <a:pt x="938" y="1021"/>
                  <a:pt x="937" y="1021"/>
                </a:cubicBezTo>
                <a:cubicBezTo>
                  <a:pt x="937" y="1020"/>
                  <a:pt x="937" y="1021"/>
                  <a:pt x="936" y="1020"/>
                </a:cubicBezTo>
                <a:cubicBezTo>
                  <a:pt x="935" y="1022"/>
                  <a:pt x="934" y="1024"/>
                  <a:pt x="934" y="1028"/>
                </a:cubicBezTo>
                <a:cubicBezTo>
                  <a:pt x="934" y="1028"/>
                  <a:pt x="934" y="1028"/>
                  <a:pt x="934" y="1028"/>
                </a:cubicBezTo>
                <a:cubicBezTo>
                  <a:pt x="934" y="1026"/>
                  <a:pt x="934" y="1026"/>
                  <a:pt x="934" y="1026"/>
                </a:cubicBezTo>
                <a:cubicBezTo>
                  <a:pt x="933" y="1026"/>
                  <a:pt x="933" y="1026"/>
                  <a:pt x="933" y="1026"/>
                </a:cubicBezTo>
                <a:cubicBezTo>
                  <a:pt x="933" y="1025"/>
                  <a:pt x="933" y="1025"/>
                  <a:pt x="933" y="1025"/>
                </a:cubicBezTo>
                <a:cubicBezTo>
                  <a:pt x="933" y="1025"/>
                  <a:pt x="932" y="1027"/>
                  <a:pt x="932" y="1027"/>
                </a:cubicBezTo>
                <a:cubicBezTo>
                  <a:pt x="931" y="1027"/>
                  <a:pt x="931" y="1027"/>
                  <a:pt x="931" y="1027"/>
                </a:cubicBezTo>
                <a:cubicBezTo>
                  <a:pt x="931" y="1026"/>
                  <a:pt x="931" y="1024"/>
                  <a:pt x="931" y="1023"/>
                </a:cubicBezTo>
                <a:cubicBezTo>
                  <a:pt x="932" y="1023"/>
                  <a:pt x="932" y="1022"/>
                  <a:pt x="933" y="1022"/>
                </a:cubicBezTo>
                <a:cubicBezTo>
                  <a:pt x="934" y="1020"/>
                  <a:pt x="934" y="1019"/>
                  <a:pt x="935" y="1018"/>
                </a:cubicBezTo>
                <a:cubicBezTo>
                  <a:pt x="935" y="1013"/>
                  <a:pt x="935" y="1013"/>
                  <a:pt x="935" y="1013"/>
                </a:cubicBezTo>
                <a:cubicBezTo>
                  <a:pt x="935" y="1012"/>
                  <a:pt x="933" y="1013"/>
                  <a:pt x="932" y="1013"/>
                </a:cubicBezTo>
                <a:cubicBezTo>
                  <a:pt x="932" y="1012"/>
                  <a:pt x="932" y="1012"/>
                  <a:pt x="932" y="1012"/>
                </a:cubicBezTo>
                <a:cubicBezTo>
                  <a:pt x="932" y="1012"/>
                  <a:pt x="932" y="1012"/>
                  <a:pt x="931" y="1011"/>
                </a:cubicBezTo>
                <a:cubicBezTo>
                  <a:pt x="931" y="1010"/>
                  <a:pt x="931" y="1010"/>
                  <a:pt x="931" y="1010"/>
                </a:cubicBezTo>
                <a:cubicBezTo>
                  <a:pt x="931" y="1010"/>
                  <a:pt x="931" y="1010"/>
                  <a:pt x="931" y="1010"/>
                </a:cubicBezTo>
                <a:cubicBezTo>
                  <a:pt x="930" y="1009"/>
                  <a:pt x="930" y="1009"/>
                  <a:pt x="929" y="1008"/>
                </a:cubicBezTo>
                <a:cubicBezTo>
                  <a:pt x="928" y="1007"/>
                  <a:pt x="927" y="1008"/>
                  <a:pt x="927" y="1007"/>
                </a:cubicBezTo>
                <a:cubicBezTo>
                  <a:pt x="927" y="1006"/>
                  <a:pt x="927" y="1006"/>
                  <a:pt x="927" y="1006"/>
                </a:cubicBezTo>
                <a:cubicBezTo>
                  <a:pt x="925" y="1006"/>
                  <a:pt x="925" y="1006"/>
                  <a:pt x="925" y="1006"/>
                </a:cubicBezTo>
                <a:cubicBezTo>
                  <a:pt x="925" y="1005"/>
                  <a:pt x="925" y="1005"/>
                  <a:pt x="925" y="1005"/>
                </a:cubicBezTo>
                <a:cubicBezTo>
                  <a:pt x="925" y="1004"/>
                  <a:pt x="925" y="1004"/>
                  <a:pt x="925" y="1004"/>
                </a:cubicBezTo>
                <a:cubicBezTo>
                  <a:pt x="923" y="1003"/>
                  <a:pt x="923" y="1005"/>
                  <a:pt x="922" y="1005"/>
                </a:cubicBezTo>
                <a:cubicBezTo>
                  <a:pt x="922" y="1004"/>
                  <a:pt x="922" y="1004"/>
                  <a:pt x="922" y="1004"/>
                </a:cubicBezTo>
                <a:cubicBezTo>
                  <a:pt x="921" y="1004"/>
                  <a:pt x="921" y="1004"/>
                  <a:pt x="921" y="1004"/>
                </a:cubicBezTo>
                <a:cubicBezTo>
                  <a:pt x="920" y="1004"/>
                  <a:pt x="920" y="1003"/>
                  <a:pt x="920" y="1003"/>
                </a:cubicBezTo>
                <a:cubicBezTo>
                  <a:pt x="917" y="1003"/>
                  <a:pt x="917" y="1003"/>
                  <a:pt x="917" y="1003"/>
                </a:cubicBezTo>
                <a:cubicBezTo>
                  <a:pt x="916" y="1003"/>
                  <a:pt x="916" y="1004"/>
                  <a:pt x="916" y="1004"/>
                </a:cubicBezTo>
                <a:cubicBezTo>
                  <a:pt x="915" y="1004"/>
                  <a:pt x="913" y="1004"/>
                  <a:pt x="911" y="1003"/>
                </a:cubicBezTo>
                <a:cubicBezTo>
                  <a:pt x="911" y="1004"/>
                  <a:pt x="911" y="1004"/>
                  <a:pt x="911" y="1004"/>
                </a:cubicBezTo>
                <a:cubicBezTo>
                  <a:pt x="910" y="1004"/>
                  <a:pt x="910" y="1004"/>
                  <a:pt x="910" y="1004"/>
                </a:cubicBezTo>
                <a:cubicBezTo>
                  <a:pt x="910" y="1005"/>
                  <a:pt x="910" y="1005"/>
                  <a:pt x="910" y="1005"/>
                </a:cubicBezTo>
                <a:cubicBezTo>
                  <a:pt x="906" y="1005"/>
                  <a:pt x="906" y="1005"/>
                  <a:pt x="906" y="1005"/>
                </a:cubicBezTo>
                <a:cubicBezTo>
                  <a:pt x="905" y="1005"/>
                  <a:pt x="902" y="1006"/>
                  <a:pt x="902" y="1007"/>
                </a:cubicBezTo>
                <a:cubicBezTo>
                  <a:pt x="901" y="1007"/>
                  <a:pt x="901" y="1007"/>
                  <a:pt x="901" y="1007"/>
                </a:cubicBezTo>
                <a:cubicBezTo>
                  <a:pt x="902" y="1006"/>
                  <a:pt x="902" y="1005"/>
                  <a:pt x="903" y="1003"/>
                </a:cubicBezTo>
                <a:cubicBezTo>
                  <a:pt x="904" y="1003"/>
                  <a:pt x="904" y="1003"/>
                  <a:pt x="904" y="1003"/>
                </a:cubicBezTo>
                <a:cubicBezTo>
                  <a:pt x="911" y="1003"/>
                  <a:pt x="911" y="1003"/>
                  <a:pt x="911" y="1003"/>
                </a:cubicBezTo>
                <a:cubicBezTo>
                  <a:pt x="911" y="1002"/>
                  <a:pt x="911" y="1002"/>
                  <a:pt x="911" y="1002"/>
                </a:cubicBezTo>
                <a:cubicBezTo>
                  <a:pt x="912" y="1002"/>
                  <a:pt x="911" y="1002"/>
                  <a:pt x="912" y="1001"/>
                </a:cubicBezTo>
                <a:cubicBezTo>
                  <a:pt x="913" y="1001"/>
                  <a:pt x="913" y="1001"/>
                  <a:pt x="913" y="1001"/>
                </a:cubicBezTo>
                <a:cubicBezTo>
                  <a:pt x="913" y="997"/>
                  <a:pt x="913" y="997"/>
                  <a:pt x="913" y="997"/>
                </a:cubicBezTo>
                <a:cubicBezTo>
                  <a:pt x="913" y="997"/>
                  <a:pt x="913" y="997"/>
                  <a:pt x="913" y="997"/>
                </a:cubicBezTo>
                <a:cubicBezTo>
                  <a:pt x="914" y="996"/>
                  <a:pt x="914" y="996"/>
                  <a:pt x="915" y="995"/>
                </a:cubicBezTo>
                <a:cubicBezTo>
                  <a:pt x="914" y="993"/>
                  <a:pt x="914" y="993"/>
                  <a:pt x="913" y="992"/>
                </a:cubicBezTo>
                <a:cubicBezTo>
                  <a:pt x="909" y="992"/>
                  <a:pt x="909" y="992"/>
                  <a:pt x="909" y="992"/>
                </a:cubicBezTo>
                <a:cubicBezTo>
                  <a:pt x="910" y="992"/>
                  <a:pt x="910" y="992"/>
                  <a:pt x="910" y="993"/>
                </a:cubicBezTo>
                <a:cubicBezTo>
                  <a:pt x="908" y="992"/>
                  <a:pt x="908" y="991"/>
                  <a:pt x="906" y="990"/>
                </a:cubicBezTo>
                <a:cubicBezTo>
                  <a:pt x="906" y="990"/>
                  <a:pt x="906" y="990"/>
                  <a:pt x="906" y="990"/>
                </a:cubicBezTo>
                <a:cubicBezTo>
                  <a:pt x="906" y="990"/>
                  <a:pt x="905" y="990"/>
                  <a:pt x="904" y="990"/>
                </a:cubicBezTo>
                <a:cubicBezTo>
                  <a:pt x="904" y="991"/>
                  <a:pt x="904" y="991"/>
                  <a:pt x="904" y="991"/>
                </a:cubicBezTo>
                <a:cubicBezTo>
                  <a:pt x="904" y="991"/>
                  <a:pt x="903" y="991"/>
                  <a:pt x="902" y="992"/>
                </a:cubicBezTo>
                <a:cubicBezTo>
                  <a:pt x="902" y="990"/>
                  <a:pt x="902" y="989"/>
                  <a:pt x="902" y="988"/>
                </a:cubicBezTo>
                <a:cubicBezTo>
                  <a:pt x="901" y="988"/>
                  <a:pt x="901" y="988"/>
                  <a:pt x="901" y="988"/>
                </a:cubicBezTo>
                <a:cubicBezTo>
                  <a:pt x="900" y="987"/>
                  <a:pt x="899" y="987"/>
                  <a:pt x="899" y="985"/>
                </a:cubicBezTo>
                <a:cubicBezTo>
                  <a:pt x="900" y="985"/>
                  <a:pt x="902" y="985"/>
                  <a:pt x="904" y="984"/>
                </a:cubicBezTo>
                <a:cubicBezTo>
                  <a:pt x="904" y="984"/>
                  <a:pt x="904" y="984"/>
                  <a:pt x="904" y="984"/>
                </a:cubicBezTo>
                <a:cubicBezTo>
                  <a:pt x="904" y="983"/>
                  <a:pt x="904" y="984"/>
                  <a:pt x="904" y="982"/>
                </a:cubicBezTo>
                <a:cubicBezTo>
                  <a:pt x="903" y="982"/>
                  <a:pt x="904" y="982"/>
                  <a:pt x="904" y="982"/>
                </a:cubicBezTo>
                <a:cubicBezTo>
                  <a:pt x="902" y="982"/>
                  <a:pt x="899" y="981"/>
                  <a:pt x="898" y="982"/>
                </a:cubicBezTo>
                <a:cubicBezTo>
                  <a:pt x="891" y="982"/>
                  <a:pt x="891" y="982"/>
                  <a:pt x="891" y="982"/>
                </a:cubicBezTo>
                <a:cubicBezTo>
                  <a:pt x="892" y="983"/>
                  <a:pt x="891" y="983"/>
                  <a:pt x="893" y="984"/>
                </a:cubicBezTo>
                <a:cubicBezTo>
                  <a:pt x="893" y="984"/>
                  <a:pt x="893" y="984"/>
                  <a:pt x="893" y="984"/>
                </a:cubicBezTo>
                <a:cubicBezTo>
                  <a:pt x="891" y="985"/>
                  <a:pt x="890" y="983"/>
                  <a:pt x="888" y="984"/>
                </a:cubicBezTo>
                <a:cubicBezTo>
                  <a:pt x="888" y="984"/>
                  <a:pt x="888" y="984"/>
                  <a:pt x="888" y="984"/>
                </a:cubicBezTo>
                <a:cubicBezTo>
                  <a:pt x="887" y="984"/>
                  <a:pt x="887" y="984"/>
                  <a:pt x="887" y="984"/>
                </a:cubicBezTo>
                <a:cubicBezTo>
                  <a:pt x="887" y="985"/>
                  <a:pt x="887" y="985"/>
                  <a:pt x="887" y="985"/>
                </a:cubicBezTo>
                <a:cubicBezTo>
                  <a:pt x="886" y="986"/>
                  <a:pt x="886" y="986"/>
                  <a:pt x="884" y="986"/>
                </a:cubicBezTo>
                <a:cubicBezTo>
                  <a:pt x="884" y="987"/>
                  <a:pt x="884" y="987"/>
                  <a:pt x="884" y="987"/>
                </a:cubicBezTo>
                <a:cubicBezTo>
                  <a:pt x="881" y="987"/>
                  <a:pt x="878" y="987"/>
                  <a:pt x="875" y="988"/>
                </a:cubicBezTo>
                <a:cubicBezTo>
                  <a:pt x="875" y="987"/>
                  <a:pt x="875" y="987"/>
                  <a:pt x="875" y="987"/>
                </a:cubicBezTo>
                <a:cubicBezTo>
                  <a:pt x="873" y="987"/>
                  <a:pt x="872" y="987"/>
                  <a:pt x="871" y="986"/>
                </a:cubicBezTo>
                <a:cubicBezTo>
                  <a:pt x="871" y="983"/>
                  <a:pt x="871" y="983"/>
                  <a:pt x="871" y="983"/>
                </a:cubicBezTo>
                <a:cubicBezTo>
                  <a:pt x="867" y="983"/>
                  <a:pt x="863" y="983"/>
                  <a:pt x="859" y="982"/>
                </a:cubicBezTo>
                <a:cubicBezTo>
                  <a:pt x="858" y="983"/>
                  <a:pt x="856" y="984"/>
                  <a:pt x="854" y="984"/>
                </a:cubicBezTo>
                <a:cubicBezTo>
                  <a:pt x="852" y="983"/>
                  <a:pt x="852" y="984"/>
                  <a:pt x="852" y="982"/>
                </a:cubicBezTo>
                <a:cubicBezTo>
                  <a:pt x="853" y="982"/>
                  <a:pt x="853" y="982"/>
                  <a:pt x="853" y="982"/>
                </a:cubicBezTo>
                <a:cubicBezTo>
                  <a:pt x="853" y="981"/>
                  <a:pt x="853" y="980"/>
                  <a:pt x="854" y="980"/>
                </a:cubicBezTo>
                <a:cubicBezTo>
                  <a:pt x="853" y="980"/>
                  <a:pt x="853" y="979"/>
                  <a:pt x="852" y="979"/>
                </a:cubicBezTo>
                <a:cubicBezTo>
                  <a:pt x="852" y="978"/>
                  <a:pt x="853" y="978"/>
                  <a:pt x="852" y="977"/>
                </a:cubicBezTo>
                <a:cubicBezTo>
                  <a:pt x="850" y="975"/>
                  <a:pt x="851" y="977"/>
                  <a:pt x="849" y="976"/>
                </a:cubicBezTo>
                <a:cubicBezTo>
                  <a:pt x="849" y="975"/>
                  <a:pt x="848" y="974"/>
                  <a:pt x="848" y="974"/>
                </a:cubicBezTo>
                <a:cubicBezTo>
                  <a:pt x="846" y="973"/>
                  <a:pt x="842" y="974"/>
                  <a:pt x="840" y="973"/>
                </a:cubicBezTo>
                <a:cubicBezTo>
                  <a:pt x="838" y="971"/>
                  <a:pt x="839" y="970"/>
                  <a:pt x="838" y="968"/>
                </a:cubicBezTo>
                <a:cubicBezTo>
                  <a:pt x="837" y="967"/>
                  <a:pt x="838" y="968"/>
                  <a:pt x="836" y="967"/>
                </a:cubicBezTo>
                <a:cubicBezTo>
                  <a:pt x="836" y="968"/>
                  <a:pt x="835" y="968"/>
                  <a:pt x="835" y="969"/>
                </a:cubicBezTo>
                <a:cubicBezTo>
                  <a:pt x="835" y="970"/>
                  <a:pt x="834" y="971"/>
                  <a:pt x="835" y="972"/>
                </a:cubicBezTo>
                <a:cubicBezTo>
                  <a:pt x="836" y="972"/>
                  <a:pt x="836" y="972"/>
                  <a:pt x="836" y="972"/>
                </a:cubicBezTo>
                <a:cubicBezTo>
                  <a:pt x="836" y="973"/>
                  <a:pt x="836" y="973"/>
                  <a:pt x="836" y="973"/>
                </a:cubicBezTo>
                <a:cubicBezTo>
                  <a:pt x="838" y="973"/>
                  <a:pt x="838" y="973"/>
                  <a:pt x="838" y="973"/>
                </a:cubicBezTo>
                <a:cubicBezTo>
                  <a:pt x="839" y="973"/>
                  <a:pt x="839" y="973"/>
                  <a:pt x="840" y="974"/>
                </a:cubicBezTo>
                <a:cubicBezTo>
                  <a:pt x="840" y="975"/>
                  <a:pt x="840" y="975"/>
                  <a:pt x="840" y="975"/>
                </a:cubicBezTo>
                <a:cubicBezTo>
                  <a:pt x="833" y="975"/>
                  <a:pt x="832" y="977"/>
                  <a:pt x="827" y="978"/>
                </a:cubicBezTo>
                <a:cubicBezTo>
                  <a:pt x="827" y="982"/>
                  <a:pt x="827" y="982"/>
                  <a:pt x="827" y="982"/>
                </a:cubicBezTo>
                <a:cubicBezTo>
                  <a:pt x="826" y="982"/>
                  <a:pt x="826" y="982"/>
                  <a:pt x="826" y="982"/>
                </a:cubicBezTo>
                <a:cubicBezTo>
                  <a:pt x="826" y="986"/>
                  <a:pt x="826" y="985"/>
                  <a:pt x="828" y="987"/>
                </a:cubicBezTo>
                <a:cubicBezTo>
                  <a:pt x="829" y="987"/>
                  <a:pt x="829" y="987"/>
                  <a:pt x="829" y="987"/>
                </a:cubicBezTo>
                <a:cubicBezTo>
                  <a:pt x="829" y="988"/>
                  <a:pt x="828" y="988"/>
                  <a:pt x="830" y="989"/>
                </a:cubicBezTo>
                <a:cubicBezTo>
                  <a:pt x="830" y="990"/>
                  <a:pt x="829" y="991"/>
                  <a:pt x="829" y="992"/>
                </a:cubicBezTo>
                <a:cubicBezTo>
                  <a:pt x="830" y="992"/>
                  <a:pt x="830" y="992"/>
                  <a:pt x="830" y="992"/>
                </a:cubicBezTo>
                <a:cubicBezTo>
                  <a:pt x="830" y="994"/>
                  <a:pt x="830" y="995"/>
                  <a:pt x="831" y="997"/>
                </a:cubicBezTo>
                <a:cubicBezTo>
                  <a:pt x="828" y="997"/>
                  <a:pt x="828" y="998"/>
                  <a:pt x="825" y="999"/>
                </a:cubicBezTo>
                <a:cubicBezTo>
                  <a:pt x="825" y="1000"/>
                  <a:pt x="825" y="1000"/>
                  <a:pt x="825" y="1000"/>
                </a:cubicBezTo>
                <a:cubicBezTo>
                  <a:pt x="824" y="1000"/>
                  <a:pt x="824" y="1000"/>
                  <a:pt x="824" y="1000"/>
                </a:cubicBezTo>
                <a:cubicBezTo>
                  <a:pt x="824" y="997"/>
                  <a:pt x="824" y="997"/>
                  <a:pt x="824" y="997"/>
                </a:cubicBezTo>
                <a:cubicBezTo>
                  <a:pt x="823" y="997"/>
                  <a:pt x="823" y="997"/>
                  <a:pt x="823" y="997"/>
                </a:cubicBezTo>
                <a:cubicBezTo>
                  <a:pt x="822" y="995"/>
                  <a:pt x="821" y="996"/>
                  <a:pt x="821" y="993"/>
                </a:cubicBezTo>
                <a:cubicBezTo>
                  <a:pt x="820" y="993"/>
                  <a:pt x="820" y="993"/>
                  <a:pt x="820" y="993"/>
                </a:cubicBezTo>
                <a:cubicBezTo>
                  <a:pt x="820" y="992"/>
                  <a:pt x="820" y="992"/>
                  <a:pt x="820" y="992"/>
                </a:cubicBezTo>
                <a:cubicBezTo>
                  <a:pt x="821" y="992"/>
                  <a:pt x="821" y="992"/>
                  <a:pt x="821" y="992"/>
                </a:cubicBezTo>
                <a:cubicBezTo>
                  <a:pt x="821" y="990"/>
                  <a:pt x="820" y="990"/>
                  <a:pt x="820" y="990"/>
                </a:cubicBezTo>
                <a:cubicBezTo>
                  <a:pt x="819" y="987"/>
                  <a:pt x="822" y="985"/>
                  <a:pt x="825" y="984"/>
                </a:cubicBezTo>
                <a:cubicBezTo>
                  <a:pt x="825" y="982"/>
                  <a:pt x="825" y="982"/>
                  <a:pt x="823" y="981"/>
                </a:cubicBezTo>
                <a:cubicBezTo>
                  <a:pt x="823" y="979"/>
                  <a:pt x="823" y="979"/>
                  <a:pt x="823" y="978"/>
                </a:cubicBezTo>
                <a:cubicBezTo>
                  <a:pt x="822" y="978"/>
                  <a:pt x="823" y="978"/>
                  <a:pt x="822" y="977"/>
                </a:cubicBezTo>
                <a:cubicBezTo>
                  <a:pt x="819" y="977"/>
                  <a:pt x="819" y="977"/>
                  <a:pt x="819" y="977"/>
                </a:cubicBezTo>
                <a:cubicBezTo>
                  <a:pt x="820" y="974"/>
                  <a:pt x="821" y="974"/>
                  <a:pt x="823" y="973"/>
                </a:cubicBezTo>
                <a:cubicBezTo>
                  <a:pt x="824" y="973"/>
                  <a:pt x="824" y="973"/>
                  <a:pt x="824" y="973"/>
                </a:cubicBezTo>
                <a:cubicBezTo>
                  <a:pt x="824" y="971"/>
                  <a:pt x="824" y="971"/>
                  <a:pt x="824" y="971"/>
                </a:cubicBezTo>
                <a:cubicBezTo>
                  <a:pt x="826" y="970"/>
                  <a:pt x="826" y="970"/>
                  <a:pt x="827" y="969"/>
                </a:cubicBezTo>
                <a:cubicBezTo>
                  <a:pt x="827" y="967"/>
                  <a:pt x="827" y="967"/>
                  <a:pt x="827" y="967"/>
                </a:cubicBezTo>
                <a:cubicBezTo>
                  <a:pt x="826" y="967"/>
                  <a:pt x="826" y="967"/>
                  <a:pt x="825" y="966"/>
                </a:cubicBezTo>
                <a:cubicBezTo>
                  <a:pt x="825" y="965"/>
                  <a:pt x="825" y="965"/>
                  <a:pt x="825" y="965"/>
                </a:cubicBezTo>
                <a:cubicBezTo>
                  <a:pt x="823" y="965"/>
                  <a:pt x="823" y="965"/>
                  <a:pt x="823" y="965"/>
                </a:cubicBezTo>
                <a:cubicBezTo>
                  <a:pt x="823" y="965"/>
                  <a:pt x="823" y="965"/>
                  <a:pt x="823" y="965"/>
                </a:cubicBezTo>
                <a:cubicBezTo>
                  <a:pt x="823" y="965"/>
                  <a:pt x="823" y="965"/>
                  <a:pt x="823" y="965"/>
                </a:cubicBezTo>
                <a:cubicBezTo>
                  <a:pt x="823" y="965"/>
                  <a:pt x="823" y="965"/>
                  <a:pt x="823" y="965"/>
                </a:cubicBezTo>
                <a:cubicBezTo>
                  <a:pt x="821" y="965"/>
                  <a:pt x="821" y="965"/>
                  <a:pt x="821" y="965"/>
                </a:cubicBezTo>
                <a:cubicBezTo>
                  <a:pt x="820" y="966"/>
                  <a:pt x="820" y="966"/>
                  <a:pt x="820" y="967"/>
                </a:cubicBezTo>
                <a:cubicBezTo>
                  <a:pt x="819" y="967"/>
                  <a:pt x="819" y="967"/>
                  <a:pt x="819" y="967"/>
                </a:cubicBezTo>
                <a:cubicBezTo>
                  <a:pt x="819" y="969"/>
                  <a:pt x="819" y="969"/>
                  <a:pt x="819" y="969"/>
                </a:cubicBezTo>
                <a:cubicBezTo>
                  <a:pt x="818" y="969"/>
                  <a:pt x="818" y="969"/>
                  <a:pt x="818" y="969"/>
                </a:cubicBezTo>
                <a:cubicBezTo>
                  <a:pt x="817" y="972"/>
                  <a:pt x="818" y="970"/>
                  <a:pt x="816" y="971"/>
                </a:cubicBezTo>
                <a:cubicBezTo>
                  <a:pt x="816" y="972"/>
                  <a:pt x="816" y="972"/>
                  <a:pt x="816" y="972"/>
                </a:cubicBezTo>
                <a:cubicBezTo>
                  <a:pt x="815" y="972"/>
                  <a:pt x="815" y="972"/>
                  <a:pt x="815" y="972"/>
                </a:cubicBezTo>
                <a:cubicBezTo>
                  <a:pt x="815" y="973"/>
                  <a:pt x="815" y="973"/>
                  <a:pt x="815" y="973"/>
                </a:cubicBezTo>
                <a:cubicBezTo>
                  <a:pt x="813" y="973"/>
                  <a:pt x="813" y="973"/>
                  <a:pt x="813" y="973"/>
                </a:cubicBezTo>
                <a:cubicBezTo>
                  <a:pt x="813" y="973"/>
                  <a:pt x="813" y="973"/>
                  <a:pt x="813" y="973"/>
                </a:cubicBezTo>
                <a:cubicBezTo>
                  <a:pt x="811" y="973"/>
                  <a:pt x="811" y="973"/>
                  <a:pt x="811" y="973"/>
                </a:cubicBezTo>
                <a:cubicBezTo>
                  <a:pt x="811" y="974"/>
                  <a:pt x="811" y="974"/>
                  <a:pt x="811" y="974"/>
                </a:cubicBezTo>
                <a:cubicBezTo>
                  <a:pt x="810" y="974"/>
                  <a:pt x="810" y="974"/>
                  <a:pt x="810" y="974"/>
                </a:cubicBezTo>
                <a:cubicBezTo>
                  <a:pt x="810" y="974"/>
                  <a:pt x="809" y="975"/>
                  <a:pt x="809" y="976"/>
                </a:cubicBezTo>
                <a:cubicBezTo>
                  <a:pt x="807" y="978"/>
                  <a:pt x="804" y="979"/>
                  <a:pt x="800" y="978"/>
                </a:cubicBezTo>
                <a:cubicBezTo>
                  <a:pt x="799" y="980"/>
                  <a:pt x="798" y="981"/>
                  <a:pt x="798" y="983"/>
                </a:cubicBezTo>
                <a:cubicBezTo>
                  <a:pt x="798" y="982"/>
                  <a:pt x="797" y="982"/>
                  <a:pt x="797" y="981"/>
                </a:cubicBezTo>
                <a:cubicBezTo>
                  <a:pt x="794" y="981"/>
                  <a:pt x="794" y="981"/>
                  <a:pt x="794" y="981"/>
                </a:cubicBezTo>
                <a:cubicBezTo>
                  <a:pt x="794" y="982"/>
                  <a:pt x="794" y="982"/>
                  <a:pt x="794" y="982"/>
                </a:cubicBezTo>
                <a:cubicBezTo>
                  <a:pt x="792" y="982"/>
                  <a:pt x="793" y="983"/>
                  <a:pt x="791" y="984"/>
                </a:cubicBezTo>
                <a:cubicBezTo>
                  <a:pt x="791" y="988"/>
                  <a:pt x="791" y="989"/>
                  <a:pt x="791" y="992"/>
                </a:cubicBezTo>
                <a:cubicBezTo>
                  <a:pt x="789" y="992"/>
                  <a:pt x="789" y="993"/>
                  <a:pt x="788" y="994"/>
                </a:cubicBezTo>
                <a:cubicBezTo>
                  <a:pt x="788" y="995"/>
                  <a:pt x="788" y="996"/>
                  <a:pt x="788" y="997"/>
                </a:cubicBezTo>
                <a:cubicBezTo>
                  <a:pt x="788" y="997"/>
                  <a:pt x="788" y="997"/>
                  <a:pt x="788" y="997"/>
                </a:cubicBezTo>
                <a:cubicBezTo>
                  <a:pt x="788" y="998"/>
                  <a:pt x="788" y="998"/>
                  <a:pt x="788" y="998"/>
                </a:cubicBezTo>
                <a:cubicBezTo>
                  <a:pt x="787" y="998"/>
                  <a:pt x="786" y="998"/>
                  <a:pt x="785" y="997"/>
                </a:cubicBezTo>
                <a:cubicBezTo>
                  <a:pt x="784" y="1000"/>
                  <a:pt x="783" y="1002"/>
                  <a:pt x="782" y="1004"/>
                </a:cubicBezTo>
                <a:cubicBezTo>
                  <a:pt x="781" y="1006"/>
                  <a:pt x="783" y="1006"/>
                  <a:pt x="783" y="1007"/>
                </a:cubicBezTo>
                <a:cubicBezTo>
                  <a:pt x="782" y="1007"/>
                  <a:pt x="782" y="1007"/>
                  <a:pt x="782" y="1007"/>
                </a:cubicBezTo>
                <a:cubicBezTo>
                  <a:pt x="782" y="1008"/>
                  <a:pt x="781" y="1010"/>
                  <a:pt x="781" y="1012"/>
                </a:cubicBezTo>
                <a:cubicBezTo>
                  <a:pt x="779" y="1012"/>
                  <a:pt x="779" y="1012"/>
                  <a:pt x="779" y="1012"/>
                </a:cubicBezTo>
                <a:cubicBezTo>
                  <a:pt x="779" y="1011"/>
                  <a:pt x="779" y="1011"/>
                  <a:pt x="779" y="1011"/>
                </a:cubicBezTo>
                <a:cubicBezTo>
                  <a:pt x="778" y="1010"/>
                  <a:pt x="777" y="1009"/>
                  <a:pt x="777" y="1007"/>
                </a:cubicBezTo>
                <a:cubicBezTo>
                  <a:pt x="775" y="1006"/>
                  <a:pt x="773" y="1005"/>
                  <a:pt x="771" y="1003"/>
                </a:cubicBezTo>
                <a:cubicBezTo>
                  <a:pt x="771" y="1001"/>
                  <a:pt x="771" y="1001"/>
                  <a:pt x="771" y="1001"/>
                </a:cubicBezTo>
                <a:cubicBezTo>
                  <a:pt x="768" y="1000"/>
                  <a:pt x="768" y="999"/>
                  <a:pt x="766" y="998"/>
                </a:cubicBezTo>
                <a:cubicBezTo>
                  <a:pt x="766" y="997"/>
                  <a:pt x="766" y="995"/>
                  <a:pt x="765" y="994"/>
                </a:cubicBezTo>
                <a:cubicBezTo>
                  <a:pt x="762" y="993"/>
                  <a:pt x="759" y="992"/>
                  <a:pt x="756" y="992"/>
                </a:cubicBezTo>
                <a:cubicBezTo>
                  <a:pt x="755" y="993"/>
                  <a:pt x="755" y="994"/>
                  <a:pt x="755" y="995"/>
                </a:cubicBezTo>
                <a:cubicBezTo>
                  <a:pt x="753" y="995"/>
                  <a:pt x="751" y="995"/>
                  <a:pt x="749" y="996"/>
                </a:cubicBezTo>
                <a:cubicBezTo>
                  <a:pt x="749" y="996"/>
                  <a:pt x="749" y="996"/>
                  <a:pt x="748" y="997"/>
                </a:cubicBezTo>
                <a:cubicBezTo>
                  <a:pt x="746" y="997"/>
                  <a:pt x="746" y="997"/>
                  <a:pt x="746" y="997"/>
                </a:cubicBezTo>
                <a:cubicBezTo>
                  <a:pt x="746" y="997"/>
                  <a:pt x="746" y="998"/>
                  <a:pt x="745" y="999"/>
                </a:cubicBezTo>
                <a:cubicBezTo>
                  <a:pt x="744" y="999"/>
                  <a:pt x="743" y="999"/>
                  <a:pt x="742" y="999"/>
                </a:cubicBezTo>
                <a:cubicBezTo>
                  <a:pt x="742" y="1000"/>
                  <a:pt x="742" y="1000"/>
                  <a:pt x="742" y="1000"/>
                </a:cubicBezTo>
                <a:cubicBezTo>
                  <a:pt x="742" y="1000"/>
                  <a:pt x="742" y="1000"/>
                  <a:pt x="742" y="1000"/>
                </a:cubicBezTo>
                <a:cubicBezTo>
                  <a:pt x="742" y="999"/>
                  <a:pt x="742" y="999"/>
                  <a:pt x="742" y="999"/>
                </a:cubicBezTo>
                <a:cubicBezTo>
                  <a:pt x="739" y="999"/>
                  <a:pt x="739" y="998"/>
                  <a:pt x="737" y="997"/>
                </a:cubicBezTo>
                <a:cubicBezTo>
                  <a:pt x="737" y="998"/>
                  <a:pt x="737" y="998"/>
                  <a:pt x="737" y="998"/>
                </a:cubicBezTo>
                <a:cubicBezTo>
                  <a:pt x="734" y="998"/>
                  <a:pt x="733" y="998"/>
                  <a:pt x="732" y="996"/>
                </a:cubicBezTo>
                <a:cubicBezTo>
                  <a:pt x="731" y="996"/>
                  <a:pt x="731" y="996"/>
                  <a:pt x="731" y="996"/>
                </a:cubicBezTo>
                <a:cubicBezTo>
                  <a:pt x="731" y="995"/>
                  <a:pt x="732" y="994"/>
                  <a:pt x="732" y="994"/>
                </a:cubicBezTo>
                <a:cubicBezTo>
                  <a:pt x="731" y="994"/>
                  <a:pt x="731" y="994"/>
                  <a:pt x="731" y="994"/>
                </a:cubicBezTo>
                <a:cubicBezTo>
                  <a:pt x="731" y="992"/>
                  <a:pt x="731" y="992"/>
                  <a:pt x="731" y="992"/>
                </a:cubicBezTo>
                <a:cubicBezTo>
                  <a:pt x="730" y="991"/>
                  <a:pt x="729" y="990"/>
                  <a:pt x="728" y="989"/>
                </a:cubicBezTo>
                <a:cubicBezTo>
                  <a:pt x="728" y="988"/>
                  <a:pt x="728" y="988"/>
                  <a:pt x="728" y="988"/>
                </a:cubicBezTo>
                <a:cubicBezTo>
                  <a:pt x="727" y="988"/>
                  <a:pt x="727" y="988"/>
                  <a:pt x="727" y="988"/>
                </a:cubicBezTo>
                <a:cubicBezTo>
                  <a:pt x="726" y="987"/>
                  <a:pt x="727" y="987"/>
                  <a:pt x="725" y="986"/>
                </a:cubicBezTo>
                <a:cubicBezTo>
                  <a:pt x="725" y="985"/>
                  <a:pt x="724" y="984"/>
                  <a:pt x="723" y="983"/>
                </a:cubicBezTo>
                <a:cubicBezTo>
                  <a:pt x="723" y="983"/>
                  <a:pt x="723" y="983"/>
                  <a:pt x="723" y="983"/>
                </a:cubicBezTo>
                <a:cubicBezTo>
                  <a:pt x="723" y="982"/>
                  <a:pt x="723" y="982"/>
                  <a:pt x="723" y="982"/>
                </a:cubicBezTo>
                <a:cubicBezTo>
                  <a:pt x="722" y="982"/>
                  <a:pt x="722" y="982"/>
                  <a:pt x="722" y="982"/>
                </a:cubicBezTo>
                <a:cubicBezTo>
                  <a:pt x="722" y="980"/>
                  <a:pt x="722" y="979"/>
                  <a:pt x="721" y="977"/>
                </a:cubicBezTo>
                <a:cubicBezTo>
                  <a:pt x="721" y="977"/>
                  <a:pt x="721" y="977"/>
                  <a:pt x="720" y="976"/>
                </a:cubicBezTo>
                <a:cubicBezTo>
                  <a:pt x="720" y="976"/>
                  <a:pt x="720" y="975"/>
                  <a:pt x="719" y="974"/>
                </a:cubicBezTo>
                <a:cubicBezTo>
                  <a:pt x="719" y="974"/>
                  <a:pt x="719" y="974"/>
                  <a:pt x="719" y="974"/>
                </a:cubicBezTo>
                <a:cubicBezTo>
                  <a:pt x="718" y="972"/>
                  <a:pt x="720" y="972"/>
                  <a:pt x="720" y="972"/>
                </a:cubicBezTo>
                <a:cubicBezTo>
                  <a:pt x="720" y="967"/>
                  <a:pt x="720" y="967"/>
                  <a:pt x="720" y="967"/>
                </a:cubicBezTo>
                <a:cubicBezTo>
                  <a:pt x="719" y="967"/>
                  <a:pt x="719" y="967"/>
                  <a:pt x="719" y="967"/>
                </a:cubicBezTo>
                <a:cubicBezTo>
                  <a:pt x="720" y="964"/>
                  <a:pt x="720" y="962"/>
                  <a:pt x="720" y="959"/>
                </a:cubicBezTo>
                <a:cubicBezTo>
                  <a:pt x="721" y="959"/>
                  <a:pt x="721" y="959"/>
                  <a:pt x="721" y="959"/>
                </a:cubicBezTo>
                <a:cubicBezTo>
                  <a:pt x="721" y="956"/>
                  <a:pt x="720" y="954"/>
                  <a:pt x="721" y="950"/>
                </a:cubicBezTo>
                <a:cubicBezTo>
                  <a:pt x="722" y="950"/>
                  <a:pt x="722" y="950"/>
                  <a:pt x="722" y="950"/>
                </a:cubicBezTo>
                <a:cubicBezTo>
                  <a:pt x="722" y="946"/>
                  <a:pt x="722" y="946"/>
                  <a:pt x="722" y="946"/>
                </a:cubicBezTo>
                <a:cubicBezTo>
                  <a:pt x="723" y="946"/>
                  <a:pt x="723" y="946"/>
                  <a:pt x="723" y="946"/>
                </a:cubicBezTo>
                <a:cubicBezTo>
                  <a:pt x="723" y="945"/>
                  <a:pt x="723" y="945"/>
                  <a:pt x="723" y="945"/>
                </a:cubicBezTo>
                <a:cubicBezTo>
                  <a:pt x="723" y="945"/>
                  <a:pt x="723" y="945"/>
                  <a:pt x="723" y="945"/>
                </a:cubicBezTo>
                <a:cubicBezTo>
                  <a:pt x="723" y="944"/>
                  <a:pt x="723" y="944"/>
                  <a:pt x="723" y="944"/>
                </a:cubicBezTo>
                <a:cubicBezTo>
                  <a:pt x="724" y="943"/>
                  <a:pt x="724" y="943"/>
                  <a:pt x="725" y="943"/>
                </a:cubicBezTo>
                <a:cubicBezTo>
                  <a:pt x="725" y="941"/>
                  <a:pt x="725" y="941"/>
                  <a:pt x="725" y="941"/>
                </a:cubicBezTo>
                <a:cubicBezTo>
                  <a:pt x="725" y="941"/>
                  <a:pt x="725" y="941"/>
                  <a:pt x="725" y="941"/>
                </a:cubicBezTo>
                <a:cubicBezTo>
                  <a:pt x="725" y="940"/>
                  <a:pt x="725" y="940"/>
                  <a:pt x="725" y="940"/>
                </a:cubicBezTo>
                <a:cubicBezTo>
                  <a:pt x="725" y="940"/>
                  <a:pt x="725" y="940"/>
                  <a:pt x="725" y="940"/>
                </a:cubicBezTo>
                <a:cubicBezTo>
                  <a:pt x="725" y="938"/>
                  <a:pt x="725" y="938"/>
                  <a:pt x="725" y="938"/>
                </a:cubicBezTo>
                <a:cubicBezTo>
                  <a:pt x="724" y="938"/>
                  <a:pt x="724" y="938"/>
                  <a:pt x="724" y="938"/>
                </a:cubicBezTo>
                <a:cubicBezTo>
                  <a:pt x="724" y="937"/>
                  <a:pt x="724" y="935"/>
                  <a:pt x="725" y="934"/>
                </a:cubicBezTo>
                <a:cubicBezTo>
                  <a:pt x="723" y="933"/>
                  <a:pt x="720" y="932"/>
                  <a:pt x="717" y="932"/>
                </a:cubicBezTo>
                <a:cubicBezTo>
                  <a:pt x="717" y="928"/>
                  <a:pt x="717" y="928"/>
                  <a:pt x="717" y="928"/>
                </a:cubicBezTo>
                <a:cubicBezTo>
                  <a:pt x="717" y="928"/>
                  <a:pt x="717" y="928"/>
                  <a:pt x="717" y="928"/>
                </a:cubicBezTo>
                <a:cubicBezTo>
                  <a:pt x="716" y="925"/>
                  <a:pt x="716" y="928"/>
                  <a:pt x="714" y="926"/>
                </a:cubicBezTo>
                <a:cubicBezTo>
                  <a:pt x="714" y="926"/>
                  <a:pt x="714" y="926"/>
                  <a:pt x="714" y="925"/>
                </a:cubicBezTo>
                <a:cubicBezTo>
                  <a:pt x="710" y="925"/>
                  <a:pt x="707" y="925"/>
                  <a:pt x="704" y="925"/>
                </a:cubicBezTo>
                <a:cubicBezTo>
                  <a:pt x="704" y="924"/>
                  <a:pt x="704" y="924"/>
                  <a:pt x="702" y="923"/>
                </a:cubicBezTo>
                <a:cubicBezTo>
                  <a:pt x="702" y="924"/>
                  <a:pt x="702" y="925"/>
                  <a:pt x="702" y="925"/>
                </a:cubicBezTo>
                <a:cubicBezTo>
                  <a:pt x="699" y="925"/>
                  <a:pt x="696" y="926"/>
                  <a:pt x="694" y="926"/>
                </a:cubicBezTo>
                <a:cubicBezTo>
                  <a:pt x="694" y="926"/>
                  <a:pt x="693" y="927"/>
                  <a:pt x="693" y="927"/>
                </a:cubicBezTo>
                <a:cubicBezTo>
                  <a:pt x="692" y="928"/>
                  <a:pt x="691" y="927"/>
                  <a:pt x="691" y="926"/>
                </a:cubicBezTo>
                <a:cubicBezTo>
                  <a:pt x="683" y="926"/>
                  <a:pt x="683" y="926"/>
                  <a:pt x="683" y="926"/>
                </a:cubicBezTo>
                <a:cubicBezTo>
                  <a:pt x="683" y="926"/>
                  <a:pt x="683" y="928"/>
                  <a:pt x="681" y="927"/>
                </a:cubicBezTo>
                <a:cubicBezTo>
                  <a:pt x="681" y="927"/>
                  <a:pt x="681" y="926"/>
                  <a:pt x="681" y="926"/>
                </a:cubicBezTo>
                <a:cubicBezTo>
                  <a:pt x="679" y="926"/>
                  <a:pt x="679" y="927"/>
                  <a:pt x="678" y="927"/>
                </a:cubicBezTo>
                <a:cubicBezTo>
                  <a:pt x="676" y="927"/>
                  <a:pt x="676" y="927"/>
                  <a:pt x="676" y="927"/>
                </a:cubicBezTo>
                <a:cubicBezTo>
                  <a:pt x="676" y="926"/>
                  <a:pt x="676" y="926"/>
                  <a:pt x="676" y="926"/>
                </a:cubicBezTo>
                <a:cubicBezTo>
                  <a:pt x="675" y="926"/>
                  <a:pt x="677" y="924"/>
                  <a:pt x="678" y="923"/>
                </a:cubicBezTo>
                <a:cubicBezTo>
                  <a:pt x="679" y="923"/>
                  <a:pt x="679" y="923"/>
                  <a:pt x="679" y="923"/>
                </a:cubicBezTo>
                <a:cubicBezTo>
                  <a:pt x="679" y="921"/>
                  <a:pt x="679" y="921"/>
                  <a:pt x="679" y="921"/>
                </a:cubicBezTo>
                <a:cubicBezTo>
                  <a:pt x="679" y="921"/>
                  <a:pt x="680" y="921"/>
                  <a:pt x="680" y="921"/>
                </a:cubicBezTo>
                <a:cubicBezTo>
                  <a:pt x="681" y="919"/>
                  <a:pt x="680" y="918"/>
                  <a:pt x="681" y="916"/>
                </a:cubicBezTo>
                <a:cubicBezTo>
                  <a:pt x="681" y="916"/>
                  <a:pt x="681" y="916"/>
                  <a:pt x="681" y="916"/>
                </a:cubicBezTo>
                <a:cubicBezTo>
                  <a:pt x="681" y="915"/>
                  <a:pt x="681" y="915"/>
                  <a:pt x="681" y="915"/>
                </a:cubicBezTo>
                <a:cubicBezTo>
                  <a:pt x="682" y="915"/>
                  <a:pt x="682" y="915"/>
                  <a:pt x="682" y="915"/>
                </a:cubicBezTo>
                <a:cubicBezTo>
                  <a:pt x="682" y="914"/>
                  <a:pt x="681" y="913"/>
                  <a:pt x="681" y="912"/>
                </a:cubicBezTo>
                <a:cubicBezTo>
                  <a:pt x="681" y="912"/>
                  <a:pt x="681" y="912"/>
                  <a:pt x="681" y="912"/>
                </a:cubicBezTo>
                <a:cubicBezTo>
                  <a:pt x="681" y="910"/>
                  <a:pt x="681" y="910"/>
                  <a:pt x="681" y="910"/>
                </a:cubicBezTo>
                <a:cubicBezTo>
                  <a:pt x="682" y="910"/>
                  <a:pt x="682" y="910"/>
                  <a:pt x="683" y="909"/>
                </a:cubicBezTo>
                <a:cubicBezTo>
                  <a:pt x="683" y="907"/>
                  <a:pt x="683" y="905"/>
                  <a:pt x="683" y="903"/>
                </a:cubicBezTo>
                <a:cubicBezTo>
                  <a:pt x="683" y="903"/>
                  <a:pt x="683" y="903"/>
                  <a:pt x="683" y="903"/>
                </a:cubicBezTo>
                <a:cubicBezTo>
                  <a:pt x="683" y="900"/>
                  <a:pt x="683" y="900"/>
                  <a:pt x="680" y="900"/>
                </a:cubicBezTo>
                <a:cubicBezTo>
                  <a:pt x="681" y="898"/>
                  <a:pt x="681" y="897"/>
                  <a:pt x="683" y="896"/>
                </a:cubicBezTo>
                <a:cubicBezTo>
                  <a:pt x="683" y="894"/>
                  <a:pt x="683" y="894"/>
                  <a:pt x="683" y="894"/>
                </a:cubicBezTo>
                <a:cubicBezTo>
                  <a:pt x="683" y="894"/>
                  <a:pt x="683" y="894"/>
                  <a:pt x="683" y="894"/>
                </a:cubicBezTo>
                <a:cubicBezTo>
                  <a:pt x="684" y="896"/>
                  <a:pt x="683" y="898"/>
                  <a:pt x="683" y="898"/>
                </a:cubicBezTo>
                <a:cubicBezTo>
                  <a:pt x="685" y="899"/>
                  <a:pt x="685" y="899"/>
                  <a:pt x="685" y="899"/>
                </a:cubicBezTo>
                <a:cubicBezTo>
                  <a:pt x="685" y="900"/>
                  <a:pt x="685" y="900"/>
                  <a:pt x="685" y="900"/>
                </a:cubicBezTo>
                <a:cubicBezTo>
                  <a:pt x="687" y="900"/>
                  <a:pt x="687" y="900"/>
                  <a:pt x="687" y="900"/>
                </a:cubicBezTo>
                <a:cubicBezTo>
                  <a:pt x="686" y="896"/>
                  <a:pt x="686" y="896"/>
                  <a:pt x="686" y="896"/>
                </a:cubicBezTo>
                <a:cubicBezTo>
                  <a:pt x="687" y="892"/>
                  <a:pt x="688" y="888"/>
                  <a:pt x="689" y="884"/>
                </a:cubicBezTo>
                <a:cubicBezTo>
                  <a:pt x="691" y="883"/>
                  <a:pt x="687" y="883"/>
                  <a:pt x="689" y="879"/>
                </a:cubicBezTo>
                <a:cubicBezTo>
                  <a:pt x="689" y="879"/>
                  <a:pt x="689" y="879"/>
                  <a:pt x="689" y="879"/>
                </a:cubicBezTo>
                <a:cubicBezTo>
                  <a:pt x="689" y="878"/>
                  <a:pt x="690" y="876"/>
                  <a:pt x="690" y="875"/>
                </a:cubicBezTo>
                <a:cubicBezTo>
                  <a:pt x="690" y="874"/>
                  <a:pt x="691" y="874"/>
                  <a:pt x="691" y="874"/>
                </a:cubicBezTo>
                <a:cubicBezTo>
                  <a:pt x="691" y="872"/>
                  <a:pt x="691" y="872"/>
                  <a:pt x="691" y="872"/>
                </a:cubicBezTo>
                <a:cubicBezTo>
                  <a:pt x="692" y="872"/>
                  <a:pt x="692" y="872"/>
                  <a:pt x="692" y="872"/>
                </a:cubicBezTo>
                <a:cubicBezTo>
                  <a:pt x="692" y="871"/>
                  <a:pt x="692" y="871"/>
                  <a:pt x="692" y="871"/>
                </a:cubicBezTo>
                <a:cubicBezTo>
                  <a:pt x="692" y="871"/>
                  <a:pt x="692" y="871"/>
                  <a:pt x="692" y="871"/>
                </a:cubicBezTo>
                <a:cubicBezTo>
                  <a:pt x="693" y="869"/>
                  <a:pt x="693" y="866"/>
                  <a:pt x="693" y="865"/>
                </a:cubicBezTo>
                <a:cubicBezTo>
                  <a:pt x="693" y="864"/>
                  <a:pt x="692" y="864"/>
                  <a:pt x="692" y="864"/>
                </a:cubicBezTo>
                <a:cubicBezTo>
                  <a:pt x="692" y="863"/>
                  <a:pt x="691" y="863"/>
                  <a:pt x="691" y="862"/>
                </a:cubicBezTo>
                <a:cubicBezTo>
                  <a:pt x="689" y="862"/>
                  <a:pt x="689" y="862"/>
                  <a:pt x="689" y="862"/>
                </a:cubicBezTo>
                <a:cubicBezTo>
                  <a:pt x="689" y="861"/>
                  <a:pt x="689" y="861"/>
                  <a:pt x="689" y="861"/>
                </a:cubicBezTo>
                <a:cubicBezTo>
                  <a:pt x="688" y="861"/>
                  <a:pt x="688" y="861"/>
                  <a:pt x="688" y="861"/>
                </a:cubicBezTo>
                <a:cubicBezTo>
                  <a:pt x="688" y="861"/>
                  <a:pt x="688" y="861"/>
                  <a:pt x="688" y="861"/>
                </a:cubicBezTo>
                <a:cubicBezTo>
                  <a:pt x="687" y="860"/>
                  <a:pt x="681" y="862"/>
                  <a:pt x="680" y="862"/>
                </a:cubicBezTo>
                <a:cubicBezTo>
                  <a:pt x="679" y="863"/>
                  <a:pt x="679" y="864"/>
                  <a:pt x="678" y="865"/>
                </a:cubicBezTo>
                <a:cubicBezTo>
                  <a:pt x="677" y="865"/>
                  <a:pt x="675" y="865"/>
                  <a:pt x="674" y="865"/>
                </a:cubicBezTo>
                <a:cubicBezTo>
                  <a:pt x="674" y="866"/>
                  <a:pt x="674" y="866"/>
                  <a:pt x="673" y="867"/>
                </a:cubicBezTo>
                <a:cubicBezTo>
                  <a:pt x="672" y="867"/>
                  <a:pt x="672" y="867"/>
                  <a:pt x="672" y="867"/>
                </a:cubicBezTo>
                <a:cubicBezTo>
                  <a:pt x="672" y="867"/>
                  <a:pt x="672" y="867"/>
                  <a:pt x="672" y="867"/>
                </a:cubicBezTo>
                <a:cubicBezTo>
                  <a:pt x="668" y="867"/>
                  <a:pt x="668" y="867"/>
                  <a:pt x="668" y="867"/>
                </a:cubicBezTo>
                <a:cubicBezTo>
                  <a:pt x="668" y="868"/>
                  <a:pt x="668" y="868"/>
                  <a:pt x="668" y="868"/>
                </a:cubicBezTo>
                <a:cubicBezTo>
                  <a:pt x="667" y="868"/>
                  <a:pt x="667" y="868"/>
                  <a:pt x="666" y="869"/>
                </a:cubicBezTo>
                <a:cubicBezTo>
                  <a:pt x="666" y="872"/>
                  <a:pt x="665" y="875"/>
                  <a:pt x="664" y="878"/>
                </a:cubicBezTo>
                <a:cubicBezTo>
                  <a:pt x="664" y="878"/>
                  <a:pt x="664" y="878"/>
                  <a:pt x="664" y="878"/>
                </a:cubicBezTo>
                <a:cubicBezTo>
                  <a:pt x="664" y="882"/>
                  <a:pt x="664" y="882"/>
                  <a:pt x="664" y="882"/>
                </a:cubicBezTo>
                <a:cubicBezTo>
                  <a:pt x="663" y="882"/>
                  <a:pt x="662" y="883"/>
                  <a:pt x="662" y="883"/>
                </a:cubicBezTo>
                <a:cubicBezTo>
                  <a:pt x="662" y="884"/>
                  <a:pt x="662" y="884"/>
                  <a:pt x="662" y="884"/>
                </a:cubicBezTo>
                <a:cubicBezTo>
                  <a:pt x="661" y="884"/>
                  <a:pt x="661" y="884"/>
                  <a:pt x="661" y="884"/>
                </a:cubicBezTo>
                <a:cubicBezTo>
                  <a:pt x="661" y="890"/>
                  <a:pt x="661" y="890"/>
                  <a:pt x="661" y="890"/>
                </a:cubicBezTo>
                <a:cubicBezTo>
                  <a:pt x="660" y="890"/>
                  <a:pt x="660" y="890"/>
                  <a:pt x="659" y="890"/>
                </a:cubicBezTo>
                <a:cubicBezTo>
                  <a:pt x="658" y="891"/>
                  <a:pt x="656" y="895"/>
                  <a:pt x="655" y="896"/>
                </a:cubicBezTo>
                <a:cubicBezTo>
                  <a:pt x="652" y="896"/>
                  <a:pt x="652" y="896"/>
                  <a:pt x="652" y="896"/>
                </a:cubicBezTo>
                <a:cubicBezTo>
                  <a:pt x="652" y="897"/>
                  <a:pt x="652" y="897"/>
                  <a:pt x="652" y="897"/>
                </a:cubicBezTo>
                <a:cubicBezTo>
                  <a:pt x="652" y="896"/>
                  <a:pt x="651" y="896"/>
                  <a:pt x="650" y="895"/>
                </a:cubicBezTo>
                <a:cubicBezTo>
                  <a:pt x="650" y="894"/>
                  <a:pt x="650" y="894"/>
                  <a:pt x="650" y="894"/>
                </a:cubicBezTo>
                <a:cubicBezTo>
                  <a:pt x="649" y="895"/>
                  <a:pt x="648" y="895"/>
                  <a:pt x="646" y="896"/>
                </a:cubicBezTo>
                <a:cubicBezTo>
                  <a:pt x="646" y="895"/>
                  <a:pt x="646" y="895"/>
                  <a:pt x="646" y="895"/>
                </a:cubicBezTo>
                <a:cubicBezTo>
                  <a:pt x="643" y="895"/>
                  <a:pt x="643" y="897"/>
                  <a:pt x="641" y="899"/>
                </a:cubicBezTo>
                <a:cubicBezTo>
                  <a:pt x="641" y="900"/>
                  <a:pt x="641" y="900"/>
                  <a:pt x="641" y="900"/>
                </a:cubicBezTo>
                <a:cubicBezTo>
                  <a:pt x="639" y="899"/>
                  <a:pt x="639" y="899"/>
                  <a:pt x="636" y="900"/>
                </a:cubicBezTo>
                <a:cubicBezTo>
                  <a:pt x="636" y="901"/>
                  <a:pt x="636" y="901"/>
                  <a:pt x="636" y="901"/>
                </a:cubicBezTo>
                <a:cubicBezTo>
                  <a:pt x="633" y="900"/>
                  <a:pt x="632" y="901"/>
                  <a:pt x="628" y="901"/>
                </a:cubicBezTo>
                <a:cubicBezTo>
                  <a:pt x="628" y="899"/>
                  <a:pt x="627" y="898"/>
                  <a:pt x="626" y="896"/>
                </a:cubicBezTo>
                <a:cubicBezTo>
                  <a:pt x="625" y="896"/>
                  <a:pt x="624" y="896"/>
                  <a:pt x="623" y="896"/>
                </a:cubicBezTo>
                <a:cubicBezTo>
                  <a:pt x="623" y="895"/>
                  <a:pt x="623" y="895"/>
                  <a:pt x="623" y="895"/>
                </a:cubicBezTo>
                <a:cubicBezTo>
                  <a:pt x="621" y="895"/>
                  <a:pt x="621" y="895"/>
                  <a:pt x="621" y="895"/>
                </a:cubicBezTo>
                <a:cubicBezTo>
                  <a:pt x="621" y="894"/>
                  <a:pt x="621" y="894"/>
                  <a:pt x="621" y="894"/>
                </a:cubicBezTo>
                <a:cubicBezTo>
                  <a:pt x="620" y="894"/>
                  <a:pt x="618" y="895"/>
                  <a:pt x="617" y="895"/>
                </a:cubicBezTo>
                <a:cubicBezTo>
                  <a:pt x="616" y="889"/>
                  <a:pt x="613" y="888"/>
                  <a:pt x="613" y="882"/>
                </a:cubicBezTo>
                <a:cubicBezTo>
                  <a:pt x="611" y="882"/>
                  <a:pt x="611" y="882"/>
                  <a:pt x="611" y="882"/>
                </a:cubicBezTo>
                <a:cubicBezTo>
                  <a:pt x="610" y="881"/>
                  <a:pt x="610" y="880"/>
                  <a:pt x="608" y="879"/>
                </a:cubicBezTo>
                <a:cubicBezTo>
                  <a:pt x="608" y="878"/>
                  <a:pt x="608" y="878"/>
                  <a:pt x="608" y="878"/>
                </a:cubicBezTo>
                <a:cubicBezTo>
                  <a:pt x="607" y="878"/>
                  <a:pt x="607" y="878"/>
                  <a:pt x="607" y="878"/>
                </a:cubicBezTo>
                <a:cubicBezTo>
                  <a:pt x="607" y="877"/>
                  <a:pt x="607" y="877"/>
                  <a:pt x="607" y="877"/>
                </a:cubicBezTo>
                <a:cubicBezTo>
                  <a:pt x="606" y="877"/>
                  <a:pt x="606" y="877"/>
                  <a:pt x="606" y="877"/>
                </a:cubicBezTo>
                <a:cubicBezTo>
                  <a:pt x="605" y="876"/>
                  <a:pt x="605" y="875"/>
                  <a:pt x="605" y="874"/>
                </a:cubicBezTo>
                <a:cubicBezTo>
                  <a:pt x="605" y="874"/>
                  <a:pt x="604" y="873"/>
                  <a:pt x="604" y="873"/>
                </a:cubicBezTo>
                <a:cubicBezTo>
                  <a:pt x="604" y="872"/>
                  <a:pt x="604" y="871"/>
                  <a:pt x="604" y="871"/>
                </a:cubicBezTo>
                <a:cubicBezTo>
                  <a:pt x="604" y="871"/>
                  <a:pt x="604" y="871"/>
                  <a:pt x="604" y="871"/>
                </a:cubicBezTo>
                <a:cubicBezTo>
                  <a:pt x="604" y="869"/>
                  <a:pt x="604" y="869"/>
                  <a:pt x="604" y="869"/>
                </a:cubicBezTo>
                <a:cubicBezTo>
                  <a:pt x="603" y="869"/>
                  <a:pt x="602" y="868"/>
                  <a:pt x="602" y="868"/>
                </a:cubicBezTo>
                <a:cubicBezTo>
                  <a:pt x="602" y="865"/>
                  <a:pt x="602" y="865"/>
                  <a:pt x="602" y="865"/>
                </a:cubicBezTo>
                <a:cubicBezTo>
                  <a:pt x="601" y="865"/>
                  <a:pt x="601" y="865"/>
                  <a:pt x="601" y="865"/>
                </a:cubicBezTo>
                <a:cubicBezTo>
                  <a:pt x="601" y="865"/>
                  <a:pt x="601" y="865"/>
                  <a:pt x="601" y="865"/>
                </a:cubicBezTo>
                <a:cubicBezTo>
                  <a:pt x="600" y="865"/>
                  <a:pt x="600" y="865"/>
                  <a:pt x="600" y="866"/>
                </a:cubicBezTo>
                <a:cubicBezTo>
                  <a:pt x="599" y="866"/>
                  <a:pt x="599" y="866"/>
                  <a:pt x="599" y="866"/>
                </a:cubicBezTo>
                <a:cubicBezTo>
                  <a:pt x="599" y="865"/>
                  <a:pt x="600" y="863"/>
                  <a:pt x="600" y="862"/>
                </a:cubicBezTo>
                <a:cubicBezTo>
                  <a:pt x="600" y="862"/>
                  <a:pt x="600" y="862"/>
                  <a:pt x="600" y="862"/>
                </a:cubicBezTo>
                <a:cubicBezTo>
                  <a:pt x="600" y="860"/>
                  <a:pt x="600" y="858"/>
                  <a:pt x="600" y="855"/>
                </a:cubicBezTo>
                <a:cubicBezTo>
                  <a:pt x="600" y="855"/>
                  <a:pt x="600" y="855"/>
                  <a:pt x="600" y="855"/>
                </a:cubicBezTo>
                <a:cubicBezTo>
                  <a:pt x="601" y="853"/>
                  <a:pt x="601" y="852"/>
                  <a:pt x="602" y="850"/>
                </a:cubicBezTo>
                <a:cubicBezTo>
                  <a:pt x="601" y="850"/>
                  <a:pt x="601" y="850"/>
                  <a:pt x="601" y="850"/>
                </a:cubicBezTo>
                <a:cubicBezTo>
                  <a:pt x="601" y="847"/>
                  <a:pt x="601" y="847"/>
                  <a:pt x="601" y="847"/>
                </a:cubicBezTo>
                <a:cubicBezTo>
                  <a:pt x="600" y="847"/>
                  <a:pt x="600" y="847"/>
                  <a:pt x="600" y="847"/>
                </a:cubicBezTo>
                <a:cubicBezTo>
                  <a:pt x="600" y="842"/>
                  <a:pt x="600" y="842"/>
                  <a:pt x="600" y="842"/>
                </a:cubicBezTo>
                <a:cubicBezTo>
                  <a:pt x="600" y="842"/>
                  <a:pt x="600" y="842"/>
                  <a:pt x="599" y="842"/>
                </a:cubicBezTo>
                <a:cubicBezTo>
                  <a:pt x="598" y="840"/>
                  <a:pt x="600" y="839"/>
                  <a:pt x="600" y="838"/>
                </a:cubicBezTo>
                <a:cubicBezTo>
                  <a:pt x="599" y="835"/>
                  <a:pt x="599" y="832"/>
                  <a:pt x="598" y="830"/>
                </a:cubicBezTo>
                <a:cubicBezTo>
                  <a:pt x="599" y="830"/>
                  <a:pt x="599" y="830"/>
                  <a:pt x="599" y="830"/>
                </a:cubicBezTo>
                <a:cubicBezTo>
                  <a:pt x="599" y="829"/>
                  <a:pt x="599" y="827"/>
                  <a:pt x="598" y="826"/>
                </a:cubicBezTo>
                <a:cubicBezTo>
                  <a:pt x="599" y="826"/>
                  <a:pt x="599" y="825"/>
                  <a:pt x="600" y="825"/>
                </a:cubicBezTo>
                <a:cubicBezTo>
                  <a:pt x="601" y="824"/>
                  <a:pt x="601" y="823"/>
                  <a:pt x="601" y="821"/>
                </a:cubicBezTo>
                <a:cubicBezTo>
                  <a:pt x="604" y="821"/>
                  <a:pt x="604" y="821"/>
                  <a:pt x="604" y="821"/>
                </a:cubicBezTo>
                <a:cubicBezTo>
                  <a:pt x="604" y="819"/>
                  <a:pt x="606" y="818"/>
                  <a:pt x="606" y="815"/>
                </a:cubicBezTo>
                <a:cubicBezTo>
                  <a:pt x="604" y="814"/>
                  <a:pt x="605" y="815"/>
                  <a:pt x="604" y="814"/>
                </a:cubicBezTo>
                <a:cubicBezTo>
                  <a:pt x="604" y="814"/>
                  <a:pt x="604" y="814"/>
                  <a:pt x="604" y="814"/>
                </a:cubicBezTo>
                <a:cubicBezTo>
                  <a:pt x="604" y="813"/>
                  <a:pt x="604" y="813"/>
                  <a:pt x="604" y="812"/>
                </a:cubicBezTo>
                <a:cubicBezTo>
                  <a:pt x="605" y="812"/>
                  <a:pt x="605" y="812"/>
                  <a:pt x="605" y="812"/>
                </a:cubicBezTo>
                <a:cubicBezTo>
                  <a:pt x="605" y="811"/>
                  <a:pt x="605" y="811"/>
                  <a:pt x="604" y="810"/>
                </a:cubicBezTo>
                <a:cubicBezTo>
                  <a:pt x="603" y="810"/>
                  <a:pt x="603" y="810"/>
                  <a:pt x="603" y="810"/>
                </a:cubicBezTo>
                <a:cubicBezTo>
                  <a:pt x="603" y="809"/>
                  <a:pt x="603" y="808"/>
                  <a:pt x="602" y="807"/>
                </a:cubicBezTo>
                <a:cubicBezTo>
                  <a:pt x="602" y="807"/>
                  <a:pt x="602" y="807"/>
                  <a:pt x="602" y="807"/>
                </a:cubicBezTo>
                <a:cubicBezTo>
                  <a:pt x="602" y="805"/>
                  <a:pt x="602" y="805"/>
                  <a:pt x="602" y="805"/>
                </a:cubicBezTo>
                <a:cubicBezTo>
                  <a:pt x="601" y="805"/>
                  <a:pt x="601" y="805"/>
                  <a:pt x="601" y="805"/>
                </a:cubicBezTo>
                <a:cubicBezTo>
                  <a:pt x="601" y="803"/>
                  <a:pt x="601" y="803"/>
                  <a:pt x="601" y="803"/>
                </a:cubicBezTo>
                <a:cubicBezTo>
                  <a:pt x="600" y="803"/>
                  <a:pt x="600" y="803"/>
                  <a:pt x="600" y="803"/>
                </a:cubicBezTo>
                <a:cubicBezTo>
                  <a:pt x="601" y="801"/>
                  <a:pt x="601" y="799"/>
                  <a:pt x="601" y="798"/>
                </a:cubicBezTo>
                <a:cubicBezTo>
                  <a:pt x="600" y="798"/>
                  <a:pt x="600" y="798"/>
                  <a:pt x="600" y="798"/>
                </a:cubicBezTo>
                <a:cubicBezTo>
                  <a:pt x="600" y="796"/>
                  <a:pt x="600" y="797"/>
                  <a:pt x="600" y="796"/>
                </a:cubicBezTo>
                <a:cubicBezTo>
                  <a:pt x="600" y="796"/>
                  <a:pt x="600" y="796"/>
                  <a:pt x="600" y="796"/>
                </a:cubicBezTo>
                <a:cubicBezTo>
                  <a:pt x="601" y="796"/>
                  <a:pt x="602" y="796"/>
                  <a:pt x="602" y="796"/>
                </a:cubicBezTo>
                <a:cubicBezTo>
                  <a:pt x="603" y="795"/>
                  <a:pt x="603" y="793"/>
                  <a:pt x="603" y="790"/>
                </a:cubicBezTo>
                <a:cubicBezTo>
                  <a:pt x="606" y="790"/>
                  <a:pt x="605" y="790"/>
                  <a:pt x="606" y="788"/>
                </a:cubicBezTo>
                <a:cubicBezTo>
                  <a:pt x="606" y="788"/>
                  <a:pt x="606" y="788"/>
                  <a:pt x="606" y="788"/>
                </a:cubicBezTo>
                <a:cubicBezTo>
                  <a:pt x="609" y="788"/>
                  <a:pt x="609" y="788"/>
                  <a:pt x="609" y="788"/>
                </a:cubicBezTo>
                <a:cubicBezTo>
                  <a:pt x="609" y="787"/>
                  <a:pt x="609" y="787"/>
                  <a:pt x="610" y="786"/>
                </a:cubicBezTo>
                <a:cubicBezTo>
                  <a:pt x="612" y="786"/>
                  <a:pt x="612" y="786"/>
                  <a:pt x="612" y="786"/>
                </a:cubicBezTo>
                <a:cubicBezTo>
                  <a:pt x="612" y="786"/>
                  <a:pt x="612" y="786"/>
                  <a:pt x="612" y="786"/>
                </a:cubicBezTo>
                <a:cubicBezTo>
                  <a:pt x="612" y="786"/>
                  <a:pt x="612" y="786"/>
                  <a:pt x="612" y="786"/>
                </a:cubicBezTo>
                <a:cubicBezTo>
                  <a:pt x="612" y="785"/>
                  <a:pt x="612" y="784"/>
                  <a:pt x="612" y="783"/>
                </a:cubicBezTo>
                <a:cubicBezTo>
                  <a:pt x="614" y="783"/>
                  <a:pt x="614" y="783"/>
                  <a:pt x="614" y="783"/>
                </a:cubicBezTo>
                <a:cubicBezTo>
                  <a:pt x="614" y="782"/>
                  <a:pt x="613" y="783"/>
                  <a:pt x="614" y="782"/>
                </a:cubicBezTo>
                <a:cubicBezTo>
                  <a:pt x="614" y="781"/>
                  <a:pt x="614" y="781"/>
                  <a:pt x="614" y="781"/>
                </a:cubicBezTo>
                <a:cubicBezTo>
                  <a:pt x="616" y="781"/>
                  <a:pt x="617" y="782"/>
                  <a:pt x="618" y="782"/>
                </a:cubicBezTo>
                <a:cubicBezTo>
                  <a:pt x="618" y="781"/>
                  <a:pt x="618" y="781"/>
                  <a:pt x="618" y="781"/>
                </a:cubicBezTo>
                <a:cubicBezTo>
                  <a:pt x="619" y="781"/>
                  <a:pt x="620" y="780"/>
                  <a:pt x="621" y="779"/>
                </a:cubicBezTo>
                <a:cubicBezTo>
                  <a:pt x="621" y="780"/>
                  <a:pt x="621" y="780"/>
                  <a:pt x="621" y="780"/>
                </a:cubicBezTo>
                <a:cubicBezTo>
                  <a:pt x="621" y="780"/>
                  <a:pt x="621" y="780"/>
                  <a:pt x="621" y="780"/>
                </a:cubicBezTo>
                <a:cubicBezTo>
                  <a:pt x="622" y="778"/>
                  <a:pt x="621" y="777"/>
                  <a:pt x="622" y="776"/>
                </a:cubicBezTo>
                <a:cubicBezTo>
                  <a:pt x="623" y="776"/>
                  <a:pt x="623" y="775"/>
                  <a:pt x="624" y="775"/>
                </a:cubicBezTo>
                <a:cubicBezTo>
                  <a:pt x="624" y="771"/>
                  <a:pt x="624" y="771"/>
                  <a:pt x="624" y="771"/>
                </a:cubicBezTo>
                <a:cubicBezTo>
                  <a:pt x="625" y="772"/>
                  <a:pt x="625" y="772"/>
                  <a:pt x="626" y="772"/>
                </a:cubicBezTo>
                <a:cubicBezTo>
                  <a:pt x="626" y="773"/>
                  <a:pt x="626" y="773"/>
                  <a:pt x="626" y="773"/>
                </a:cubicBezTo>
                <a:cubicBezTo>
                  <a:pt x="628" y="773"/>
                  <a:pt x="628" y="773"/>
                  <a:pt x="628" y="773"/>
                </a:cubicBezTo>
                <a:cubicBezTo>
                  <a:pt x="628" y="773"/>
                  <a:pt x="628" y="773"/>
                  <a:pt x="628" y="773"/>
                </a:cubicBezTo>
                <a:cubicBezTo>
                  <a:pt x="629" y="773"/>
                  <a:pt x="629" y="773"/>
                  <a:pt x="629" y="773"/>
                </a:cubicBezTo>
                <a:cubicBezTo>
                  <a:pt x="630" y="773"/>
                  <a:pt x="630" y="772"/>
                  <a:pt x="630" y="772"/>
                </a:cubicBezTo>
                <a:cubicBezTo>
                  <a:pt x="631" y="772"/>
                  <a:pt x="633" y="771"/>
                  <a:pt x="634" y="771"/>
                </a:cubicBezTo>
                <a:cubicBezTo>
                  <a:pt x="634" y="769"/>
                  <a:pt x="634" y="769"/>
                  <a:pt x="634" y="769"/>
                </a:cubicBezTo>
                <a:cubicBezTo>
                  <a:pt x="634" y="769"/>
                  <a:pt x="635" y="770"/>
                  <a:pt x="635" y="770"/>
                </a:cubicBezTo>
                <a:cubicBezTo>
                  <a:pt x="637" y="771"/>
                  <a:pt x="638" y="769"/>
                  <a:pt x="639" y="769"/>
                </a:cubicBezTo>
                <a:cubicBezTo>
                  <a:pt x="639" y="769"/>
                  <a:pt x="639" y="769"/>
                  <a:pt x="639" y="769"/>
                </a:cubicBezTo>
                <a:cubicBezTo>
                  <a:pt x="640" y="769"/>
                  <a:pt x="640" y="770"/>
                  <a:pt x="641" y="770"/>
                </a:cubicBezTo>
                <a:cubicBezTo>
                  <a:pt x="642" y="770"/>
                  <a:pt x="643" y="770"/>
                  <a:pt x="644" y="771"/>
                </a:cubicBezTo>
                <a:cubicBezTo>
                  <a:pt x="644" y="771"/>
                  <a:pt x="644" y="771"/>
                  <a:pt x="644" y="771"/>
                </a:cubicBezTo>
                <a:cubicBezTo>
                  <a:pt x="647" y="771"/>
                  <a:pt x="647" y="770"/>
                  <a:pt x="649" y="769"/>
                </a:cubicBezTo>
                <a:cubicBezTo>
                  <a:pt x="649" y="772"/>
                  <a:pt x="649" y="772"/>
                  <a:pt x="649" y="772"/>
                </a:cubicBezTo>
                <a:cubicBezTo>
                  <a:pt x="651" y="772"/>
                  <a:pt x="651" y="773"/>
                  <a:pt x="652" y="774"/>
                </a:cubicBezTo>
                <a:cubicBezTo>
                  <a:pt x="655" y="774"/>
                  <a:pt x="655" y="773"/>
                  <a:pt x="656" y="772"/>
                </a:cubicBezTo>
                <a:cubicBezTo>
                  <a:pt x="656" y="773"/>
                  <a:pt x="656" y="773"/>
                  <a:pt x="656" y="773"/>
                </a:cubicBezTo>
                <a:cubicBezTo>
                  <a:pt x="655" y="773"/>
                  <a:pt x="655" y="773"/>
                  <a:pt x="655" y="773"/>
                </a:cubicBezTo>
                <a:cubicBezTo>
                  <a:pt x="655" y="775"/>
                  <a:pt x="655" y="774"/>
                  <a:pt x="654" y="775"/>
                </a:cubicBezTo>
                <a:cubicBezTo>
                  <a:pt x="654" y="777"/>
                  <a:pt x="654" y="777"/>
                  <a:pt x="654" y="777"/>
                </a:cubicBezTo>
                <a:cubicBezTo>
                  <a:pt x="655" y="777"/>
                  <a:pt x="655" y="777"/>
                  <a:pt x="655" y="777"/>
                </a:cubicBezTo>
                <a:cubicBezTo>
                  <a:pt x="656" y="777"/>
                  <a:pt x="658" y="779"/>
                  <a:pt x="660" y="778"/>
                </a:cubicBezTo>
                <a:cubicBezTo>
                  <a:pt x="660" y="777"/>
                  <a:pt x="661" y="777"/>
                  <a:pt x="661" y="777"/>
                </a:cubicBezTo>
                <a:cubicBezTo>
                  <a:pt x="662" y="777"/>
                  <a:pt x="663" y="777"/>
                  <a:pt x="664" y="777"/>
                </a:cubicBezTo>
                <a:cubicBezTo>
                  <a:pt x="663" y="776"/>
                  <a:pt x="663" y="776"/>
                  <a:pt x="662" y="775"/>
                </a:cubicBezTo>
                <a:cubicBezTo>
                  <a:pt x="662" y="773"/>
                  <a:pt x="663" y="772"/>
                  <a:pt x="664" y="771"/>
                </a:cubicBezTo>
                <a:cubicBezTo>
                  <a:pt x="664" y="771"/>
                  <a:pt x="664" y="771"/>
                  <a:pt x="664" y="771"/>
                </a:cubicBezTo>
                <a:cubicBezTo>
                  <a:pt x="667" y="771"/>
                  <a:pt x="667" y="773"/>
                  <a:pt x="670" y="773"/>
                </a:cubicBezTo>
                <a:cubicBezTo>
                  <a:pt x="670" y="775"/>
                  <a:pt x="670" y="775"/>
                  <a:pt x="670" y="775"/>
                </a:cubicBezTo>
                <a:cubicBezTo>
                  <a:pt x="671" y="776"/>
                  <a:pt x="670" y="775"/>
                  <a:pt x="671" y="776"/>
                </a:cubicBezTo>
                <a:cubicBezTo>
                  <a:pt x="674" y="776"/>
                  <a:pt x="674" y="776"/>
                  <a:pt x="674" y="776"/>
                </a:cubicBezTo>
                <a:cubicBezTo>
                  <a:pt x="674" y="779"/>
                  <a:pt x="674" y="779"/>
                  <a:pt x="674" y="779"/>
                </a:cubicBezTo>
                <a:cubicBezTo>
                  <a:pt x="676" y="779"/>
                  <a:pt x="676" y="779"/>
                  <a:pt x="676" y="779"/>
                </a:cubicBezTo>
                <a:cubicBezTo>
                  <a:pt x="677" y="778"/>
                  <a:pt x="676" y="778"/>
                  <a:pt x="677" y="778"/>
                </a:cubicBezTo>
                <a:cubicBezTo>
                  <a:pt x="676" y="777"/>
                  <a:pt x="676" y="776"/>
                  <a:pt x="676" y="775"/>
                </a:cubicBezTo>
                <a:cubicBezTo>
                  <a:pt x="674" y="775"/>
                  <a:pt x="674" y="774"/>
                  <a:pt x="673" y="774"/>
                </a:cubicBezTo>
                <a:cubicBezTo>
                  <a:pt x="673" y="771"/>
                  <a:pt x="674" y="771"/>
                  <a:pt x="676" y="771"/>
                </a:cubicBezTo>
                <a:cubicBezTo>
                  <a:pt x="676" y="769"/>
                  <a:pt x="676" y="769"/>
                  <a:pt x="675" y="769"/>
                </a:cubicBezTo>
                <a:cubicBezTo>
                  <a:pt x="674" y="768"/>
                  <a:pt x="675" y="768"/>
                  <a:pt x="674" y="768"/>
                </a:cubicBezTo>
                <a:cubicBezTo>
                  <a:pt x="674" y="769"/>
                  <a:pt x="674" y="769"/>
                  <a:pt x="674" y="769"/>
                </a:cubicBezTo>
                <a:cubicBezTo>
                  <a:pt x="674" y="769"/>
                  <a:pt x="673" y="769"/>
                  <a:pt x="673" y="769"/>
                </a:cubicBezTo>
                <a:cubicBezTo>
                  <a:pt x="672" y="768"/>
                  <a:pt x="672" y="769"/>
                  <a:pt x="671" y="768"/>
                </a:cubicBezTo>
                <a:cubicBezTo>
                  <a:pt x="671" y="767"/>
                  <a:pt x="671" y="767"/>
                  <a:pt x="671" y="767"/>
                </a:cubicBezTo>
                <a:cubicBezTo>
                  <a:pt x="670" y="767"/>
                  <a:pt x="669" y="767"/>
                  <a:pt x="668" y="767"/>
                </a:cubicBezTo>
                <a:cubicBezTo>
                  <a:pt x="668" y="766"/>
                  <a:pt x="668" y="766"/>
                  <a:pt x="668" y="766"/>
                </a:cubicBezTo>
                <a:cubicBezTo>
                  <a:pt x="667" y="766"/>
                  <a:pt x="668" y="766"/>
                  <a:pt x="667" y="765"/>
                </a:cubicBezTo>
                <a:cubicBezTo>
                  <a:pt x="666" y="765"/>
                  <a:pt x="667" y="765"/>
                  <a:pt x="666" y="765"/>
                </a:cubicBezTo>
                <a:cubicBezTo>
                  <a:pt x="668" y="764"/>
                  <a:pt x="670" y="765"/>
                  <a:pt x="673" y="765"/>
                </a:cubicBezTo>
                <a:cubicBezTo>
                  <a:pt x="673" y="763"/>
                  <a:pt x="673" y="763"/>
                  <a:pt x="673" y="763"/>
                </a:cubicBezTo>
                <a:cubicBezTo>
                  <a:pt x="675" y="762"/>
                  <a:pt x="676" y="762"/>
                  <a:pt x="678" y="761"/>
                </a:cubicBezTo>
                <a:cubicBezTo>
                  <a:pt x="678" y="762"/>
                  <a:pt x="678" y="762"/>
                  <a:pt x="678" y="762"/>
                </a:cubicBezTo>
                <a:cubicBezTo>
                  <a:pt x="680" y="762"/>
                  <a:pt x="680" y="762"/>
                  <a:pt x="680" y="762"/>
                </a:cubicBezTo>
                <a:cubicBezTo>
                  <a:pt x="680" y="763"/>
                  <a:pt x="680" y="763"/>
                  <a:pt x="681" y="763"/>
                </a:cubicBezTo>
                <a:cubicBezTo>
                  <a:pt x="682" y="763"/>
                  <a:pt x="682" y="763"/>
                  <a:pt x="682" y="763"/>
                </a:cubicBezTo>
                <a:cubicBezTo>
                  <a:pt x="682" y="764"/>
                  <a:pt x="682" y="764"/>
                  <a:pt x="682" y="764"/>
                </a:cubicBezTo>
                <a:cubicBezTo>
                  <a:pt x="683" y="764"/>
                  <a:pt x="684" y="764"/>
                  <a:pt x="685" y="763"/>
                </a:cubicBezTo>
                <a:cubicBezTo>
                  <a:pt x="685" y="761"/>
                  <a:pt x="685" y="761"/>
                  <a:pt x="685" y="761"/>
                </a:cubicBezTo>
                <a:cubicBezTo>
                  <a:pt x="686" y="761"/>
                  <a:pt x="686" y="761"/>
                  <a:pt x="686" y="761"/>
                </a:cubicBezTo>
                <a:cubicBezTo>
                  <a:pt x="686" y="762"/>
                  <a:pt x="686" y="763"/>
                  <a:pt x="687" y="765"/>
                </a:cubicBezTo>
                <a:cubicBezTo>
                  <a:pt x="689" y="765"/>
                  <a:pt x="689" y="765"/>
                  <a:pt x="689" y="765"/>
                </a:cubicBezTo>
                <a:cubicBezTo>
                  <a:pt x="689" y="763"/>
                  <a:pt x="689" y="763"/>
                  <a:pt x="689" y="763"/>
                </a:cubicBezTo>
                <a:cubicBezTo>
                  <a:pt x="690" y="763"/>
                  <a:pt x="691" y="763"/>
                  <a:pt x="692" y="763"/>
                </a:cubicBezTo>
                <a:cubicBezTo>
                  <a:pt x="692" y="761"/>
                  <a:pt x="692" y="761"/>
                  <a:pt x="692" y="761"/>
                </a:cubicBezTo>
                <a:cubicBezTo>
                  <a:pt x="692" y="761"/>
                  <a:pt x="692" y="761"/>
                  <a:pt x="692" y="761"/>
                </a:cubicBezTo>
                <a:cubicBezTo>
                  <a:pt x="693" y="762"/>
                  <a:pt x="693" y="763"/>
                  <a:pt x="694" y="763"/>
                </a:cubicBezTo>
                <a:cubicBezTo>
                  <a:pt x="696" y="763"/>
                  <a:pt x="696" y="763"/>
                  <a:pt x="696" y="761"/>
                </a:cubicBezTo>
                <a:cubicBezTo>
                  <a:pt x="698" y="762"/>
                  <a:pt x="699" y="762"/>
                  <a:pt x="700" y="762"/>
                </a:cubicBezTo>
                <a:cubicBezTo>
                  <a:pt x="700" y="763"/>
                  <a:pt x="700" y="763"/>
                  <a:pt x="700" y="763"/>
                </a:cubicBezTo>
                <a:cubicBezTo>
                  <a:pt x="700" y="766"/>
                  <a:pt x="702" y="766"/>
                  <a:pt x="704" y="767"/>
                </a:cubicBezTo>
                <a:cubicBezTo>
                  <a:pt x="706" y="767"/>
                  <a:pt x="706" y="767"/>
                  <a:pt x="706" y="767"/>
                </a:cubicBezTo>
                <a:cubicBezTo>
                  <a:pt x="707" y="768"/>
                  <a:pt x="707" y="769"/>
                  <a:pt x="708" y="770"/>
                </a:cubicBezTo>
                <a:cubicBezTo>
                  <a:pt x="710" y="770"/>
                  <a:pt x="710" y="770"/>
                  <a:pt x="710" y="770"/>
                </a:cubicBezTo>
                <a:cubicBezTo>
                  <a:pt x="710" y="771"/>
                  <a:pt x="710" y="771"/>
                  <a:pt x="711" y="772"/>
                </a:cubicBezTo>
                <a:cubicBezTo>
                  <a:pt x="714" y="771"/>
                  <a:pt x="714" y="771"/>
                  <a:pt x="714" y="771"/>
                </a:cubicBezTo>
                <a:cubicBezTo>
                  <a:pt x="714" y="772"/>
                  <a:pt x="714" y="772"/>
                  <a:pt x="714" y="772"/>
                </a:cubicBezTo>
                <a:cubicBezTo>
                  <a:pt x="716" y="771"/>
                  <a:pt x="717" y="770"/>
                  <a:pt x="718" y="768"/>
                </a:cubicBezTo>
                <a:cubicBezTo>
                  <a:pt x="725" y="768"/>
                  <a:pt x="722" y="771"/>
                  <a:pt x="725" y="775"/>
                </a:cubicBezTo>
                <a:cubicBezTo>
                  <a:pt x="725" y="775"/>
                  <a:pt x="725" y="775"/>
                  <a:pt x="725" y="775"/>
                </a:cubicBezTo>
                <a:cubicBezTo>
                  <a:pt x="726" y="776"/>
                  <a:pt x="726" y="776"/>
                  <a:pt x="726" y="777"/>
                </a:cubicBezTo>
                <a:cubicBezTo>
                  <a:pt x="726" y="777"/>
                  <a:pt x="728" y="777"/>
                  <a:pt x="729" y="777"/>
                </a:cubicBezTo>
                <a:cubicBezTo>
                  <a:pt x="729" y="780"/>
                  <a:pt x="729" y="783"/>
                  <a:pt x="729" y="786"/>
                </a:cubicBezTo>
                <a:cubicBezTo>
                  <a:pt x="729" y="786"/>
                  <a:pt x="729" y="786"/>
                  <a:pt x="729" y="786"/>
                </a:cubicBezTo>
                <a:cubicBezTo>
                  <a:pt x="728" y="788"/>
                  <a:pt x="728" y="792"/>
                  <a:pt x="729" y="794"/>
                </a:cubicBezTo>
                <a:cubicBezTo>
                  <a:pt x="729" y="794"/>
                  <a:pt x="729" y="794"/>
                  <a:pt x="729" y="794"/>
                </a:cubicBezTo>
                <a:cubicBezTo>
                  <a:pt x="730" y="794"/>
                  <a:pt x="729" y="794"/>
                  <a:pt x="730" y="794"/>
                </a:cubicBezTo>
                <a:cubicBezTo>
                  <a:pt x="731" y="793"/>
                  <a:pt x="731" y="793"/>
                  <a:pt x="731" y="791"/>
                </a:cubicBezTo>
                <a:cubicBezTo>
                  <a:pt x="734" y="791"/>
                  <a:pt x="734" y="791"/>
                  <a:pt x="734" y="791"/>
                </a:cubicBezTo>
                <a:cubicBezTo>
                  <a:pt x="734" y="794"/>
                  <a:pt x="733" y="796"/>
                  <a:pt x="731" y="797"/>
                </a:cubicBezTo>
                <a:cubicBezTo>
                  <a:pt x="731" y="801"/>
                  <a:pt x="731" y="801"/>
                  <a:pt x="733" y="803"/>
                </a:cubicBezTo>
                <a:cubicBezTo>
                  <a:pt x="733" y="804"/>
                  <a:pt x="733" y="804"/>
                  <a:pt x="733" y="804"/>
                </a:cubicBezTo>
                <a:cubicBezTo>
                  <a:pt x="735" y="805"/>
                  <a:pt x="734" y="803"/>
                  <a:pt x="736" y="805"/>
                </a:cubicBezTo>
                <a:cubicBezTo>
                  <a:pt x="737" y="805"/>
                  <a:pt x="737" y="805"/>
                  <a:pt x="737" y="805"/>
                </a:cubicBezTo>
                <a:cubicBezTo>
                  <a:pt x="737" y="807"/>
                  <a:pt x="737" y="807"/>
                  <a:pt x="737" y="807"/>
                </a:cubicBezTo>
                <a:cubicBezTo>
                  <a:pt x="737" y="808"/>
                  <a:pt x="737" y="808"/>
                  <a:pt x="738" y="808"/>
                </a:cubicBezTo>
                <a:cubicBezTo>
                  <a:pt x="738" y="809"/>
                  <a:pt x="738" y="809"/>
                  <a:pt x="738" y="809"/>
                </a:cubicBezTo>
                <a:cubicBezTo>
                  <a:pt x="739" y="809"/>
                  <a:pt x="739" y="809"/>
                  <a:pt x="739" y="809"/>
                </a:cubicBezTo>
                <a:cubicBezTo>
                  <a:pt x="739" y="813"/>
                  <a:pt x="739" y="813"/>
                  <a:pt x="739" y="813"/>
                </a:cubicBezTo>
                <a:cubicBezTo>
                  <a:pt x="739" y="813"/>
                  <a:pt x="740" y="814"/>
                  <a:pt x="740" y="814"/>
                </a:cubicBezTo>
                <a:cubicBezTo>
                  <a:pt x="741" y="815"/>
                  <a:pt x="741" y="817"/>
                  <a:pt x="742" y="818"/>
                </a:cubicBezTo>
                <a:cubicBezTo>
                  <a:pt x="742" y="818"/>
                  <a:pt x="743" y="818"/>
                  <a:pt x="744" y="819"/>
                </a:cubicBezTo>
                <a:cubicBezTo>
                  <a:pt x="745" y="819"/>
                  <a:pt x="744" y="820"/>
                  <a:pt x="746" y="821"/>
                </a:cubicBezTo>
                <a:cubicBezTo>
                  <a:pt x="746" y="822"/>
                  <a:pt x="746" y="822"/>
                  <a:pt x="746" y="822"/>
                </a:cubicBezTo>
                <a:cubicBezTo>
                  <a:pt x="747" y="821"/>
                  <a:pt x="746" y="821"/>
                  <a:pt x="748" y="822"/>
                </a:cubicBezTo>
                <a:cubicBezTo>
                  <a:pt x="748" y="821"/>
                  <a:pt x="748" y="820"/>
                  <a:pt x="748" y="819"/>
                </a:cubicBezTo>
                <a:cubicBezTo>
                  <a:pt x="748" y="819"/>
                  <a:pt x="747" y="819"/>
                  <a:pt x="748" y="818"/>
                </a:cubicBezTo>
                <a:cubicBezTo>
                  <a:pt x="748" y="818"/>
                  <a:pt x="748" y="818"/>
                  <a:pt x="748" y="818"/>
                </a:cubicBezTo>
                <a:cubicBezTo>
                  <a:pt x="748" y="817"/>
                  <a:pt x="748" y="817"/>
                  <a:pt x="748" y="817"/>
                </a:cubicBezTo>
                <a:cubicBezTo>
                  <a:pt x="749" y="816"/>
                  <a:pt x="749" y="816"/>
                  <a:pt x="750" y="816"/>
                </a:cubicBezTo>
                <a:cubicBezTo>
                  <a:pt x="750" y="814"/>
                  <a:pt x="750" y="814"/>
                  <a:pt x="750" y="814"/>
                </a:cubicBezTo>
                <a:cubicBezTo>
                  <a:pt x="750" y="814"/>
                  <a:pt x="750" y="814"/>
                  <a:pt x="750" y="814"/>
                </a:cubicBezTo>
                <a:cubicBezTo>
                  <a:pt x="750" y="808"/>
                  <a:pt x="750" y="808"/>
                  <a:pt x="750" y="808"/>
                </a:cubicBezTo>
                <a:cubicBezTo>
                  <a:pt x="751" y="808"/>
                  <a:pt x="751" y="808"/>
                  <a:pt x="751" y="808"/>
                </a:cubicBezTo>
                <a:cubicBezTo>
                  <a:pt x="751" y="805"/>
                  <a:pt x="751" y="805"/>
                  <a:pt x="751" y="805"/>
                </a:cubicBezTo>
                <a:cubicBezTo>
                  <a:pt x="752" y="805"/>
                  <a:pt x="752" y="805"/>
                  <a:pt x="752" y="805"/>
                </a:cubicBezTo>
                <a:cubicBezTo>
                  <a:pt x="752" y="805"/>
                  <a:pt x="752" y="805"/>
                  <a:pt x="752" y="805"/>
                </a:cubicBezTo>
                <a:cubicBezTo>
                  <a:pt x="751" y="805"/>
                  <a:pt x="751" y="805"/>
                  <a:pt x="751" y="805"/>
                </a:cubicBezTo>
                <a:cubicBezTo>
                  <a:pt x="751" y="801"/>
                  <a:pt x="751" y="801"/>
                  <a:pt x="751" y="801"/>
                </a:cubicBezTo>
                <a:cubicBezTo>
                  <a:pt x="751" y="801"/>
                  <a:pt x="750" y="800"/>
                  <a:pt x="750" y="800"/>
                </a:cubicBezTo>
                <a:cubicBezTo>
                  <a:pt x="749" y="798"/>
                  <a:pt x="749" y="796"/>
                  <a:pt x="749" y="794"/>
                </a:cubicBezTo>
                <a:cubicBezTo>
                  <a:pt x="749" y="793"/>
                  <a:pt x="748" y="793"/>
                  <a:pt x="748" y="793"/>
                </a:cubicBezTo>
                <a:cubicBezTo>
                  <a:pt x="748" y="791"/>
                  <a:pt x="748" y="791"/>
                  <a:pt x="748" y="791"/>
                </a:cubicBezTo>
                <a:cubicBezTo>
                  <a:pt x="747" y="791"/>
                  <a:pt x="747" y="791"/>
                  <a:pt x="746" y="790"/>
                </a:cubicBezTo>
                <a:cubicBezTo>
                  <a:pt x="747" y="789"/>
                  <a:pt x="747" y="788"/>
                  <a:pt x="747" y="787"/>
                </a:cubicBezTo>
                <a:cubicBezTo>
                  <a:pt x="746" y="787"/>
                  <a:pt x="746" y="787"/>
                  <a:pt x="746" y="787"/>
                </a:cubicBezTo>
                <a:cubicBezTo>
                  <a:pt x="746" y="786"/>
                  <a:pt x="746" y="786"/>
                  <a:pt x="746" y="786"/>
                </a:cubicBezTo>
                <a:cubicBezTo>
                  <a:pt x="746" y="785"/>
                  <a:pt x="745" y="785"/>
                  <a:pt x="744" y="784"/>
                </a:cubicBezTo>
                <a:cubicBezTo>
                  <a:pt x="745" y="783"/>
                  <a:pt x="745" y="782"/>
                  <a:pt x="745" y="781"/>
                </a:cubicBezTo>
                <a:cubicBezTo>
                  <a:pt x="744" y="781"/>
                  <a:pt x="744" y="781"/>
                  <a:pt x="744" y="781"/>
                </a:cubicBezTo>
                <a:cubicBezTo>
                  <a:pt x="744" y="779"/>
                  <a:pt x="744" y="779"/>
                  <a:pt x="744" y="779"/>
                </a:cubicBezTo>
                <a:cubicBezTo>
                  <a:pt x="744" y="779"/>
                  <a:pt x="744" y="779"/>
                  <a:pt x="744" y="779"/>
                </a:cubicBezTo>
                <a:cubicBezTo>
                  <a:pt x="744" y="778"/>
                  <a:pt x="744" y="778"/>
                  <a:pt x="744" y="778"/>
                </a:cubicBezTo>
                <a:cubicBezTo>
                  <a:pt x="743" y="778"/>
                  <a:pt x="743" y="778"/>
                  <a:pt x="743" y="778"/>
                </a:cubicBezTo>
                <a:cubicBezTo>
                  <a:pt x="743" y="777"/>
                  <a:pt x="743" y="775"/>
                  <a:pt x="742" y="774"/>
                </a:cubicBezTo>
                <a:cubicBezTo>
                  <a:pt x="742" y="774"/>
                  <a:pt x="742" y="774"/>
                  <a:pt x="742" y="774"/>
                </a:cubicBezTo>
                <a:cubicBezTo>
                  <a:pt x="742" y="768"/>
                  <a:pt x="742" y="768"/>
                  <a:pt x="742" y="768"/>
                </a:cubicBezTo>
                <a:cubicBezTo>
                  <a:pt x="741" y="768"/>
                  <a:pt x="741" y="768"/>
                  <a:pt x="741" y="768"/>
                </a:cubicBezTo>
                <a:cubicBezTo>
                  <a:pt x="741" y="766"/>
                  <a:pt x="741" y="766"/>
                  <a:pt x="741" y="766"/>
                </a:cubicBezTo>
                <a:cubicBezTo>
                  <a:pt x="740" y="766"/>
                  <a:pt x="740" y="766"/>
                  <a:pt x="740" y="766"/>
                </a:cubicBezTo>
                <a:cubicBezTo>
                  <a:pt x="739" y="765"/>
                  <a:pt x="739" y="766"/>
                  <a:pt x="739" y="763"/>
                </a:cubicBezTo>
                <a:cubicBezTo>
                  <a:pt x="739" y="763"/>
                  <a:pt x="739" y="763"/>
                  <a:pt x="739" y="762"/>
                </a:cubicBezTo>
                <a:cubicBezTo>
                  <a:pt x="740" y="762"/>
                  <a:pt x="740" y="762"/>
                  <a:pt x="741" y="761"/>
                </a:cubicBezTo>
                <a:cubicBezTo>
                  <a:pt x="741" y="760"/>
                  <a:pt x="741" y="758"/>
                  <a:pt x="740" y="756"/>
                </a:cubicBezTo>
                <a:cubicBezTo>
                  <a:pt x="742" y="756"/>
                  <a:pt x="742" y="756"/>
                  <a:pt x="742" y="756"/>
                </a:cubicBezTo>
                <a:cubicBezTo>
                  <a:pt x="742" y="754"/>
                  <a:pt x="743" y="752"/>
                  <a:pt x="743" y="750"/>
                </a:cubicBezTo>
                <a:cubicBezTo>
                  <a:pt x="744" y="750"/>
                  <a:pt x="744" y="750"/>
                  <a:pt x="744" y="750"/>
                </a:cubicBezTo>
                <a:cubicBezTo>
                  <a:pt x="744" y="749"/>
                  <a:pt x="743" y="748"/>
                  <a:pt x="743" y="748"/>
                </a:cubicBezTo>
                <a:cubicBezTo>
                  <a:pt x="745" y="747"/>
                  <a:pt x="745" y="746"/>
                  <a:pt x="746" y="746"/>
                </a:cubicBezTo>
                <a:cubicBezTo>
                  <a:pt x="746" y="744"/>
                  <a:pt x="746" y="744"/>
                  <a:pt x="746" y="743"/>
                </a:cubicBezTo>
                <a:cubicBezTo>
                  <a:pt x="749" y="742"/>
                  <a:pt x="750" y="742"/>
                  <a:pt x="750" y="738"/>
                </a:cubicBezTo>
                <a:cubicBezTo>
                  <a:pt x="751" y="739"/>
                  <a:pt x="752" y="739"/>
                  <a:pt x="752" y="739"/>
                </a:cubicBezTo>
                <a:cubicBezTo>
                  <a:pt x="754" y="738"/>
                  <a:pt x="755" y="737"/>
                  <a:pt x="756" y="736"/>
                </a:cubicBezTo>
                <a:cubicBezTo>
                  <a:pt x="756" y="734"/>
                  <a:pt x="756" y="734"/>
                  <a:pt x="756" y="734"/>
                </a:cubicBezTo>
                <a:cubicBezTo>
                  <a:pt x="759" y="734"/>
                  <a:pt x="759" y="734"/>
                  <a:pt x="759" y="734"/>
                </a:cubicBezTo>
                <a:cubicBezTo>
                  <a:pt x="759" y="731"/>
                  <a:pt x="760" y="731"/>
                  <a:pt x="760" y="729"/>
                </a:cubicBezTo>
                <a:cubicBezTo>
                  <a:pt x="761" y="729"/>
                  <a:pt x="762" y="729"/>
                  <a:pt x="763" y="729"/>
                </a:cubicBezTo>
                <a:cubicBezTo>
                  <a:pt x="764" y="728"/>
                  <a:pt x="766" y="727"/>
                  <a:pt x="767" y="726"/>
                </a:cubicBezTo>
                <a:cubicBezTo>
                  <a:pt x="769" y="726"/>
                  <a:pt x="769" y="726"/>
                  <a:pt x="769" y="726"/>
                </a:cubicBezTo>
                <a:cubicBezTo>
                  <a:pt x="769" y="725"/>
                  <a:pt x="769" y="725"/>
                  <a:pt x="769" y="725"/>
                </a:cubicBezTo>
                <a:cubicBezTo>
                  <a:pt x="771" y="724"/>
                  <a:pt x="770" y="724"/>
                  <a:pt x="772" y="723"/>
                </a:cubicBezTo>
                <a:cubicBezTo>
                  <a:pt x="773" y="721"/>
                  <a:pt x="774" y="722"/>
                  <a:pt x="774" y="719"/>
                </a:cubicBezTo>
                <a:cubicBezTo>
                  <a:pt x="776" y="718"/>
                  <a:pt x="776" y="718"/>
                  <a:pt x="777" y="717"/>
                </a:cubicBezTo>
                <a:cubicBezTo>
                  <a:pt x="778" y="717"/>
                  <a:pt x="778" y="717"/>
                  <a:pt x="778" y="717"/>
                </a:cubicBezTo>
                <a:cubicBezTo>
                  <a:pt x="778" y="716"/>
                  <a:pt x="776" y="713"/>
                  <a:pt x="776" y="712"/>
                </a:cubicBezTo>
                <a:cubicBezTo>
                  <a:pt x="779" y="712"/>
                  <a:pt x="779" y="712"/>
                  <a:pt x="779" y="712"/>
                </a:cubicBezTo>
                <a:cubicBezTo>
                  <a:pt x="779" y="711"/>
                  <a:pt x="779" y="711"/>
                  <a:pt x="779" y="711"/>
                </a:cubicBezTo>
                <a:cubicBezTo>
                  <a:pt x="781" y="711"/>
                  <a:pt x="781" y="711"/>
                  <a:pt x="781" y="711"/>
                </a:cubicBezTo>
                <a:cubicBezTo>
                  <a:pt x="780" y="709"/>
                  <a:pt x="779" y="708"/>
                  <a:pt x="777" y="707"/>
                </a:cubicBezTo>
                <a:cubicBezTo>
                  <a:pt x="777" y="706"/>
                  <a:pt x="777" y="706"/>
                  <a:pt x="777" y="706"/>
                </a:cubicBezTo>
                <a:cubicBezTo>
                  <a:pt x="779" y="707"/>
                  <a:pt x="780" y="706"/>
                  <a:pt x="782" y="706"/>
                </a:cubicBezTo>
                <a:cubicBezTo>
                  <a:pt x="782" y="706"/>
                  <a:pt x="782" y="707"/>
                  <a:pt x="783" y="708"/>
                </a:cubicBezTo>
                <a:cubicBezTo>
                  <a:pt x="784" y="708"/>
                  <a:pt x="784" y="708"/>
                  <a:pt x="784" y="708"/>
                </a:cubicBezTo>
                <a:cubicBezTo>
                  <a:pt x="784" y="708"/>
                  <a:pt x="784" y="708"/>
                  <a:pt x="784" y="708"/>
                </a:cubicBezTo>
                <a:cubicBezTo>
                  <a:pt x="785" y="709"/>
                  <a:pt x="787" y="707"/>
                  <a:pt x="787" y="706"/>
                </a:cubicBezTo>
                <a:cubicBezTo>
                  <a:pt x="788" y="706"/>
                  <a:pt x="788" y="706"/>
                  <a:pt x="788" y="706"/>
                </a:cubicBezTo>
                <a:cubicBezTo>
                  <a:pt x="788" y="706"/>
                  <a:pt x="788" y="706"/>
                  <a:pt x="788" y="706"/>
                </a:cubicBezTo>
                <a:cubicBezTo>
                  <a:pt x="786" y="706"/>
                  <a:pt x="786" y="706"/>
                  <a:pt x="786" y="706"/>
                </a:cubicBezTo>
                <a:cubicBezTo>
                  <a:pt x="786" y="704"/>
                  <a:pt x="786" y="704"/>
                  <a:pt x="786" y="704"/>
                </a:cubicBezTo>
                <a:cubicBezTo>
                  <a:pt x="785" y="703"/>
                  <a:pt x="786" y="704"/>
                  <a:pt x="785" y="703"/>
                </a:cubicBezTo>
                <a:cubicBezTo>
                  <a:pt x="784" y="703"/>
                  <a:pt x="783" y="702"/>
                  <a:pt x="781" y="702"/>
                </a:cubicBezTo>
                <a:cubicBezTo>
                  <a:pt x="781" y="700"/>
                  <a:pt x="781" y="700"/>
                  <a:pt x="781" y="700"/>
                </a:cubicBezTo>
                <a:cubicBezTo>
                  <a:pt x="783" y="700"/>
                  <a:pt x="784" y="700"/>
                  <a:pt x="785" y="698"/>
                </a:cubicBezTo>
                <a:cubicBezTo>
                  <a:pt x="786" y="698"/>
                  <a:pt x="786" y="698"/>
                  <a:pt x="786" y="698"/>
                </a:cubicBezTo>
                <a:cubicBezTo>
                  <a:pt x="786" y="698"/>
                  <a:pt x="785" y="697"/>
                  <a:pt x="785" y="696"/>
                </a:cubicBezTo>
                <a:cubicBezTo>
                  <a:pt x="785" y="696"/>
                  <a:pt x="785" y="696"/>
                  <a:pt x="785" y="696"/>
                </a:cubicBezTo>
                <a:cubicBezTo>
                  <a:pt x="785" y="695"/>
                  <a:pt x="785" y="694"/>
                  <a:pt x="785" y="693"/>
                </a:cubicBezTo>
                <a:cubicBezTo>
                  <a:pt x="784" y="693"/>
                  <a:pt x="780" y="691"/>
                  <a:pt x="779" y="690"/>
                </a:cubicBezTo>
                <a:cubicBezTo>
                  <a:pt x="779" y="689"/>
                  <a:pt x="779" y="689"/>
                  <a:pt x="779" y="689"/>
                </a:cubicBezTo>
                <a:cubicBezTo>
                  <a:pt x="779" y="688"/>
                  <a:pt x="778" y="688"/>
                  <a:pt x="777" y="687"/>
                </a:cubicBezTo>
                <a:cubicBezTo>
                  <a:pt x="777" y="686"/>
                  <a:pt x="777" y="686"/>
                  <a:pt x="777" y="686"/>
                </a:cubicBezTo>
                <a:cubicBezTo>
                  <a:pt x="779" y="686"/>
                  <a:pt x="781" y="686"/>
                  <a:pt x="783" y="686"/>
                </a:cubicBezTo>
                <a:cubicBezTo>
                  <a:pt x="782" y="683"/>
                  <a:pt x="781" y="682"/>
                  <a:pt x="779" y="681"/>
                </a:cubicBezTo>
                <a:cubicBezTo>
                  <a:pt x="779" y="681"/>
                  <a:pt x="779" y="681"/>
                  <a:pt x="779" y="681"/>
                </a:cubicBezTo>
                <a:cubicBezTo>
                  <a:pt x="781" y="681"/>
                  <a:pt x="781" y="681"/>
                  <a:pt x="781" y="681"/>
                </a:cubicBezTo>
                <a:cubicBezTo>
                  <a:pt x="781" y="679"/>
                  <a:pt x="781" y="679"/>
                  <a:pt x="781" y="679"/>
                </a:cubicBezTo>
                <a:cubicBezTo>
                  <a:pt x="779" y="679"/>
                  <a:pt x="778" y="679"/>
                  <a:pt x="778" y="677"/>
                </a:cubicBezTo>
                <a:cubicBezTo>
                  <a:pt x="776" y="676"/>
                  <a:pt x="776" y="676"/>
                  <a:pt x="776" y="675"/>
                </a:cubicBezTo>
                <a:cubicBezTo>
                  <a:pt x="778" y="675"/>
                  <a:pt x="778" y="675"/>
                  <a:pt x="778" y="675"/>
                </a:cubicBezTo>
                <a:cubicBezTo>
                  <a:pt x="778" y="673"/>
                  <a:pt x="778" y="672"/>
                  <a:pt x="777" y="670"/>
                </a:cubicBezTo>
                <a:cubicBezTo>
                  <a:pt x="779" y="670"/>
                  <a:pt x="779" y="670"/>
                  <a:pt x="779" y="670"/>
                </a:cubicBezTo>
                <a:cubicBezTo>
                  <a:pt x="779" y="668"/>
                  <a:pt x="779" y="666"/>
                  <a:pt x="780" y="664"/>
                </a:cubicBezTo>
                <a:cubicBezTo>
                  <a:pt x="781" y="664"/>
                  <a:pt x="781" y="664"/>
                  <a:pt x="781" y="664"/>
                </a:cubicBezTo>
                <a:cubicBezTo>
                  <a:pt x="780" y="663"/>
                  <a:pt x="780" y="661"/>
                  <a:pt x="780" y="660"/>
                </a:cubicBezTo>
                <a:cubicBezTo>
                  <a:pt x="781" y="659"/>
                  <a:pt x="782" y="659"/>
                  <a:pt x="783" y="659"/>
                </a:cubicBezTo>
                <a:cubicBezTo>
                  <a:pt x="783" y="658"/>
                  <a:pt x="784" y="658"/>
                  <a:pt x="784" y="658"/>
                </a:cubicBezTo>
                <a:cubicBezTo>
                  <a:pt x="785" y="658"/>
                  <a:pt x="786" y="658"/>
                  <a:pt x="787" y="658"/>
                </a:cubicBezTo>
                <a:cubicBezTo>
                  <a:pt x="787" y="656"/>
                  <a:pt x="787" y="656"/>
                  <a:pt x="787" y="656"/>
                </a:cubicBezTo>
                <a:cubicBezTo>
                  <a:pt x="788" y="656"/>
                  <a:pt x="788" y="656"/>
                  <a:pt x="788" y="656"/>
                </a:cubicBezTo>
                <a:cubicBezTo>
                  <a:pt x="788" y="655"/>
                  <a:pt x="788" y="656"/>
                  <a:pt x="788" y="656"/>
                </a:cubicBezTo>
                <a:cubicBezTo>
                  <a:pt x="789" y="656"/>
                  <a:pt x="788" y="656"/>
                  <a:pt x="789" y="656"/>
                </a:cubicBezTo>
                <a:cubicBezTo>
                  <a:pt x="789" y="657"/>
                  <a:pt x="789" y="658"/>
                  <a:pt x="788" y="660"/>
                </a:cubicBezTo>
                <a:cubicBezTo>
                  <a:pt x="786" y="660"/>
                  <a:pt x="786" y="661"/>
                  <a:pt x="785" y="663"/>
                </a:cubicBezTo>
                <a:cubicBezTo>
                  <a:pt x="785" y="663"/>
                  <a:pt x="785" y="663"/>
                  <a:pt x="785" y="663"/>
                </a:cubicBezTo>
                <a:cubicBezTo>
                  <a:pt x="784" y="663"/>
                  <a:pt x="784" y="664"/>
                  <a:pt x="784" y="665"/>
                </a:cubicBezTo>
                <a:cubicBezTo>
                  <a:pt x="785" y="665"/>
                  <a:pt x="785" y="665"/>
                  <a:pt x="785" y="665"/>
                </a:cubicBezTo>
                <a:cubicBezTo>
                  <a:pt x="785" y="665"/>
                  <a:pt x="785" y="665"/>
                  <a:pt x="785" y="665"/>
                </a:cubicBezTo>
                <a:cubicBezTo>
                  <a:pt x="784" y="666"/>
                  <a:pt x="783" y="667"/>
                  <a:pt x="782" y="668"/>
                </a:cubicBezTo>
                <a:cubicBezTo>
                  <a:pt x="782" y="669"/>
                  <a:pt x="783" y="671"/>
                  <a:pt x="783" y="671"/>
                </a:cubicBezTo>
                <a:cubicBezTo>
                  <a:pt x="783" y="672"/>
                  <a:pt x="782" y="672"/>
                  <a:pt x="782" y="672"/>
                </a:cubicBezTo>
                <a:cubicBezTo>
                  <a:pt x="782" y="673"/>
                  <a:pt x="782" y="673"/>
                  <a:pt x="783" y="674"/>
                </a:cubicBezTo>
                <a:cubicBezTo>
                  <a:pt x="783" y="674"/>
                  <a:pt x="783" y="674"/>
                  <a:pt x="783" y="674"/>
                </a:cubicBezTo>
                <a:cubicBezTo>
                  <a:pt x="783" y="675"/>
                  <a:pt x="783" y="676"/>
                  <a:pt x="783" y="677"/>
                </a:cubicBezTo>
                <a:cubicBezTo>
                  <a:pt x="783" y="677"/>
                  <a:pt x="783" y="677"/>
                  <a:pt x="783" y="677"/>
                </a:cubicBezTo>
                <a:cubicBezTo>
                  <a:pt x="783" y="677"/>
                  <a:pt x="783" y="677"/>
                  <a:pt x="783" y="677"/>
                </a:cubicBezTo>
                <a:cubicBezTo>
                  <a:pt x="785" y="677"/>
                  <a:pt x="785" y="677"/>
                  <a:pt x="785" y="677"/>
                </a:cubicBezTo>
                <a:cubicBezTo>
                  <a:pt x="785" y="676"/>
                  <a:pt x="785" y="676"/>
                  <a:pt x="785" y="676"/>
                </a:cubicBezTo>
                <a:cubicBezTo>
                  <a:pt x="788" y="676"/>
                  <a:pt x="788" y="676"/>
                  <a:pt x="788" y="676"/>
                </a:cubicBezTo>
                <a:cubicBezTo>
                  <a:pt x="788" y="680"/>
                  <a:pt x="788" y="680"/>
                  <a:pt x="788" y="680"/>
                </a:cubicBezTo>
                <a:cubicBezTo>
                  <a:pt x="789" y="679"/>
                  <a:pt x="791" y="678"/>
                  <a:pt x="793" y="678"/>
                </a:cubicBezTo>
                <a:cubicBezTo>
                  <a:pt x="793" y="677"/>
                  <a:pt x="793" y="676"/>
                  <a:pt x="792" y="675"/>
                </a:cubicBezTo>
                <a:cubicBezTo>
                  <a:pt x="793" y="675"/>
                  <a:pt x="793" y="675"/>
                  <a:pt x="793" y="675"/>
                </a:cubicBezTo>
                <a:cubicBezTo>
                  <a:pt x="793" y="673"/>
                  <a:pt x="793" y="673"/>
                  <a:pt x="793" y="673"/>
                </a:cubicBezTo>
                <a:cubicBezTo>
                  <a:pt x="794" y="673"/>
                  <a:pt x="794" y="673"/>
                  <a:pt x="794" y="673"/>
                </a:cubicBezTo>
                <a:cubicBezTo>
                  <a:pt x="794" y="672"/>
                  <a:pt x="794" y="672"/>
                  <a:pt x="794" y="671"/>
                </a:cubicBezTo>
                <a:cubicBezTo>
                  <a:pt x="793" y="671"/>
                  <a:pt x="793" y="671"/>
                  <a:pt x="793" y="671"/>
                </a:cubicBezTo>
                <a:cubicBezTo>
                  <a:pt x="793" y="668"/>
                  <a:pt x="794" y="669"/>
                  <a:pt x="794" y="666"/>
                </a:cubicBezTo>
                <a:cubicBezTo>
                  <a:pt x="791" y="665"/>
                  <a:pt x="792" y="663"/>
                  <a:pt x="792" y="660"/>
                </a:cubicBezTo>
                <a:cubicBezTo>
                  <a:pt x="793" y="660"/>
                  <a:pt x="795" y="661"/>
                  <a:pt x="796" y="662"/>
                </a:cubicBezTo>
                <a:cubicBezTo>
                  <a:pt x="800" y="662"/>
                  <a:pt x="800" y="662"/>
                  <a:pt x="800" y="662"/>
                </a:cubicBezTo>
                <a:cubicBezTo>
                  <a:pt x="801" y="662"/>
                  <a:pt x="803" y="657"/>
                  <a:pt x="803" y="656"/>
                </a:cubicBezTo>
                <a:cubicBezTo>
                  <a:pt x="804" y="656"/>
                  <a:pt x="804" y="656"/>
                  <a:pt x="805" y="656"/>
                </a:cubicBezTo>
                <a:cubicBezTo>
                  <a:pt x="806" y="654"/>
                  <a:pt x="806" y="652"/>
                  <a:pt x="807" y="650"/>
                </a:cubicBezTo>
                <a:cubicBezTo>
                  <a:pt x="807" y="648"/>
                  <a:pt x="806" y="647"/>
                  <a:pt x="806" y="646"/>
                </a:cubicBezTo>
                <a:cubicBezTo>
                  <a:pt x="804" y="646"/>
                  <a:pt x="804" y="646"/>
                  <a:pt x="804" y="646"/>
                </a:cubicBezTo>
                <a:cubicBezTo>
                  <a:pt x="804" y="644"/>
                  <a:pt x="804" y="644"/>
                  <a:pt x="804" y="644"/>
                </a:cubicBezTo>
                <a:cubicBezTo>
                  <a:pt x="806" y="644"/>
                  <a:pt x="806" y="644"/>
                  <a:pt x="806" y="644"/>
                </a:cubicBezTo>
                <a:cubicBezTo>
                  <a:pt x="806" y="642"/>
                  <a:pt x="806" y="642"/>
                  <a:pt x="806" y="642"/>
                </a:cubicBezTo>
                <a:cubicBezTo>
                  <a:pt x="807" y="642"/>
                  <a:pt x="808" y="641"/>
                  <a:pt x="809" y="640"/>
                </a:cubicBezTo>
                <a:cubicBezTo>
                  <a:pt x="809" y="638"/>
                  <a:pt x="809" y="638"/>
                  <a:pt x="809" y="638"/>
                </a:cubicBezTo>
                <a:cubicBezTo>
                  <a:pt x="810" y="638"/>
                  <a:pt x="810" y="638"/>
                  <a:pt x="811" y="637"/>
                </a:cubicBezTo>
                <a:cubicBezTo>
                  <a:pt x="811" y="637"/>
                  <a:pt x="811" y="637"/>
                  <a:pt x="811" y="637"/>
                </a:cubicBezTo>
                <a:cubicBezTo>
                  <a:pt x="813" y="637"/>
                  <a:pt x="813" y="637"/>
                  <a:pt x="813" y="637"/>
                </a:cubicBezTo>
                <a:cubicBezTo>
                  <a:pt x="814" y="636"/>
                  <a:pt x="814" y="635"/>
                  <a:pt x="815" y="635"/>
                </a:cubicBezTo>
                <a:cubicBezTo>
                  <a:pt x="815" y="635"/>
                  <a:pt x="815" y="635"/>
                  <a:pt x="815" y="635"/>
                </a:cubicBezTo>
                <a:cubicBezTo>
                  <a:pt x="817" y="635"/>
                  <a:pt x="818" y="635"/>
                  <a:pt x="819" y="635"/>
                </a:cubicBezTo>
                <a:cubicBezTo>
                  <a:pt x="819" y="634"/>
                  <a:pt x="819" y="633"/>
                  <a:pt x="819" y="633"/>
                </a:cubicBezTo>
                <a:cubicBezTo>
                  <a:pt x="823" y="632"/>
                  <a:pt x="822" y="632"/>
                  <a:pt x="825" y="633"/>
                </a:cubicBezTo>
                <a:cubicBezTo>
                  <a:pt x="825" y="634"/>
                  <a:pt x="825" y="634"/>
                  <a:pt x="825" y="634"/>
                </a:cubicBezTo>
                <a:cubicBezTo>
                  <a:pt x="827" y="634"/>
                  <a:pt x="827" y="634"/>
                  <a:pt x="827" y="634"/>
                </a:cubicBezTo>
                <a:cubicBezTo>
                  <a:pt x="827" y="633"/>
                  <a:pt x="827" y="633"/>
                  <a:pt x="827" y="633"/>
                </a:cubicBezTo>
                <a:cubicBezTo>
                  <a:pt x="827" y="633"/>
                  <a:pt x="827" y="633"/>
                  <a:pt x="827" y="633"/>
                </a:cubicBezTo>
                <a:cubicBezTo>
                  <a:pt x="828" y="632"/>
                  <a:pt x="826" y="632"/>
                  <a:pt x="826" y="631"/>
                </a:cubicBezTo>
                <a:cubicBezTo>
                  <a:pt x="827" y="631"/>
                  <a:pt x="827" y="631"/>
                  <a:pt x="827" y="631"/>
                </a:cubicBezTo>
                <a:cubicBezTo>
                  <a:pt x="827" y="630"/>
                  <a:pt x="827" y="630"/>
                  <a:pt x="827" y="628"/>
                </a:cubicBezTo>
                <a:cubicBezTo>
                  <a:pt x="828" y="628"/>
                  <a:pt x="829" y="628"/>
                  <a:pt x="831" y="629"/>
                </a:cubicBezTo>
                <a:cubicBezTo>
                  <a:pt x="831" y="631"/>
                  <a:pt x="831" y="631"/>
                  <a:pt x="831" y="631"/>
                </a:cubicBezTo>
                <a:cubicBezTo>
                  <a:pt x="831" y="631"/>
                  <a:pt x="831" y="630"/>
                  <a:pt x="831" y="631"/>
                </a:cubicBezTo>
                <a:cubicBezTo>
                  <a:pt x="832" y="631"/>
                  <a:pt x="833" y="631"/>
                  <a:pt x="835" y="631"/>
                </a:cubicBezTo>
                <a:cubicBezTo>
                  <a:pt x="835" y="629"/>
                  <a:pt x="835" y="629"/>
                  <a:pt x="835" y="629"/>
                </a:cubicBezTo>
                <a:cubicBezTo>
                  <a:pt x="837" y="629"/>
                  <a:pt x="837" y="629"/>
                  <a:pt x="837" y="629"/>
                </a:cubicBezTo>
                <a:cubicBezTo>
                  <a:pt x="837" y="629"/>
                  <a:pt x="837" y="629"/>
                  <a:pt x="836" y="629"/>
                </a:cubicBezTo>
                <a:cubicBezTo>
                  <a:pt x="836" y="627"/>
                  <a:pt x="834" y="627"/>
                  <a:pt x="833" y="627"/>
                </a:cubicBezTo>
                <a:cubicBezTo>
                  <a:pt x="832" y="625"/>
                  <a:pt x="832" y="625"/>
                  <a:pt x="831" y="625"/>
                </a:cubicBezTo>
                <a:cubicBezTo>
                  <a:pt x="831" y="623"/>
                  <a:pt x="831" y="623"/>
                  <a:pt x="831" y="623"/>
                </a:cubicBezTo>
                <a:cubicBezTo>
                  <a:pt x="833" y="622"/>
                  <a:pt x="832" y="622"/>
                  <a:pt x="835" y="621"/>
                </a:cubicBezTo>
                <a:cubicBezTo>
                  <a:pt x="834" y="619"/>
                  <a:pt x="834" y="619"/>
                  <a:pt x="833" y="617"/>
                </a:cubicBezTo>
                <a:cubicBezTo>
                  <a:pt x="834" y="617"/>
                  <a:pt x="835" y="617"/>
                  <a:pt x="835" y="615"/>
                </a:cubicBezTo>
                <a:cubicBezTo>
                  <a:pt x="835" y="614"/>
                  <a:pt x="835" y="614"/>
                  <a:pt x="835" y="614"/>
                </a:cubicBezTo>
                <a:cubicBezTo>
                  <a:pt x="836" y="614"/>
                  <a:pt x="836" y="614"/>
                  <a:pt x="836" y="614"/>
                </a:cubicBezTo>
                <a:cubicBezTo>
                  <a:pt x="837" y="613"/>
                  <a:pt x="837" y="614"/>
                  <a:pt x="838" y="612"/>
                </a:cubicBezTo>
                <a:cubicBezTo>
                  <a:pt x="836" y="612"/>
                  <a:pt x="836" y="612"/>
                  <a:pt x="836" y="612"/>
                </a:cubicBezTo>
                <a:cubicBezTo>
                  <a:pt x="837" y="609"/>
                  <a:pt x="838" y="609"/>
                  <a:pt x="838" y="606"/>
                </a:cubicBezTo>
                <a:cubicBezTo>
                  <a:pt x="840" y="606"/>
                  <a:pt x="841" y="607"/>
                  <a:pt x="842" y="608"/>
                </a:cubicBezTo>
                <a:cubicBezTo>
                  <a:pt x="843" y="606"/>
                  <a:pt x="841" y="606"/>
                  <a:pt x="844" y="606"/>
                </a:cubicBezTo>
                <a:cubicBezTo>
                  <a:pt x="844" y="608"/>
                  <a:pt x="844" y="608"/>
                  <a:pt x="844" y="608"/>
                </a:cubicBezTo>
                <a:cubicBezTo>
                  <a:pt x="845" y="608"/>
                  <a:pt x="845" y="608"/>
                  <a:pt x="845" y="608"/>
                </a:cubicBezTo>
                <a:cubicBezTo>
                  <a:pt x="845" y="606"/>
                  <a:pt x="845" y="606"/>
                  <a:pt x="845" y="606"/>
                </a:cubicBezTo>
                <a:cubicBezTo>
                  <a:pt x="846" y="606"/>
                  <a:pt x="847" y="606"/>
                  <a:pt x="848" y="606"/>
                </a:cubicBezTo>
                <a:cubicBezTo>
                  <a:pt x="848" y="603"/>
                  <a:pt x="849" y="601"/>
                  <a:pt x="850" y="600"/>
                </a:cubicBezTo>
                <a:cubicBezTo>
                  <a:pt x="850" y="599"/>
                  <a:pt x="850" y="599"/>
                  <a:pt x="850" y="599"/>
                </a:cubicBezTo>
                <a:cubicBezTo>
                  <a:pt x="851" y="599"/>
                  <a:pt x="851" y="599"/>
                  <a:pt x="851" y="599"/>
                </a:cubicBezTo>
                <a:cubicBezTo>
                  <a:pt x="851" y="600"/>
                  <a:pt x="851" y="602"/>
                  <a:pt x="852" y="603"/>
                </a:cubicBezTo>
                <a:cubicBezTo>
                  <a:pt x="853" y="603"/>
                  <a:pt x="852" y="603"/>
                  <a:pt x="853" y="602"/>
                </a:cubicBezTo>
                <a:cubicBezTo>
                  <a:pt x="854" y="602"/>
                  <a:pt x="854" y="602"/>
                  <a:pt x="854" y="602"/>
                </a:cubicBezTo>
                <a:cubicBezTo>
                  <a:pt x="853" y="602"/>
                  <a:pt x="853" y="601"/>
                  <a:pt x="853" y="601"/>
                </a:cubicBezTo>
                <a:cubicBezTo>
                  <a:pt x="854" y="601"/>
                  <a:pt x="854" y="601"/>
                  <a:pt x="854" y="601"/>
                </a:cubicBezTo>
                <a:cubicBezTo>
                  <a:pt x="854" y="600"/>
                  <a:pt x="854" y="600"/>
                  <a:pt x="854" y="600"/>
                </a:cubicBezTo>
                <a:cubicBezTo>
                  <a:pt x="855" y="600"/>
                  <a:pt x="856" y="603"/>
                  <a:pt x="858" y="602"/>
                </a:cubicBezTo>
                <a:cubicBezTo>
                  <a:pt x="858" y="602"/>
                  <a:pt x="858" y="602"/>
                  <a:pt x="858" y="602"/>
                </a:cubicBezTo>
                <a:cubicBezTo>
                  <a:pt x="859" y="602"/>
                  <a:pt x="859" y="602"/>
                  <a:pt x="859" y="602"/>
                </a:cubicBezTo>
                <a:cubicBezTo>
                  <a:pt x="860" y="599"/>
                  <a:pt x="861" y="599"/>
                  <a:pt x="862" y="598"/>
                </a:cubicBezTo>
                <a:cubicBezTo>
                  <a:pt x="863" y="598"/>
                  <a:pt x="863" y="598"/>
                  <a:pt x="863" y="598"/>
                </a:cubicBezTo>
                <a:cubicBezTo>
                  <a:pt x="863" y="595"/>
                  <a:pt x="862" y="593"/>
                  <a:pt x="861" y="590"/>
                </a:cubicBezTo>
                <a:cubicBezTo>
                  <a:pt x="862" y="590"/>
                  <a:pt x="862" y="591"/>
                  <a:pt x="862" y="590"/>
                </a:cubicBezTo>
                <a:cubicBezTo>
                  <a:pt x="865" y="590"/>
                  <a:pt x="866" y="592"/>
                  <a:pt x="869" y="592"/>
                </a:cubicBezTo>
                <a:cubicBezTo>
                  <a:pt x="869" y="592"/>
                  <a:pt x="869" y="592"/>
                  <a:pt x="869" y="592"/>
                </a:cubicBezTo>
                <a:cubicBezTo>
                  <a:pt x="871" y="592"/>
                  <a:pt x="871" y="592"/>
                  <a:pt x="871" y="592"/>
                </a:cubicBezTo>
                <a:cubicBezTo>
                  <a:pt x="871" y="591"/>
                  <a:pt x="871" y="591"/>
                  <a:pt x="871" y="591"/>
                </a:cubicBezTo>
                <a:cubicBezTo>
                  <a:pt x="872" y="591"/>
                  <a:pt x="872" y="591"/>
                  <a:pt x="872" y="591"/>
                </a:cubicBezTo>
                <a:cubicBezTo>
                  <a:pt x="872" y="591"/>
                  <a:pt x="872" y="590"/>
                  <a:pt x="873" y="590"/>
                </a:cubicBezTo>
                <a:cubicBezTo>
                  <a:pt x="872" y="589"/>
                  <a:pt x="872" y="589"/>
                  <a:pt x="870" y="589"/>
                </a:cubicBezTo>
                <a:cubicBezTo>
                  <a:pt x="870" y="588"/>
                  <a:pt x="870" y="588"/>
                  <a:pt x="870" y="588"/>
                </a:cubicBezTo>
                <a:cubicBezTo>
                  <a:pt x="873" y="587"/>
                  <a:pt x="872" y="586"/>
                  <a:pt x="873" y="585"/>
                </a:cubicBezTo>
                <a:cubicBezTo>
                  <a:pt x="874" y="585"/>
                  <a:pt x="873" y="585"/>
                  <a:pt x="874" y="585"/>
                </a:cubicBezTo>
                <a:cubicBezTo>
                  <a:pt x="874" y="587"/>
                  <a:pt x="873" y="587"/>
                  <a:pt x="873" y="588"/>
                </a:cubicBezTo>
                <a:cubicBezTo>
                  <a:pt x="874" y="588"/>
                  <a:pt x="874" y="588"/>
                  <a:pt x="874" y="588"/>
                </a:cubicBezTo>
                <a:cubicBezTo>
                  <a:pt x="874" y="590"/>
                  <a:pt x="874" y="590"/>
                  <a:pt x="874" y="590"/>
                </a:cubicBezTo>
                <a:cubicBezTo>
                  <a:pt x="876" y="589"/>
                  <a:pt x="877" y="588"/>
                  <a:pt x="877" y="586"/>
                </a:cubicBezTo>
                <a:cubicBezTo>
                  <a:pt x="881" y="585"/>
                  <a:pt x="881" y="583"/>
                  <a:pt x="881" y="579"/>
                </a:cubicBezTo>
                <a:cubicBezTo>
                  <a:pt x="884" y="580"/>
                  <a:pt x="882" y="580"/>
                  <a:pt x="885" y="579"/>
                </a:cubicBezTo>
                <a:cubicBezTo>
                  <a:pt x="885" y="582"/>
                  <a:pt x="885" y="582"/>
                  <a:pt x="885" y="582"/>
                </a:cubicBezTo>
                <a:cubicBezTo>
                  <a:pt x="883" y="582"/>
                  <a:pt x="883" y="582"/>
                  <a:pt x="883" y="582"/>
                </a:cubicBezTo>
                <a:cubicBezTo>
                  <a:pt x="883" y="583"/>
                  <a:pt x="884" y="583"/>
                  <a:pt x="884" y="584"/>
                </a:cubicBezTo>
                <a:cubicBezTo>
                  <a:pt x="883" y="584"/>
                  <a:pt x="883" y="584"/>
                  <a:pt x="883" y="584"/>
                </a:cubicBezTo>
                <a:cubicBezTo>
                  <a:pt x="883" y="585"/>
                  <a:pt x="883" y="585"/>
                  <a:pt x="883" y="585"/>
                </a:cubicBezTo>
                <a:cubicBezTo>
                  <a:pt x="883" y="585"/>
                  <a:pt x="882" y="586"/>
                  <a:pt x="882" y="586"/>
                </a:cubicBezTo>
                <a:cubicBezTo>
                  <a:pt x="882" y="587"/>
                  <a:pt x="882" y="587"/>
                  <a:pt x="882" y="587"/>
                </a:cubicBezTo>
                <a:cubicBezTo>
                  <a:pt x="881" y="587"/>
                  <a:pt x="881" y="587"/>
                  <a:pt x="881" y="587"/>
                </a:cubicBezTo>
                <a:cubicBezTo>
                  <a:pt x="881" y="588"/>
                  <a:pt x="881" y="588"/>
                  <a:pt x="881" y="588"/>
                </a:cubicBezTo>
                <a:cubicBezTo>
                  <a:pt x="885" y="586"/>
                  <a:pt x="889" y="586"/>
                  <a:pt x="895" y="587"/>
                </a:cubicBezTo>
                <a:cubicBezTo>
                  <a:pt x="895" y="587"/>
                  <a:pt x="895" y="587"/>
                  <a:pt x="895" y="587"/>
                </a:cubicBezTo>
                <a:cubicBezTo>
                  <a:pt x="894" y="587"/>
                  <a:pt x="893" y="588"/>
                  <a:pt x="892" y="588"/>
                </a:cubicBezTo>
                <a:cubicBezTo>
                  <a:pt x="892" y="588"/>
                  <a:pt x="892" y="589"/>
                  <a:pt x="892" y="590"/>
                </a:cubicBezTo>
                <a:cubicBezTo>
                  <a:pt x="891" y="590"/>
                  <a:pt x="891" y="590"/>
                  <a:pt x="891" y="590"/>
                </a:cubicBezTo>
                <a:cubicBezTo>
                  <a:pt x="890" y="591"/>
                  <a:pt x="892" y="591"/>
                  <a:pt x="889" y="592"/>
                </a:cubicBezTo>
                <a:cubicBezTo>
                  <a:pt x="889" y="592"/>
                  <a:pt x="889" y="592"/>
                  <a:pt x="889" y="592"/>
                </a:cubicBezTo>
                <a:cubicBezTo>
                  <a:pt x="888" y="592"/>
                  <a:pt x="887" y="592"/>
                  <a:pt x="886" y="592"/>
                </a:cubicBezTo>
                <a:cubicBezTo>
                  <a:pt x="886" y="590"/>
                  <a:pt x="886" y="590"/>
                  <a:pt x="886" y="590"/>
                </a:cubicBezTo>
                <a:cubicBezTo>
                  <a:pt x="884" y="590"/>
                  <a:pt x="882" y="590"/>
                  <a:pt x="881" y="592"/>
                </a:cubicBezTo>
                <a:cubicBezTo>
                  <a:pt x="877" y="593"/>
                  <a:pt x="879" y="594"/>
                  <a:pt x="877" y="596"/>
                </a:cubicBezTo>
                <a:cubicBezTo>
                  <a:pt x="877" y="596"/>
                  <a:pt x="877" y="596"/>
                  <a:pt x="877" y="596"/>
                </a:cubicBezTo>
                <a:cubicBezTo>
                  <a:pt x="876" y="597"/>
                  <a:pt x="875" y="597"/>
                  <a:pt x="873" y="597"/>
                </a:cubicBezTo>
                <a:cubicBezTo>
                  <a:pt x="873" y="598"/>
                  <a:pt x="873" y="598"/>
                  <a:pt x="873" y="598"/>
                </a:cubicBezTo>
                <a:cubicBezTo>
                  <a:pt x="872" y="599"/>
                  <a:pt x="871" y="600"/>
                  <a:pt x="870" y="601"/>
                </a:cubicBezTo>
                <a:cubicBezTo>
                  <a:pt x="870" y="603"/>
                  <a:pt x="870" y="603"/>
                  <a:pt x="870" y="603"/>
                </a:cubicBezTo>
                <a:cubicBezTo>
                  <a:pt x="869" y="603"/>
                  <a:pt x="869" y="603"/>
                  <a:pt x="869" y="603"/>
                </a:cubicBezTo>
                <a:cubicBezTo>
                  <a:pt x="869" y="606"/>
                  <a:pt x="869" y="606"/>
                  <a:pt x="869" y="606"/>
                </a:cubicBezTo>
                <a:cubicBezTo>
                  <a:pt x="870" y="606"/>
                  <a:pt x="870" y="606"/>
                  <a:pt x="871" y="606"/>
                </a:cubicBezTo>
                <a:cubicBezTo>
                  <a:pt x="871" y="608"/>
                  <a:pt x="871" y="608"/>
                  <a:pt x="871" y="608"/>
                </a:cubicBezTo>
                <a:cubicBezTo>
                  <a:pt x="875" y="608"/>
                  <a:pt x="875" y="610"/>
                  <a:pt x="878" y="612"/>
                </a:cubicBezTo>
                <a:cubicBezTo>
                  <a:pt x="878" y="611"/>
                  <a:pt x="879" y="610"/>
                  <a:pt x="879" y="609"/>
                </a:cubicBezTo>
                <a:cubicBezTo>
                  <a:pt x="881" y="609"/>
                  <a:pt x="881" y="609"/>
                  <a:pt x="881" y="609"/>
                </a:cubicBezTo>
                <a:cubicBezTo>
                  <a:pt x="881" y="610"/>
                  <a:pt x="881" y="610"/>
                  <a:pt x="881" y="610"/>
                </a:cubicBezTo>
                <a:cubicBezTo>
                  <a:pt x="880" y="610"/>
                  <a:pt x="879" y="610"/>
                  <a:pt x="880" y="611"/>
                </a:cubicBezTo>
                <a:cubicBezTo>
                  <a:pt x="881" y="611"/>
                  <a:pt x="881" y="611"/>
                  <a:pt x="881" y="611"/>
                </a:cubicBezTo>
                <a:cubicBezTo>
                  <a:pt x="881" y="612"/>
                  <a:pt x="881" y="612"/>
                  <a:pt x="881" y="612"/>
                </a:cubicBezTo>
                <a:cubicBezTo>
                  <a:pt x="881" y="612"/>
                  <a:pt x="885" y="607"/>
                  <a:pt x="885" y="607"/>
                </a:cubicBezTo>
                <a:cubicBezTo>
                  <a:pt x="886" y="607"/>
                  <a:pt x="887" y="607"/>
                  <a:pt x="888" y="608"/>
                </a:cubicBezTo>
                <a:cubicBezTo>
                  <a:pt x="888" y="606"/>
                  <a:pt x="887" y="605"/>
                  <a:pt x="887" y="604"/>
                </a:cubicBezTo>
                <a:cubicBezTo>
                  <a:pt x="888" y="604"/>
                  <a:pt x="888" y="604"/>
                  <a:pt x="888" y="604"/>
                </a:cubicBezTo>
                <a:cubicBezTo>
                  <a:pt x="888" y="600"/>
                  <a:pt x="888" y="600"/>
                  <a:pt x="888" y="600"/>
                </a:cubicBezTo>
                <a:cubicBezTo>
                  <a:pt x="888" y="601"/>
                  <a:pt x="889" y="601"/>
                  <a:pt x="890" y="601"/>
                </a:cubicBezTo>
                <a:cubicBezTo>
                  <a:pt x="890" y="599"/>
                  <a:pt x="890" y="599"/>
                  <a:pt x="890" y="599"/>
                </a:cubicBezTo>
                <a:cubicBezTo>
                  <a:pt x="890" y="599"/>
                  <a:pt x="890" y="599"/>
                  <a:pt x="890" y="599"/>
                </a:cubicBezTo>
                <a:cubicBezTo>
                  <a:pt x="891" y="598"/>
                  <a:pt x="890" y="599"/>
                  <a:pt x="891" y="598"/>
                </a:cubicBezTo>
                <a:cubicBezTo>
                  <a:pt x="892" y="600"/>
                  <a:pt x="892" y="601"/>
                  <a:pt x="893" y="602"/>
                </a:cubicBezTo>
                <a:cubicBezTo>
                  <a:pt x="894" y="602"/>
                  <a:pt x="893" y="602"/>
                  <a:pt x="894" y="602"/>
                </a:cubicBezTo>
                <a:cubicBezTo>
                  <a:pt x="894" y="602"/>
                  <a:pt x="894" y="601"/>
                  <a:pt x="894" y="600"/>
                </a:cubicBezTo>
                <a:cubicBezTo>
                  <a:pt x="894" y="600"/>
                  <a:pt x="893" y="600"/>
                  <a:pt x="894" y="599"/>
                </a:cubicBezTo>
                <a:cubicBezTo>
                  <a:pt x="894" y="598"/>
                  <a:pt x="894" y="598"/>
                  <a:pt x="894" y="598"/>
                </a:cubicBezTo>
                <a:cubicBezTo>
                  <a:pt x="897" y="598"/>
                  <a:pt x="900" y="597"/>
                  <a:pt x="904" y="596"/>
                </a:cubicBezTo>
                <a:cubicBezTo>
                  <a:pt x="905" y="595"/>
                  <a:pt x="906" y="594"/>
                  <a:pt x="907" y="592"/>
                </a:cubicBezTo>
                <a:cubicBezTo>
                  <a:pt x="907" y="592"/>
                  <a:pt x="908" y="592"/>
                  <a:pt x="909" y="592"/>
                </a:cubicBezTo>
                <a:cubicBezTo>
                  <a:pt x="909" y="588"/>
                  <a:pt x="909" y="588"/>
                  <a:pt x="909" y="588"/>
                </a:cubicBezTo>
                <a:cubicBezTo>
                  <a:pt x="910" y="588"/>
                  <a:pt x="910" y="588"/>
                  <a:pt x="910" y="588"/>
                </a:cubicBezTo>
                <a:cubicBezTo>
                  <a:pt x="910" y="588"/>
                  <a:pt x="910" y="588"/>
                  <a:pt x="910" y="588"/>
                </a:cubicBezTo>
                <a:cubicBezTo>
                  <a:pt x="912" y="588"/>
                  <a:pt x="912" y="588"/>
                  <a:pt x="912" y="588"/>
                </a:cubicBezTo>
                <a:cubicBezTo>
                  <a:pt x="912" y="587"/>
                  <a:pt x="912" y="587"/>
                  <a:pt x="911" y="586"/>
                </a:cubicBezTo>
                <a:cubicBezTo>
                  <a:pt x="909" y="586"/>
                  <a:pt x="909" y="586"/>
                  <a:pt x="909" y="586"/>
                </a:cubicBezTo>
                <a:cubicBezTo>
                  <a:pt x="909" y="584"/>
                  <a:pt x="909" y="582"/>
                  <a:pt x="909" y="581"/>
                </a:cubicBezTo>
                <a:cubicBezTo>
                  <a:pt x="907" y="581"/>
                  <a:pt x="903" y="584"/>
                  <a:pt x="902" y="587"/>
                </a:cubicBezTo>
                <a:cubicBezTo>
                  <a:pt x="901" y="587"/>
                  <a:pt x="901" y="587"/>
                  <a:pt x="901" y="587"/>
                </a:cubicBezTo>
                <a:cubicBezTo>
                  <a:pt x="901" y="586"/>
                  <a:pt x="900" y="585"/>
                  <a:pt x="900" y="584"/>
                </a:cubicBezTo>
                <a:cubicBezTo>
                  <a:pt x="898" y="584"/>
                  <a:pt x="898" y="584"/>
                  <a:pt x="898" y="584"/>
                </a:cubicBezTo>
                <a:cubicBezTo>
                  <a:pt x="897" y="583"/>
                  <a:pt x="897" y="583"/>
                  <a:pt x="897" y="583"/>
                </a:cubicBezTo>
                <a:cubicBezTo>
                  <a:pt x="895" y="583"/>
                  <a:pt x="895" y="583"/>
                  <a:pt x="895" y="583"/>
                </a:cubicBezTo>
                <a:cubicBezTo>
                  <a:pt x="895" y="582"/>
                  <a:pt x="895" y="582"/>
                  <a:pt x="895" y="582"/>
                </a:cubicBezTo>
                <a:cubicBezTo>
                  <a:pt x="894" y="582"/>
                  <a:pt x="894" y="582"/>
                  <a:pt x="894" y="582"/>
                </a:cubicBezTo>
                <a:cubicBezTo>
                  <a:pt x="894" y="581"/>
                  <a:pt x="894" y="581"/>
                  <a:pt x="894" y="581"/>
                </a:cubicBezTo>
                <a:cubicBezTo>
                  <a:pt x="893" y="581"/>
                  <a:pt x="893" y="581"/>
                  <a:pt x="893" y="581"/>
                </a:cubicBezTo>
                <a:cubicBezTo>
                  <a:pt x="893" y="582"/>
                  <a:pt x="893" y="582"/>
                  <a:pt x="892" y="583"/>
                </a:cubicBezTo>
                <a:cubicBezTo>
                  <a:pt x="891" y="583"/>
                  <a:pt x="891" y="583"/>
                  <a:pt x="891" y="583"/>
                </a:cubicBezTo>
                <a:cubicBezTo>
                  <a:pt x="891" y="582"/>
                  <a:pt x="891" y="582"/>
                  <a:pt x="891" y="582"/>
                </a:cubicBezTo>
                <a:cubicBezTo>
                  <a:pt x="890" y="581"/>
                  <a:pt x="891" y="582"/>
                  <a:pt x="890" y="581"/>
                </a:cubicBezTo>
                <a:cubicBezTo>
                  <a:pt x="891" y="581"/>
                  <a:pt x="891" y="581"/>
                  <a:pt x="891" y="581"/>
                </a:cubicBezTo>
                <a:cubicBezTo>
                  <a:pt x="891" y="580"/>
                  <a:pt x="891" y="580"/>
                  <a:pt x="891" y="580"/>
                </a:cubicBezTo>
                <a:cubicBezTo>
                  <a:pt x="893" y="580"/>
                  <a:pt x="893" y="580"/>
                  <a:pt x="893" y="580"/>
                </a:cubicBezTo>
                <a:cubicBezTo>
                  <a:pt x="893" y="579"/>
                  <a:pt x="893" y="579"/>
                  <a:pt x="893" y="579"/>
                </a:cubicBezTo>
                <a:cubicBezTo>
                  <a:pt x="894" y="579"/>
                  <a:pt x="893" y="579"/>
                  <a:pt x="894" y="578"/>
                </a:cubicBezTo>
                <a:cubicBezTo>
                  <a:pt x="893" y="578"/>
                  <a:pt x="893" y="578"/>
                  <a:pt x="893" y="578"/>
                </a:cubicBezTo>
                <a:cubicBezTo>
                  <a:pt x="893" y="577"/>
                  <a:pt x="893" y="577"/>
                  <a:pt x="893" y="577"/>
                </a:cubicBezTo>
                <a:cubicBezTo>
                  <a:pt x="892" y="578"/>
                  <a:pt x="890" y="578"/>
                  <a:pt x="889" y="578"/>
                </a:cubicBezTo>
                <a:cubicBezTo>
                  <a:pt x="889" y="577"/>
                  <a:pt x="889" y="577"/>
                  <a:pt x="889" y="577"/>
                </a:cubicBezTo>
                <a:cubicBezTo>
                  <a:pt x="886" y="577"/>
                  <a:pt x="886" y="577"/>
                  <a:pt x="886" y="577"/>
                </a:cubicBezTo>
                <a:cubicBezTo>
                  <a:pt x="886" y="575"/>
                  <a:pt x="886" y="575"/>
                  <a:pt x="886" y="575"/>
                </a:cubicBezTo>
                <a:cubicBezTo>
                  <a:pt x="884" y="575"/>
                  <a:pt x="884" y="575"/>
                  <a:pt x="884" y="575"/>
                </a:cubicBezTo>
                <a:cubicBezTo>
                  <a:pt x="885" y="573"/>
                  <a:pt x="885" y="572"/>
                  <a:pt x="885" y="571"/>
                </a:cubicBezTo>
                <a:cubicBezTo>
                  <a:pt x="884" y="571"/>
                  <a:pt x="884" y="571"/>
                  <a:pt x="884" y="571"/>
                </a:cubicBezTo>
                <a:cubicBezTo>
                  <a:pt x="885" y="569"/>
                  <a:pt x="884" y="569"/>
                  <a:pt x="886" y="568"/>
                </a:cubicBezTo>
                <a:cubicBezTo>
                  <a:pt x="886" y="565"/>
                  <a:pt x="886" y="565"/>
                  <a:pt x="886" y="565"/>
                </a:cubicBezTo>
                <a:cubicBezTo>
                  <a:pt x="884" y="566"/>
                  <a:pt x="883" y="567"/>
                  <a:pt x="882" y="566"/>
                </a:cubicBezTo>
                <a:cubicBezTo>
                  <a:pt x="881" y="566"/>
                  <a:pt x="881" y="566"/>
                  <a:pt x="881" y="566"/>
                </a:cubicBezTo>
                <a:cubicBezTo>
                  <a:pt x="881" y="565"/>
                  <a:pt x="881" y="565"/>
                  <a:pt x="882" y="564"/>
                </a:cubicBezTo>
                <a:cubicBezTo>
                  <a:pt x="882" y="564"/>
                  <a:pt x="882" y="564"/>
                  <a:pt x="882" y="564"/>
                </a:cubicBezTo>
                <a:cubicBezTo>
                  <a:pt x="884" y="564"/>
                  <a:pt x="884" y="564"/>
                  <a:pt x="884" y="564"/>
                </a:cubicBezTo>
                <a:cubicBezTo>
                  <a:pt x="883" y="562"/>
                  <a:pt x="884" y="563"/>
                  <a:pt x="883" y="562"/>
                </a:cubicBezTo>
                <a:cubicBezTo>
                  <a:pt x="883" y="560"/>
                  <a:pt x="883" y="559"/>
                  <a:pt x="884" y="558"/>
                </a:cubicBezTo>
                <a:cubicBezTo>
                  <a:pt x="885" y="558"/>
                  <a:pt x="885" y="558"/>
                  <a:pt x="885" y="558"/>
                </a:cubicBezTo>
                <a:cubicBezTo>
                  <a:pt x="885" y="557"/>
                  <a:pt x="885" y="558"/>
                  <a:pt x="884" y="557"/>
                </a:cubicBezTo>
                <a:cubicBezTo>
                  <a:pt x="884" y="556"/>
                  <a:pt x="884" y="556"/>
                  <a:pt x="884" y="555"/>
                </a:cubicBezTo>
                <a:cubicBezTo>
                  <a:pt x="880" y="555"/>
                  <a:pt x="880" y="556"/>
                  <a:pt x="877" y="557"/>
                </a:cubicBezTo>
                <a:cubicBezTo>
                  <a:pt x="877" y="558"/>
                  <a:pt x="877" y="558"/>
                  <a:pt x="877" y="558"/>
                </a:cubicBezTo>
                <a:cubicBezTo>
                  <a:pt x="876" y="558"/>
                  <a:pt x="875" y="558"/>
                  <a:pt x="873" y="558"/>
                </a:cubicBezTo>
                <a:cubicBezTo>
                  <a:pt x="873" y="556"/>
                  <a:pt x="873" y="556"/>
                  <a:pt x="873" y="556"/>
                </a:cubicBezTo>
                <a:cubicBezTo>
                  <a:pt x="875" y="556"/>
                  <a:pt x="875" y="556"/>
                  <a:pt x="875" y="556"/>
                </a:cubicBezTo>
                <a:cubicBezTo>
                  <a:pt x="874" y="554"/>
                  <a:pt x="874" y="553"/>
                  <a:pt x="872" y="553"/>
                </a:cubicBezTo>
                <a:cubicBezTo>
                  <a:pt x="872" y="551"/>
                  <a:pt x="872" y="551"/>
                  <a:pt x="874" y="551"/>
                </a:cubicBezTo>
                <a:cubicBezTo>
                  <a:pt x="874" y="550"/>
                  <a:pt x="874" y="550"/>
                  <a:pt x="875" y="550"/>
                </a:cubicBezTo>
                <a:cubicBezTo>
                  <a:pt x="875" y="551"/>
                  <a:pt x="875" y="553"/>
                  <a:pt x="877" y="554"/>
                </a:cubicBezTo>
                <a:cubicBezTo>
                  <a:pt x="877" y="554"/>
                  <a:pt x="877" y="554"/>
                  <a:pt x="877" y="554"/>
                </a:cubicBezTo>
                <a:cubicBezTo>
                  <a:pt x="877" y="554"/>
                  <a:pt x="878" y="554"/>
                  <a:pt x="879" y="554"/>
                </a:cubicBezTo>
                <a:cubicBezTo>
                  <a:pt x="879" y="553"/>
                  <a:pt x="879" y="553"/>
                  <a:pt x="879" y="553"/>
                </a:cubicBezTo>
                <a:cubicBezTo>
                  <a:pt x="882" y="553"/>
                  <a:pt x="882" y="553"/>
                  <a:pt x="882" y="553"/>
                </a:cubicBezTo>
                <a:cubicBezTo>
                  <a:pt x="882" y="551"/>
                  <a:pt x="882" y="549"/>
                  <a:pt x="883" y="547"/>
                </a:cubicBezTo>
                <a:cubicBezTo>
                  <a:pt x="884" y="547"/>
                  <a:pt x="883" y="547"/>
                  <a:pt x="884" y="548"/>
                </a:cubicBezTo>
                <a:cubicBezTo>
                  <a:pt x="886" y="548"/>
                  <a:pt x="886" y="548"/>
                  <a:pt x="886" y="548"/>
                </a:cubicBezTo>
                <a:cubicBezTo>
                  <a:pt x="886" y="547"/>
                  <a:pt x="886" y="547"/>
                  <a:pt x="886" y="547"/>
                </a:cubicBezTo>
                <a:cubicBezTo>
                  <a:pt x="887" y="547"/>
                  <a:pt x="887" y="547"/>
                  <a:pt x="887" y="547"/>
                </a:cubicBezTo>
                <a:cubicBezTo>
                  <a:pt x="887" y="546"/>
                  <a:pt x="887" y="545"/>
                  <a:pt x="886" y="544"/>
                </a:cubicBezTo>
                <a:cubicBezTo>
                  <a:pt x="887" y="544"/>
                  <a:pt x="887" y="544"/>
                  <a:pt x="887" y="544"/>
                </a:cubicBezTo>
                <a:cubicBezTo>
                  <a:pt x="887" y="544"/>
                  <a:pt x="888" y="542"/>
                  <a:pt x="887" y="541"/>
                </a:cubicBezTo>
                <a:cubicBezTo>
                  <a:pt x="886" y="541"/>
                  <a:pt x="886" y="541"/>
                  <a:pt x="886" y="541"/>
                </a:cubicBezTo>
                <a:cubicBezTo>
                  <a:pt x="886" y="540"/>
                  <a:pt x="886" y="540"/>
                  <a:pt x="886" y="540"/>
                </a:cubicBezTo>
                <a:cubicBezTo>
                  <a:pt x="888" y="540"/>
                  <a:pt x="887" y="541"/>
                  <a:pt x="889" y="541"/>
                </a:cubicBezTo>
                <a:cubicBezTo>
                  <a:pt x="889" y="537"/>
                  <a:pt x="889" y="539"/>
                  <a:pt x="886" y="537"/>
                </a:cubicBezTo>
                <a:cubicBezTo>
                  <a:pt x="886" y="536"/>
                  <a:pt x="886" y="535"/>
                  <a:pt x="885" y="535"/>
                </a:cubicBezTo>
                <a:cubicBezTo>
                  <a:pt x="877" y="535"/>
                  <a:pt x="877" y="535"/>
                  <a:pt x="877" y="535"/>
                </a:cubicBezTo>
                <a:cubicBezTo>
                  <a:pt x="877" y="534"/>
                  <a:pt x="877" y="533"/>
                  <a:pt x="875" y="533"/>
                </a:cubicBezTo>
                <a:cubicBezTo>
                  <a:pt x="875" y="534"/>
                  <a:pt x="875" y="534"/>
                  <a:pt x="875" y="534"/>
                </a:cubicBezTo>
                <a:cubicBezTo>
                  <a:pt x="874" y="534"/>
                  <a:pt x="874" y="534"/>
                  <a:pt x="874" y="534"/>
                </a:cubicBezTo>
                <a:cubicBezTo>
                  <a:pt x="874" y="535"/>
                  <a:pt x="874" y="535"/>
                  <a:pt x="874" y="535"/>
                </a:cubicBezTo>
                <a:cubicBezTo>
                  <a:pt x="872" y="535"/>
                  <a:pt x="871" y="535"/>
                  <a:pt x="869" y="535"/>
                </a:cubicBezTo>
                <a:cubicBezTo>
                  <a:pt x="869" y="536"/>
                  <a:pt x="869" y="536"/>
                  <a:pt x="869" y="536"/>
                </a:cubicBezTo>
                <a:cubicBezTo>
                  <a:pt x="868" y="536"/>
                  <a:pt x="867" y="537"/>
                  <a:pt x="865" y="537"/>
                </a:cubicBezTo>
                <a:cubicBezTo>
                  <a:pt x="865" y="538"/>
                  <a:pt x="865" y="538"/>
                  <a:pt x="865" y="538"/>
                </a:cubicBezTo>
                <a:cubicBezTo>
                  <a:pt x="864" y="538"/>
                  <a:pt x="864" y="538"/>
                  <a:pt x="864" y="538"/>
                </a:cubicBezTo>
                <a:cubicBezTo>
                  <a:pt x="864" y="539"/>
                  <a:pt x="863" y="539"/>
                  <a:pt x="863" y="540"/>
                </a:cubicBezTo>
                <a:cubicBezTo>
                  <a:pt x="862" y="540"/>
                  <a:pt x="861" y="540"/>
                  <a:pt x="859" y="540"/>
                </a:cubicBezTo>
                <a:cubicBezTo>
                  <a:pt x="859" y="541"/>
                  <a:pt x="859" y="542"/>
                  <a:pt x="858" y="542"/>
                </a:cubicBezTo>
                <a:cubicBezTo>
                  <a:pt x="856" y="542"/>
                  <a:pt x="856" y="542"/>
                  <a:pt x="856" y="542"/>
                </a:cubicBezTo>
                <a:cubicBezTo>
                  <a:pt x="856" y="543"/>
                  <a:pt x="856" y="543"/>
                  <a:pt x="856" y="543"/>
                </a:cubicBezTo>
                <a:cubicBezTo>
                  <a:pt x="856" y="543"/>
                  <a:pt x="855" y="544"/>
                  <a:pt x="855" y="544"/>
                </a:cubicBezTo>
                <a:cubicBezTo>
                  <a:pt x="855" y="545"/>
                  <a:pt x="855" y="545"/>
                  <a:pt x="855" y="545"/>
                </a:cubicBezTo>
                <a:cubicBezTo>
                  <a:pt x="854" y="546"/>
                  <a:pt x="849" y="549"/>
                  <a:pt x="848" y="549"/>
                </a:cubicBezTo>
                <a:cubicBezTo>
                  <a:pt x="847" y="550"/>
                  <a:pt x="847" y="550"/>
                  <a:pt x="847" y="550"/>
                </a:cubicBezTo>
                <a:cubicBezTo>
                  <a:pt x="847" y="551"/>
                  <a:pt x="847" y="552"/>
                  <a:pt x="848" y="552"/>
                </a:cubicBezTo>
                <a:cubicBezTo>
                  <a:pt x="848" y="552"/>
                  <a:pt x="846" y="552"/>
                  <a:pt x="846" y="554"/>
                </a:cubicBezTo>
                <a:cubicBezTo>
                  <a:pt x="842" y="554"/>
                  <a:pt x="842" y="554"/>
                  <a:pt x="842" y="554"/>
                </a:cubicBezTo>
                <a:cubicBezTo>
                  <a:pt x="842" y="558"/>
                  <a:pt x="840" y="559"/>
                  <a:pt x="839" y="562"/>
                </a:cubicBezTo>
                <a:cubicBezTo>
                  <a:pt x="836" y="563"/>
                  <a:pt x="837" y="565"/>
                  <a:pt x="835" y="566"/>
                </a:cubicBezTo>
                <a:cubicBezTo>
                  <a:pt x="833" y="567"/>
                  <a:pt x="833" y="566"/>
                  <a:pt x="831" y="569"/>
                </a:cubicBezTo>
                <a:cubicBezTo>
                  <a:pt x="829" y="569"/>
                  <a:pt x="829" y="569"/>
                  <a:pt x="829" y="569"/>
                </a:cubicBezTo>
                <a:cubicBezTo>
                  <a:pt x="830" y="568"/>
                  <a:pt x="829" y="569"/>
                  <a:pt x="830" y="568"/>
                </a:cubicBezTo>
                <a:cubicBezTo>
                  <a:pt x="830" y="567"/>
                  <a:pt x="831" y="567"/>
                  <a:pt x="831" y="566"/>
                </a:cubicBezTo>
                <a:cubicBezTo>
                  <a:pt x="833" y="566"/>
                  <a:pt x="833" y="566"/>
                  <a:pt x="833" y="566"/>
                </a:cubicBezTo>
                <a:cubicBezTo>
                  <a:pt x="833" y="565"/>
                  <a:pt x="833" y="565"/>
                  <a:pt x="833" y="565"/>
                </a:cubicBezTo>
                <a:cubicBezTo>
                  <a:pt x="835" y="565"/>
                  <a:pt x="835" y="565"/>
                  <a:pt x="835" y="565"/>
                </a:cubicBezTo>
                <a:cubicBezTo>
                  <a:pt x="835" y="565"/>
                  <a:pt x="835" y="565"/>
                  <a:pt x="835" y="565"/>
                </a:cubicBezTo>
                <a:cubicBezTo>
                  <a:pt x="836" y="564"/>
                  <a:pt x="835" y="565"/>
                  <a:pt x="835" y="564"/>
                </a:cubicBezTo>
                <a:cubicBezTo>
                  <a:pt x="836" y="563"/>
                  <a:pt x="836" y="563"/>
                  <a:pt x="836" y="563"/>
                </a:cubicBezTo>
                <a:cubicBezTo>
                  <a:pt x="836" y="562"/>
                  <a:pt x="836" y="562"/>
                  <a:pt x="836" y="562"/>
                </a:cubicBezTo>
                <a:cubicBezTo>
                  <a:pt x="838" y="560"/>
                  <a:pt x="838" y="560"/>
                  <a:pt x="838" y="560"/>
                </a:cubicBezTo>
                <a:cubicBezTo>
                  <a:pt x="838" y="559"/>
                  <a:pt x="838" y="559"/>
                  <a:pt x="838" y="559"/>
                </a:cubicBezTo>
                <a:cubicBezTo>
                  <a:pt x="838" y="558"/>
                  <a:pt x="839" y="558"/>
                  <a:pt x="840" y="558"/>
                </a:cubicBezTo>
                <a:cubicBezTo>
                  <a:pt x="840" y="556"/>
                  <a:pt x="840" y="556"/>
                  <a:pt x="840" y="556"/>
                </a:cubicBezTo>
                <a:cubicBezTo>
                  <a:pt x="841" y="555"/>
                  <a:pt x="842" y="554"/>
                  <a:pt x="842" y="551"/>
                </a:cubicBezTo>
                <a:cubicBezTo>
                  <a:pt x="841" y="551"/>
                  <a:pt x="840" y="551"/>
                  <a:pt x="840" y="550"/>
                </a:cubicBezTo>
                <a:cubicBezTo>
                  <a:pt x="839" y="550"/>
                  <a:pt x="840" y="550"/>
                  <a:pt x="839" y="550"/>
                </a:cubicBezTo>
                <a:cubicBezTo>
                  <a:pt x="839" y="549"/>
                  <a:pt x="839" y="549"/>
                  <a:pt x="839" y="549"/>
                </a:cubicBezTo>
                <a:cubicBezTo>
                  <a:pt x="842" y="549"/>
                  <a:pt x="842" y="549"/>
                  <a:pt x="842" y="549"/>
                </a:cubicBezTo>
                <a:cubicBezTo>
                  <a:pt x="843" y="549"/>
                  <a:pt x="842" y="548"/>
                  <a:pt x="844" y="548"/>
                </a:cubicBezTo>
                <a:cubicBezTo>
                  <a:pt x="845" y="545"/>
                  <a:pt x="846" y="545"/>
                  <a:pt x="847" y="543"/>
                </a:cubicBezTo>
                <a:cubicBezTo>
                  <a:pt x="848" y="543"/>
                  <a:pt x="848" y="543"/>
                  <a:pt x="848" y="543"/>
                </a:cubicBezTo>
                <a:cubicBezTo>
                  <a:pt x="849" y="542"/>
                  <a:pt x="848" y="543"/>
                  <a:pt x="849" y="542"/>
                </a:cubicBezTo>
                <a:cubicBezTo>
                  <a:pt x="849" y="541"/>
                  <a:pt x="849" y="541"/>
                  <a:pt x="849" y="541"/>
                </a:cubicBezTo>
                <a:cubicBezTo>
                  <a:pt x="852" y="541"/>
                  <a:pt x="852" y="541"/>
                  <a:pt x="852" y="541"/>
                </a:cubicBezTo>
                <a:cubicBezTo>
                  <a:pt x="852" y="540"/>
                  <a:pt x="852" y="540"/>
                  <a:pt x="852" y="540"/>
                </a:cubicBezTo>
                <a:cubicBezTo>
                  <a:pt x="853" y="540"/>
                  <a:pt x="853" y="540"/>
                  <a:pt x="853" y="540"/>
                </a:cubicBezTo>
                <a:cubicBezTo>
                  <a:pt x="852" y="539"/>
                  <a:pt x="852" y="539"/>
                  <a:pt x="854" y="538"/>
                </a:cubicBezTo>
                <a:cubicBezTo>
                  <a:pt x="854" y="537"/>
                  <a:pt x="854" y="537"/>
                  <a:pt x="854" y="537"/>
                </a:cubicBezTo>
                <a:cubicBezTo>
                  <a:pt x="855" y="537"/>
                  <a:pt x="856" y="537"/>
                  <a:pt x="857" y="537"/>
                </a:cubicBezTo>
                <a:cubicBezTo>
                  <a:pt x="857" y="535"/>
                  <a:pt x="857" y="535"/>
                  <a:pt x="857" y="535"/>
                </a:cubicBezTo>
                <a:cubicBezTo>
                  <a:pt x="858" y="534"/>
                  <a:pt x="859" y="534"/>
                  <a:pt x="861" y="533"/>
                </a:cubicBezTo>
                <a:cubicBezTo>
                  <a:pt x="862" y="532"/>
                  <a:pt x="863" y="530"/>
                  <a:pt x="863" y="528"/>
                </a:cubicBezTo>
                <a:cubicBezTo>
                  <a:pt x="863" y="528"/>
                  <a:pt x="863" y="527"/>
                  <a:pt x="863" y="527"/>
                </a:cubicBezTo>
                <a:cubicBezTo>
                  <a:pt x="864" y="527"/>
                  <a:pt x="864" y="527"/>
                  <a:pt x="864" y="527"/>
                </a:cubicBezTo>
                <a:cubicBezTo>
                  <a:pt x="864" y="525"/>
                  <a:pt x="864" y="525"/>
                  <a:pt x="864" y="525"/>
                </a:cubicBezTo>
                <a:cubicBezTo>
                  <a:pt x="865" y="527"/>
                  <a:pt x="866" y="524"/>
                  <a:pt x="868" y="524"/>
                </a:cubicBezTo>
                <a:cubicBezTo>
                  <a:pt x="868" y="523"/>
                  <a:pt x="868" y="523"/>
                  <a:pt x="868" y="523"/>
                </a:cubicBezTo>
                <a:cubicBezTo>
                  <a:pt x="868" y="523"/>
                  <a:pt x="870" y="524"/>
                  <a:pt x="871" y="523"/>
                </a:cubicBezTo>
                <a:cubicBezTo>
                  <a:pt x="871" y="523"/>
                  <a:pt x="871" y="523"/>
                  <a:pt x="871" y="523"/>
                </a:cubicBezTo>
                <a:cubicBezTo>
                  <a:pt x="873" y="523"/>
                  <a:pt x="875" y="524"/>
                  <a:pt x="877" y="524"/>
                </a:cubicBezTo>
                <a:cubicBezTo>
                  <a:pt x="877" y="523"/>
                  <a:pt x="877" y="523"/>
                  <a:pt x="877" y="523"/>
                </a:cubicBezTo>
                <a:cubicBezTo>
                  <a:pt x="879" y="523"/>
                  <a:pt x="881" y="524"/>
                  <a:pt x="882" y="524"/>
                </a:cubicBezTo>
                <a:cubicBezTo>
                  <a:pt x="882" y="523"/>
                  <a:pt x="882" y="523"/>
                  <a:pt x="882" y="523"/>
                </a:cubicBezTo>
                <a:cubicBezTo>
                  <a:pt x="884" y="523"/>
                  <a:pt x="884" y="523"/>
                  <a:pt x="884" y="523"/>
                </a:cubicBezTo>
                <a:cubicBezTo>
                  <a:pt x="884" y="523"/>
                  <a:pt x="884" y="522"/>
                  <a:pt x="886" y="522"/>
                </a:cubicBezTo>
                <a:cubicBezTo>
                  <a:pt x="886" y="523"/>
                  <a:pt x="886" y="523"/>
                  <a:pt x="886" y="523"/>
                </a:cubicBezTo>
                <a:cubicBezTo>
                  <a:pt x="887" y="523"/>
                  <a:pt x="887" y="523"/>
                  <a:pt x="887" y="523"/>
                </a:cubicBezTo>
                <a:cubicBezTo>
                  <a:pt x="887" y="523"/>
                  <a:pt x="888" y="524"/>
                  <a:pt x="888" y="524"/>
                </a:cubicBezTo>
                <a:cubicBezTo>
                  <a:pt x="889" y="524"/>
                  <a:pt x="890" y="524"/>
                  <a:pt x="892" y="523"/>
                </a:cubicBezTo>
                <a:cubicBezTo>
                  <a:pt x="892" y="523"/>
                  <a:pt x="892" y="523"/>
                  <a:pt x="892" y="523"/>
                </a:cubicBezTo>
                <a:cubicBezTo>
                  <a:pt x="894" y="522"/>
                  <a:pt x="895" y="523"/>
                  <a:pt x="896" y="523"/>
                </a:cubicBezTo>
                <a:cubicBezTo>
                  <a:pt x="896" y="522"/>
                  <a:pt x="896" y="522"/>
                  <a:pt x="896" y="522"/>
                </a:cubicBezTo>
                <a:cubicBezTo>
                  <a:pt x="898" y="522"/>
                  <a:pt x="899" y="521"/>
                  <a:pt x="901" y="521"/>
                </a:cubicBezTo>
                <a:cubicBezTo>
                  <a:pt x="901" y="522"/>
                  <a:pt x="901" y="522"/>
                  <a:pt x="901" y="522"/>
                </a:cubicBezTo>
                <a:cubicBezTo>
                  <a:pt x="902" y="523"/>
                  <a:pt x="903" y="524"/>
                  <a:pt x="905" y="523"/>
                </a:cubicBezTo>
                <a:cubicBezTo>
                  <a:pt x="905" y="523"/>
                  <a:pt x="905" y="523"/>
                  <a:pt x="905" y="523"/>
                </a:cubicBezTo>
                <a:cubicBezTo>
                  <a:pt x="906" y="523"/>
                  <a:pt x="906" y="523"/>
                  <a:pt x="906" y="523"/>
                </a:cubicBezTo>
                <a:cubicBezTo>
                  <a:pt x="906" y="522"/>
                  <a:pt x="906" y="522"/>
                  <a:pt x="906" y="522"/>
                </a:cubicBezTo>
                <a:cubicBezTo>
                  <a:pt x="907" y="522"/>
                  <a:pt x="907" y="522"/>
                  <a:pt x="909" y="521"/>
                </a:cubicBezTo>
                <a:cubicBezTo>
                  <a:pt x="909" y="523"/>
                  <a:pt x="910" y="523"/>
                  <a:pt x="910" y="525"/>
                </a:cubicBezTo>
                <a:cubicBezTo>
                  <a:pt x="913" y="525"/>
                  <a:pt x="913" y="525"/>
                  <a:pt x="913" y="525"/>
                </a:cubicBezTo>
                <a:cubicBezTo>
                  <a:pt x="914" y="525"/>
                  <a:pt x="912" y="524"/>
                  <a:pt x="913" y="524"/>
                </a:cubicBezTo>
                <a:cubicBezTo>
                  <a:pt x="914" y="525"/>
                  <a:pt x="914" y="525"/>
                  <a:pt x="914" y="525"/>
                </a:cubicBezTo>
                <a:cubicBezTo>
                  <a:pt x="914" y="524"/>
                  <a:pt x="915" y="524"/>
                  <a:pt x="915" y="522"/>
                </a:cubicBezTo>
                <a:cubicBezTo>
                  <a:pt x="916" y="522"/>
                  <a:pt x="916" y="522"/>
                  <a:pt x="917" y="523"/>
                </a:cubicBezTo>
                <a:cubicBezTo>
                  <a:pt x="917" y="523"/>
                  <a:pt x="917" y="523"/>
                  <a:pt x="917" y="523"/>
                </a:cubicBezTo>
                <a:cubicBezTo>
                  <a:pt x="919" y="523"/>
                  <a:pt x="919" y="523"/>
                  <a:pt x="919" y="523"/>
                </a:cubicBezTo>
                <a:cubicBezTo>
                  <a:pt x="919" y="524"/>
                  <a:pt x="919" y="524"/>
                  <a:pt x="919" y="524"/>
                </a:cubicBezTo>
                <a:cubicBezTo>
                  <a:pt x="922" y="524"/>
                  <a:pt x="920" y="523"/>
                  <a:pt x="922" y="522"/>
                </a:cubicBezTo>
                <a:cubicBezTo>
                  <a:pt x="922" y="521"/>
                  <a:pt x="922" y="521"/>
                  <a:pt x="922" y="521"/>
                </a:cubicBezTo>
                <a:cubicBezTo>
                  <a:pt x="923" y="521"/>
                  <a:pt x="925" y="522"/>
                  <a:pt x="925" y="522"/>
                </a:cubicBezTo>
                <a:cubicBezTo>
                  <a:pt x="925" y="521"/>
                  <a:pt x="925" y="521"/>
                  <a:pt x="925" y="521"/>
                </a:cubicBezTo>
                <a:cubicBezTo>
                  <a:pt x="927" y="521"/>
                  <a:pt x="927" y="521"/>
                  <a:pt x="927" y="521"/>
                </a:cubicBezTo>
                <a:cubicBezTo>
                  <a:pt x="927" y="521"/>
                  <a:pt x="927" y="520"/>
                  <a:pt x="928" y="520"/>
                </a:cubicBezTo>
                <a:cubicBezTo>
                  <a:pt x="928" y="517"/>
                  <a:pt x="928" y="517"/>
                  <a:pt x="928" y="517"/>
                </a:cubicBezTo>
                <a:cubicBezTo>
                  <a:pt x="929" y="517"/>
                  <a:pt x="929" y="517"/>
                  <a:pt x="929" y="517"/>
                </a:cubicBezTo>
                <a:cubicBezTo>
                  <a:pt x="929" y="517"/>
                  <a:pt x="929" y="517"/>
                  <a:pt x="929" y="517"/>
                </a:cubicBezTo>
                <a:cubicBezTo>
                  <a:pt x="930" y="518"/>
                  <a:pt x="934" y="515"/>
                  <a:pt x="934" y="515"/>
                </a:cubicBezTo>
                <a:cubicBezTo>
                  <a:pt x="934" y="514"/>
                  <a:pt x="933" y="513"/>
                  <a:pt x="933" y="512"/>
                </a:cubicBezTo>
                <a:cubicBezTo>
                  <a:pt x="934" y="512"/>
                  <a:pt x="934" y="512"/>
                  <a:pt x="934" y="512"/>
                </a:cubicBezTo>
                <a:cubicBezTo>
                  <a:pt x="935" y="510"/>
                  <a:pt x="936" y="510"/>
                  <a:pt x="936" y="507"/>
                </a:cubicBezTo>
                <a:cubicBezTo>
                  <a:pt x="937" y="507"/>
                  <a:pt x="938" y="507"/>
                  <a:pt x="939" y="506"/>
                </a:cubicBezTo>
                <a:cubicBezTo>
                  <a:pt x="939" y="504"/>
                  <a:pt x="939" y="504"/>
                  <a:pt x="939" y="504"/>
                </a:cubicBezTo>
                <a:cubicBezTo>
                  <a:pt x="940" y="505"/>
                  <a:pt x="942" y="505"/>
                  <a:pt x="944" y="505"/>
                </a:cubicBezTo>
                <a:cubicBezTo>
                  <a:pt x="944" y="504"/>
                  <a:pt x="944" y="504"/>
                  <a:pt x="944" y="503"/>
                </a:cubicBezTo>
                <a:cubicBezTo>
                  <a:pt x="946" y="503"/>
                  <a:pt x="948" y="503"/>
                  <a:pt x="950" y="504"/>
                </a:cubicBezTo>
                <a:cubicBezTo>
                  <a:pt x="950" y="502"/>
                  <a:pt x="950" y="502"/>
                  <a:pt x="950" y="502"/>
                </a:cubicBezTo>
                <a:cubicBezTo>
                  <a:pt x="952" y="501"/>
                  <a:pt x="954" y="501"/>
                  <a:pt x="956" y="500"/>
                </a:cubicBezTo>
                <a:cubicBezTo>
                  <a:pt x="956" y="498"/>
                  <a:pt x="956" y="498"/>
                  <a:pt x="956" y="498"/>
                </a:cubicBezTo>
                <a:cubicBezTo>
                  <a:pt x="958" y="498"/>
                  <a:pt x="958" y="498"/>
                  <a:pt x="958" y="498"/>
                </a:cubicBezTo>
                <a:cubicBezTo>
                  <a:pt x="959" y="497"/>
                  <a:pt x="959" y="497"/>
                  <a:pt x="959" y="495"/>
                </a:cubicBezTo>
                <a:cubicBezTo>
                  <a:pt x="961" y="495"/>
                  <a:pt x="961" y="495"/>
                  <a:pt x="961" y="495"/>
                </a:cubicBezTo>
                <a:cubicBezTo>
                  <a:pt x="960" y="492"/>
                  <a:pt x="959" y="491"/>
                  <a:pt x="959" y="489"/>
                </a:cubicBezTo>
                <a:cubicBezTo>
                  <a:pt x="960" y="489"/>
                  <a:pt x="960" y="489"/>
                  <a:pt x="960" y="489"/>
                </a:cubicBezTo>
                <a:cubicBezTo>
                  <a:pt x="960" y="485"/>
                  <a:pt x="960" y="486"/>
                  <a:pt x="960" y="483"/>
                </a:cubicBezTo>
                <a:cubicBezTo>
                  <a:pt x="960" y="483"/>
                  <a:pt x="959" y="483"/>
                  <a:pt x="959" y="483"/>
                </a:cubicBezTo>
                <a:cubicBezTo>
                  <a:pt x="959" y="482"/>
                  <a:pt x="959" y="482"/>
                  <a:pt x="959" y="482"/>
                </a:cubicBezTo>
                <a:cubicBezTo>
                  <a:pt x="958" y="482"/>
                  <a:pt x="958" y="483"/>
                  <a:pt x="956" y="483"/>
                </a:cubicBezTo>
                <a:cubicBezTo>
                  <a:pt x="956" y="485"/>
                  <a:pt x="956" y="485"/>
                  <a:pt x="956" y="485"/>
                </a:cubicBezTo>
                <a:cubicBezTo>
                  <a:pt x="955" y="485"/>
                  <a:pt x="955" y="485"/>
                  <a:pt x="955" y="485"/>
                </a:cubicBezTo>
                <a:cubicBezTo>
                  <a:pt x="955" y="482"/>
                  <a:pt x="955" y="482"/>
                  <a:pt x="954" y="481"/>
                </a:cubicBezTo>
                <a:cubicBezTo>
                  <a:pt x="954" y="480"/>
                  <a:pt x="954" y="480"/>
                  <a:pt x="954" y="480"/>
                </a:cubicBezTo>
                <a:cubicBezTo>
                  <a:pt x="952" y="480"/>
                  <a:pt x="952" y="480"/>
                  <a:pt x="952" y="480"/>
                </a:cubicBezTo>
                <a:cubicBezTo>
                  <a:pt x="952" y="479"/>
                  <a:pt x="952" y="479"/>
                  <a:pt x="952" y="479"/>
                </a:cubicBezTo>
                <a:cubicBezTo>
                  <a:pt x="951" y="479"/>
                  <a:pt x="950" y="479"/>
                  <a:pt x="950" y="479"/>
                </a:cubicBezTo>
                <a:cubicBezTo>
                  <a:pt x="949" y="478"/>
                  <a:pt x="949" y="477"/>
                  <a:pt x="948" y="477"/>
                </a:cubicBezTo>
                <a:cubicBezTo>
                  <a:pt x="946" y="477"/>
                  <a:pt x="946" y="477"/>
                  <a:pt x="946" y="477"/>
                </a:cubicBezTo>
                <a:cubicBezTo>
                  <a:pt x="946" y="476"/>
                  <a:pt x="946" y="476"/>
                  <a:pt x="946" y="476"/>
                </a:cubicBezTo>
                <a:cubicBezTo>
                  <a:pt x="942" y="476"/>
                  <a:pt x="942" y="476"/>
                  <a:pt x="942" y="479"/>
                </a:cubicBezTo>
                <a:cubicBezTo>
                  <a:pt x="937" y="479"/>
                  <a:pt x="937" y="479"/>
                  <a:pt x="937" y="479"/>
                </a:cubicBezTo>
                <a:cubicBezTo>
                  <a:pt x="937" y="479"/>
                  <a:pt x="937" y="479"/>
                  <a:pt x="937" y="479"/>
                </a:cubicBezTo>
                <a:cubicBezTo>
                  <a:pt x="936" y="479"/>
                  <a:pt x="936" y="479"/>
                  <a:pt x="936" y="479"/>
                </a:cubicBezTo>
                <a:cubicBezTo>
                  <a:pt x="935" y="480"/>
                  <a:pt x="934" y="482"/>
                  <a:pt x="933" y="483"/>
                </a:cubicBezTo>
                <a:cubicBezTo>
                  <a:pt x="932" y="483"/>
                  <a:pt x="932" y="483"/>
                  <a:pt x="932" y="483"/>
                </a:cubicBezTo>
                <a:cubicBezTo>
                  <a:pt x="932" y="483"/>
                  <a:pt x="932" y="483"/>
                  <a:pt x="932" y="483"/>
                </a:cubicBezTo>
                <a:cubicBezTo>
                  <a:pt x="930" y="483"/>
                  <a:pt x="930" y="483"/>
                  <a:pt x="930" y="483"/>
                </a:cubicBezTo>
                <a:cubicBezTo>
                  <a:pt x="930" y="484"/>
                  <a:pt x="929" y="484"/>
                  <a:pt x="929" y="485"/>
                </a:cubicBezTo>
                <a:cubicBezTo>
                  <a:pt x="927" y="485"/>
                  <a:pt x="927" y="485"/>
                  <a:pt x="927" y="485"/>
                </a:cubicBezTo>
                <a:cubicBezTo>
                  <a:pt x="925" y="486"/>
                  <a:pt x="925" y="486"/>
                  <a:pt x="924" y="489"/>
                </a:cubicBezTo>
                <a:cubicBezTo>
                  <a:pt x="921" y="489"/>
                  <a:pt x="921" y="489"/>
                  <a:pt x="921" y="489"/>
                </a:cubicBezTo>
                <a:cubicBezTo>
                  <a:pt x="921" y="486"/>
                  <a:pt x="920" y="486"/>
                  <a:pt x="920" y="483"/>
                </a:cubicBezTo>
                <a:cubicBezTo>
                  <a:pt x="921" y="483"/>
                  <a:pt x="923" y="483"/>
                  <a:pt x="924" y="483"/>
                </a:cubicBezTo>
                <a:cubicBezTo>
                  <a:pt x="924" y="483"/>
                  <a:pt x="924" y="483"/>
                  <a:pt x="924" y="483"/>
                </a:cubicBezTo>
                <a:cubicBezTo>
                  <a:pt x="927" y="483"/>
                  <a:pt x="927" y="483"/>
                  <a:pt x="927" y="483"/>
                </a:cubicBezTo>
                <a:cubicBezTo>
                  <a:pt x="927" y="483"/>
                  <a:pt x="927" y="482"/>
                  <a:pt x="927" y="482"/>
                </a:cubicBezTo>
                <a:cubicBezTo>
                  <a:pt x="928" y="482"/>
                  <a:pt x="929" y="482"/>
                  <a:pt x="929" y="481"/>
                </a:cubicBezTo>
                <a:cubicBezTo>
                  <a:pt x="929" y="481"/>
                  <a:pt x="929" y="481"/>
                  <a:pt x="929" y="481"/>
                </a:cubicBezTo>
                <a:cubicBezTo>
                  <a:pt x="930" y="480"/>
                  <a:pt x="931" y="480"/>
                  <a:pt x="932" y="480"/>
                </a:cubicBezTo>
                <a:cubicBezTo>
                  <a:pt x="932" y="480"/>
                  <a:pt x="932" y="479"/>
                  <a:pt x="932" y="479"/>
                </a:cubicBezTo>
                <a:cubicBezTo>
                  <a:pt x="934" y="479"/>
                  <a:pt x="934" y="479"/>
                  <a:pt x="934" y="479"/>
                </a:cubicBezTo>
                <a:cubicBezTo>
                  <a:pt x="935" y="478"/>
                  <a:pt x="935" y="477"/>
                  <a:pt x="936" y="477"/>
                </a:cubicBezTo>
                <a:cubicBezTo>
                  <a:pt x="937" y="477"/>
                  <a:pt x="937" y="477"/>
                  <a:pt x="937" y="477"/>
                </a:cubicBezTo>
                <a:cubicBezTo>
                  <a:pt x="937" y="476"/>
                  <a:pt x="937" y="476"/>
                  <a:pt x="937" y="476"/>
                </a:cubicBezTo>
                <a:cubicBezTo>
                  <a:pt x="938" y="476"/>
                  <a:pt x="938" y="477"/>
                  <a:pt x="940" y="477"/>
                </a:cubicBezTo>
                <a:cubicBezTo>
                  <a:pt x="940" y="476"/>
                  <a:pt x="940" y="476"/>
                  <a:pt x="940" y="475"/>
                </a:cubicBezTo>
                <a:cubicBezTo>
                  <a:pt x="942" y="475"/>
                  <a:pt x="942" y="475"/>
                  <a:pt x="942" y="475"/>
                </a:cubicBezTo>
                <a:cubicBezTo>
                  <a:pt x="942" y="475"/>
                  <a:pt x="942" y="475"/>
                  <a:pt x="942" y="475"/>
                </a:cubicBezTo>
                <a:cubicBezTo>
                  <a:pt x="944" y="475"/>
                  <a:pt x="944" y="475"/>
                  <a:pt x="944" y="475"/>
                </a:cubicBezTo>
                <a:cubicBezTo>
                  <a:pt x="944" y="474"/>
                  <a:pt x="944" y="474"/>
                  <a:pt x="944" y="474"/>
                </a:cubicBezTo>
                <a:cubicBezTo>
                  <a:pt x="944" y="474"/>
                  <a:pt x="945" y="474"/>
                  <a:pt x="945" y="473"/>
                </a:cubicBezTo>
                <a:cubicBezTo>
                  <a:pt x="945" y="472"/>
                  <a:pt x="945" y="472"/>
                  <a:pt x="945" y="472"/>
                </a:cubicBezTo>
                <a:cubicBezTo>
                  <a:pt x="946" y="472"/>
                  <a:pt x="946" y="472"/>
                  <a:pt x="947" y="471"/>
                </a:cubicBezTo>
                <a:cubicBezTo>
                  <a:pt x="947" y="470"/>
                  <a:pt x="947" y="470"/>
                  <a:pt x="947" y="470"/>
                </a:cubicBezTo>
                <a:cubicBezTo>
                  <a:pt x="947" y="470"/>
                  <a:pt x="945" y="471"/>
                  <a:pt x="944" y="471"/>
                </a:cubicBezTo>
                <a:cubicBezTo>
                  <a:pt x="944" y="470"/>
                  <a:pt x="944" y="470"/>
                  <a:pt x="944" y="470"/>
                </a:cubicBezTo>
                <a:cubicBezTo>
                  <a:pt x="944" y="470"/>
                  <a:pt x="944" y="470"/>
                  <a:pt x="944" y="470"/>
                </a:cubicBezTo>
                <a:cubicBezTo>
                  <a:pt x="943" y="469"/>
                  <a:pt x="943" y="469"/>
                  <a:pt x="943" y="469"/>
                </a:cubicBezTo>
                <a:cubicBezTo>
                  <a:pt x="943" y="466"/>
                  <a:pt x="943" y="466"/>
                  <a:pt x="943" y="466"/>
                </a:cubicBezTo>
                <a:cubicBezTo>
                  <a:pt x="942" y="466"/>
                  <a:pt x="942" y="466"/>
                  <a:pt x="942" y="466"/>
                </a:cubicBezTo>
                <a:cubicBezTo>
                  <a:pt x="942" y="466"/>
                  <a:pt x="942" y="466"/>
                  <a:pt x="942" y="466"/>
                </a:cubicBezTo>
                <a:cubicBezTo>
                  <a:pt x="942" y="466"/>
                  <a:pt x="942" y="466"/>
                  <a:pt x="942" y="466"/>
                </a:cubicBezTo>
                <a:cubicBezTo>
                  <a:pt x="942" y="466"/>
                  <a:pt x="942" y="466"/>
                  <a:pt x="942" y="466"/>
                </a:cubicBezTo>
                <a:cubicBezTo>
                  <a:pt x="940" y="467"/>
                  <a:pt x="940" y="468"/>
                  <a:pt x="940" y="469"/>
                </a:cubicBezTo>
                <a:cubicBezTo>
                  <a:pt x="938" y="469"/>
                  <a:pt x="937" y="469"/>
                  <a:pt x="935" y="468"/>
                </a:cubicBezTo>
                <a:cubicBezTo>
                  <a:pt x="935" y="465"/>
                  <a:pt x="934" y="466"/>
                  <a:pt x="934" y="462"/>
                </a:cubicBezTo>
                <a:cubicBezTo>
                  <a:pt x="932" y="463"/>
                  <a:pt x="932" y="463"/>
                  <a:pt x="931" y="464"/>
                </a:cubicBezTo>
                <a:cubicBezTo>
                  <a:pt x="931" y="462"/>
                  <a:pt x="931" y="462"/>
                  <a:pt x="931" y="462"/>
                </a:cubicBezTo>
                <a:cubicBezTo>
                  <a:pt x="929" y="463"/>
                  <a:pt x="930" y="463"/>
                  <a:pt x="929" y="464"/>
                </a:cubicBezTo>
                <a:cubicBezTo>
                  <a:pt x="929" y="465"/>
                  <a:pt x="929" y="465"/>
                  <a:pt x="929" y="465"/>
                </a:cubicBezTo>
                <a:cubicBezTo>
                  <a:pt x="928" y="465"/>
                  <a:pt x="928" y="465"/>
                  <a:pt x="928" y="465"/>
                </a:cubicBezTo>
                <a:cubicBezTo>
                  <a:pt x="928" y="463"/>
                  <a:pt x="928" y="463"/>
                  <a:pt x="928" y="463"/>
                </a:cubicBezTo>
                <a:cubicBezTo>
                  <a:pt x="927" y="463"/>
                  <a:pt x="927" y="463"/>
                  <a:pt x="927" y="463"/>
                </a:cubicBezTo>
                <a:cubicBezTo>
                  <a:pt x="927" y="462"/>
                  <a:pt x="927" y="462"/>
                  <a:pt x="927" y="462"/>
                </a:cubicBezTo>
                <a:cubicBezTo>
                  <a:pt x="927" y="462"/>
                  <a:pt x="926" y="463"/>
                  <a:pt x="925" y="463"/>
                </a:cubicBezTo>
                <a:cubicBezTo>
                  <a:pt x="925" y="462"/>
                  <a:pt x="925" y="462"/>
                  <a:pt x="925" y="462"/>
                </a:cubicBezTo>
                <a:cubicBezTo>
                  <a:pt x="923" y="462"/>
                  <a:pt x="922" y="462"/>
                  <a:pt x="921" y="462"/>
                </a:cubicBezTo>
                <a:cubicBezTo>
                  <a:pt x="921" y="461"/>
                  <a:pt x="921" y="460"/>
                  <a:pt x="921" y="458"/>
                </a:cubicBezTo>
                <a:cubicBezTo>
                  <a:pt x="921" y="458"/>
                  <a:pt x="921" y="458"/>
                  <a:pt x="921" y="458"/>
                </a:cubicBezTo>
                <a:cubicBezTo>
                  <a:pt x="921" y="455"/>
                  <a:pt x="921" y="455"/>
                  <a:pt x="921" y="455"/>
                </a:cubicBezTo>
                <a:cubicBezTo>
                  <a:pt x="918" y="455"/>
                  <a:pt x="918" y="454"/>
                  <a:pt x="917" y="453"/>
                </a:cubicBezTo>
                <a:cubicBezTo>
                  <a:pt x="917" y="452"/>
                  <a:pt x="917" y="452"/>
                  <a:pt x="917" y="452"/>
                </a:cubicBezTo>
                <a:cubicBezTo>
                  <a:pt x="915" y="452"/>
                  <a:pt x="913" y="452"/>
                  <a:pt x="911" y="452"/>
                </a:cubicBezTo>
                <a:cubicBezTo>
                  <a:pt x="911" y="447"/>
                  <a:pt x="911" y="447"/>
                  <a:pt x="911" y="447"/>
                </a:cubicBezTo>
                <a:cubicBezTo>
                  <a:pt x="908" y="447"/>
                  <a:pt x="908" y="447"/>
                  <a:pt x="908" y="447"/>
                </a:cubicBezTo>
                <a:cubicBezTo>
                  <a:pt x="909" y="446"/>
                  <a:pt x="909" y="446"/>
                  <a:pt x="909" y="444"/>
                </a:cubicBezTo>
                <a:cubicBezTo>
                  <a:pt x="907" y="445"/>
                  <a:pt x="907" y="445"/>
                  <a:pt x="906" y="446"/>
                </a:cubicBezTo>
                <a:cubicBezTo>
                  <a:pt x="906" y="446"/>
                  <a:pt x="906" y="446"/>
                  <a:pt x="906" y="446"/>
                </a:cubicBezTo>
                <a:cubicBezTo>
                  <a:pt x="904" y="444"/>
                  <a:pt x="907" y="443"/>
                  <a:pt x="907" y="443"/>
                </a:cubicBezTo>
                <a:cubicBezTo>
                  <a:pt x="907" y="441"/>
                  <a:pt x="907" y="441"/>
                  <a:pt x="907" y="441"/>
                </a:cubicBezTo>
                <a:cubicBezTo>
                  <a:pt x="904" y="441"/>
                  <a:pt x="904" y="441"/>
                  <a:pt x="904" y="441"/>
                </a:cubicBezTo>
                <a:cubicBezTo>
                  <a:pt x="904" y="439"/>
                  <a:pt x="904" y="439"/>
                  <a:pt x="904" y="439"/>
                </a:cubicBezTo>
                <a:cubicBezTo>
                  <a:pt x="906" y="439"/>
                  <a:pt x="908" y="440"/>
                  <a:pt x="910" y="440"/>
                </a:cubicBezTo>
                <a:cubicBezTo>
                  <a:pt x="910" y="440"/>
                  <a:pt x="910" y="439"/>
                  <a:pt x="911" y="439"/>
                </a:cubicBezTo>
                <a:cubicBezTo>
                  <a:pt x="912" y="439"/>
                  <a:pt x="912" y="439"/>
                  <a:pt x="912" y="440"/>
                </a:cubicBezTo>
                <a:cubicBezTo>
                  <a:pt x="913" y="440"/>
                  <a:pt x="913" y="440"/>
                  <a:pt x="913" y="440"/>
                </a:cubicBezTo>
                <a:cubicBezTo>
                  <a:pt x="913" y="439"/>
                  <a:pt x="913" y="438"/>
                  <a:pt x="913" y="437"/>
                </a:cubicBezTo>
                <a:cubicBezTo>
                  <a:pt x="913" y="437"/>
                  <a:pt x="913" y="437"/>
                  <a:pt x="913" y="437"/>
                </a:cubicBezTo>
                <a:cubicBezTo>
                  <a:pt x="913" y="436"/>
                  <a:pt x="912" y="435"/>
                  <a:pt x="912" y="435"/>
                </a:cubicBezTo>
                <a:cubicBezTo>
                  <a:pt x="911" y="434"/>
                  <a:pt x="909" y="434"/>
                  <a:pt x="908" y="434"/>
                </a:cubicBezTo>
                <a:cubicBezTo>
                  <a:pt x="908" y="433"/>
                  <a:pt x="908" y="433"/>
                  <a:pt x="907" y="433"/>
                </a:cubicBezTo>
                <a:cubicBezTo>
                  <a:pt x="907" y="432"/>
                  <a:pt x="907" y="432"/>
                  <a:pt x="907" y="432"/>
                </a:cubicBezTo>
                <a:cubicBezTo>
                  <a:pt x="904" y="432"/>
                  <a:pt x="904" y="432"/>
                  <a:pt x="904" y="432"/>
                </a:cubicBezTo>
                <a:cubicBezTo>
                  <a:pt x="904" y="431"/>
                  <a:pt x="904" y="431"/>
                  <a:pt x="904" y="431"/>
                </a:cubicBezTo>
                <a:cubicBezTo>
                  <a:pt x="905" y="431"/>
                  <a:pt x="906" y="431"/>
                  <a:pt x="906" y="431"/>
                </a:cubicBezTo>
                <a:cubicBezTo>
                  <a:pt x="907" y="429"/>
                  <a:pt x="907" y="428"/>
                  <a:pt x="907" y="425"/>
                </a:cubicBezTo>
                <a:cubicBezTo>
                  <a:pt x="906" y="425"/>
                  <a:pt x="905" y="424"/>
                  <a:pt x="904" y="423"/>
                </a:cubicBezTo>
                <a:cubicBezTo>
                  <a:pt x="904" y="423"/>
                  <a:pt x="904" y="423"/>
                  <a:pt x="904" y="423"/>
                </a:cubicBezTo>
                <a:cubicBezTo>
                  <a:pt x="902" y="423"/>
                  <a:pt x="902" y="423"/>
                  <a:pt x="902" y="423"/>
                </a:cubicBezTo>
                <a:cubicBezTo>
                  <a:pt x="902" y="422"/>
                  <a:pt x="902" y="421"/>
                  <a:pt x="902" y="421"/>
                </a:cubicBezTo>
                <a:cubicBezTo>
                  <a:pt x="901" y="420"/>
                  <a:pt x="901" y="420"/>
                  <a:pt x="900" y="420"/>
                </a:cubicBezTo>
                <a:cubicBezTo>
                  <a:pt x="900" y="420"/>
                  <a:pt x="900" y="420"/>
                  <a:pt x="900" y="420"/>
                </a:cubicBezTo>
                <a:cubicBezTo>
                  <a:pt x="901" y="420"/>
                  <a:pt x="901" y="420"/>
                  <a:pt x="901" y="420"/>
                </a:cubicBezTo>
                <a:cubicBezTo>
                  <a:pt x="901" y="418"/>
                  <a:pt x="902" y="417"/>
                  <a:pt x="902" y="416"/>
                </a:cubicBezTo>
                <a:cubicBezTo>
                  <a:pt x="901" y="416"/>
                  <a:pt x="899" y="415"/>
                  <a:pt x="896" y="416"/>
                </a:cubicBezTo>
                <a:cubicBezTo>
                  <a:pt x="896" y="416"/>
                  <a:pt x="896" y="416"/>
                  <a:pt x="896" y="416"/>
                </a:cubicBezTo>
                <a:cubicBezTo>
                  <a:pt x="896" y="416"/>
                  <a:pt x="895" y="416"/>
                  <a:pt x="894" y="416"/>
                </a:cubicBezTo>
                <a:cubicBezTo>
                  <a:pt x="895" y="412"/>
                  <a:pt x="895" y="414"/>
                  <a:pt x="898" y="413"/>
                </a:cubicBezTo>
                <a:cubicBezTo>
                  <a:pt x="898" y="413"/>
                  <a:pt x="898" y="412"/>
                  <a:pt x="899" y="412"/>
                </a:cubicBezTo>
                <a:cubicBezTo>
                  <a:pt x="899" y="410"/>
                  <a:pt x="899" y="410"/>
                  <a:pt x="898" y="409"/>
                </a:cubicBezTo>
                <a:cubicBezTo>
                  <a:pt x="896" y="409"/>
                  <a:pt x="896" y="409"/>
                  <a:pt x="896" y="409"/>
                </a:cubicBezTo>
                <a:cubicBezTo>
                  <a:pt x="896" y="408"/>
                  <a:pt x="896" y="408"/>
                  <a:pt x="896" y="408"/>
                </a:cubicBezTo>
                <a:cubicBezTo>
                  <a:pt x="896" y="408"/>
                  <a:pt x="896" y="408"/>
                  <a:pt x="896" y="408"/>
                </a:cubicBezTo>
                <a:cubicBezTo>
                  <a:pt x="896" y="407"/>
                  <a:pt x="897" y="407"/>
                  <a:pt x="897" y="406"/>
                </a:cubicBezTo>
                <a:cubicBezTo>
                  <a:pt x="895" y="406"/>
                  <a:pt x="895" y="406"/>
                  <a:pt x="895" y="406"/>
                </a:cubicBezTo>
                <a:cubicBezTo>
                  <a:pt x="895" y="404"/>
                  <a:pt x="895" y="404"/>
                  <a:pt x="895" y="404"/>
                </a:cubicBezTo>
                <a:cubicBezTo>
                  <a:pt x="894" y="404"/>
                  <a:pt x="892" y="403"/>
                  <a:pt x="891" y="404"/>
                </a:cubicBezTo>
                <a:cubicBezTo>
                  <a:pt x="891" y="404"/>
                  <a:pt x="891" y="404"/>
                  <a:pt x="891" y="404"/>
                </a:cubicBezTo>
                <a:cubicBezTo>
                  <a:pt x="890" y="404"/>
                  <a:pt x="890" y="404"/>
                  <a:pt x="890" y="404"/>
                </a:cubicBezTo>
                <a:cubicBezTo>
                  <a:pt x="890" y="402"/>
                  <a:pt x="890" y="402"/>
                  <a:pt x="890" y="402"/>
                </a:cubicBezTo>
                <a:cubicBezTo>
                  <a:pt x="889" y="402"/>
                  <a:pt x="889" y="402"/>
                  <a:pt x="889" y="402"/>
                </a:cubicBezTo>
                <a:cubicBezTo>
                  <a:pt x="889" y="399"/>
                  <a:pt x="889" y="399"/>
                  <a:pt x="889" y="399"/>
                </a:cubicBezTo>
                <a:cubicBezTo>
                  <a:pt x="888" y="397"/>
                  <a:pt x="886" y="396"/>
                  <a:pt x="889" y="394"/>
                </a:cubicBezTo>
                <a:cubicBezTo>
                  <a:pt x="889" y="391"/>
                  <a:pt x="889" y="391"/>
                  <a:pt x="887" y="391"/>
                </a:cubicBezTo>
                <a:cubicBezTo>
                  <a:pt x="887" y="388"/>
                  <a:pt x="887" y="388"/>
                  <a:pt x="887" y="388"/>
                </a:cubicBezTo>
                <a:cubicBezTo>
                  <a:pt x="886" y="388"/>
                  <a:pt x="886" y="388"/>
                  <a:pt x="886" y="388"/>
                </a:cubicBezTo>
                <a:cubicBezTo>
                  <a:pt x="887" y="387"/>
                  <a:pt x="887" y="385"/>
                  <a:pt x="887" y="384"/>
                </a:cubicBezTo>
                <a:cubicBezTo>
                  <a:pt x="886" y="384"/>
                  <a:pt x="884" y="384"/>
                  <a:pt x="883" y="385"/>
                </a:cubicBezTo>
                <a:cubicBezTo>
                  <a:pt x="883" y="386"/>
                  <a:pt x="883" y="388"/>
                  <a:pt x="883" y="389"/>
                </a:cubicBezTo>
                <a:cubicBezTo>
                  <a:pt x="881" y="390"/>
                  <a:pt x="882" y="389"/>
                  <a:pt x="881" y="390"/>
                </a:cubicBezTo>
                <a:cubicBezTo>
                  <a:pt x="881" y="390"/>
                  <a:pt x="881" y="390"/>
                  <a:pt x="881" y="390"/>
                </a:cubicBezTo>
                <a:cubicBezTo>
                  <a:pt x="881" y="393"/>
                  <a:pt x="881" y="393"/>
                  <a:pt x="881" y="393"/>
                </a:cubicBezTo>
                <a:cubicBezTo>
                  <a:pt x="880" y="393"/>
                  <a:pt x="880" y="393"/>
                  <a:pt x="880" y="393"/>
                </a:cubicBezTo>
                <a:cubicBezTo>
                  <a:pt x="879" y="394"/>
                  <a:pt x="879" y="394"/>
                  <a:pt x="878" y="395"/>
                </a:cubicBezTo>
                <a:cubicBezTo>
                  <a:pt x="878" y="397"/>
                  <a:pt x="878" y="397"/>
                  <a:pt x="879" y="398"/>
                </a:cubicBezTo>
                <a:cubicBezTo>
                  <a:pt x="879" y="398"/>
                  <a:pt x="878" y="399"/>
                  <a:pt x="878" y="399"/>
                </a:cubicBezTo>
                <a:cubicBezTo>
                  <a:pt x="878" y="401"/>
                  <a:pt x="878" y="401"/>
                  <a:pt x="878" y="401"/>
                </a:cubicBezTo>
                <a:cubicBezTo>
                  <a:pt x="876" y="402"/>
                  <a:pt x="875" y="403"/>
                  <a:pt x="873" y="404"/>
                </a:cubicBezTo>
                <a:cubicBezTo>
                  <a:pt x="874" y="406"/>
                  <a:pt x="874" y="407"/>
                  <a:pt x="874" y="408"/>
                </a:cubicBezTo>
                <a:cubicBezTo>
                  <a:pt x="872" y="408"/>
                  <a:pt x="872" y="407"/>
                  <a:pt x="871" y="407"/>
                </a:cubicBezTo>
                <a:cubicBezTo>
                  <a:pt x="870" y="408"/>
                  <a:pt x="870" y="408"/>
                  <a:pt x="870" y="409"/>
                </a:cubicBezTo>
                <a:cubicBezTo>
                  <a:pt x="869" y="409"/>
                  <a:pt x="869" y="409"/>
                  <a:pt x="869" y="409"/>
                </a:cubicBezTo>
                <a:cubicBezTo>
                  <a:pt x="869" y="412"/>
                  <a:pt x="869" y="412"/>
                  <a:pt x="869" y="412"/>
                </a:cubicBezTo>
                <a:cubicBezTo>
                  <a:pt x="869" y="412"/>
                  <a:pt x="869" y="412"/>
                  <a:pt x="869" y="412"/>
                </a:cubicBezTo>
                <a:cubicBezTo>
                  <a:pt x="868" y="412"/>
                  <a:pt x="869" y="412"/>
                  <a:pt x="868" y="412"/>
                </a:cubicBezTo>
                <a:cubicBezTo>
                  <a:pt x="868" y="413"/>
                  <a:pt x="868" y="413"/>
                  <a:pt x="868" y="413"/>
                </a:cubicBezTo>
                <a:cubicBezTo>
                  <a:pt x="867" y="413"/>
                  <a:pt x="867" y="413"/>
                  <a:pt x="867" y="413"/>
                </a:cubicBezTo>
                <a:cubicBezTo>
                  <a:pt x="867" y="414"/>
                  <a:pt x="867" y="414"/>
                  <a:pt x="867" y="414"/>
                </a:cubicBezTo>
                <a:cubicBezTo>
                  <a:pt x="865" y="414"/>
                  <a:pt x="865" y="414"/>
                  <a:pt x="865" y="414"/>
                </a:cubicBezTo>
                <a:cubicBezTo>
                  <a:pt x="865" y="414"/>
                  <a:pt x="865" y="414"/>
                  <a:pt x="865" y="414"/>
                </a:cubicBezTo>
                <a:cubicBezTo>
                  <a:pt x="864" y="415"/>
                  <a:pt x="863" y="415"/>
                  <a:pt x="863" y="416"/>
                </a:cubicBezTo>
                <a:cubicBezTo>
                  <a:pt x="862" y="413"/>
                  <a:pt x="862" y="412"/>
                  <a:pt x="859" y="411"/>
                </a:cubicBezTo>
                <a:cubicBezTo>
                  <a:pt x="859" y="409"/>
                  <a:pt x="859" y="409"/>
                  <a:pt x="859" y="409"/>
                </a:cubicBezTo>
                <a:cubicBezTo>
                  <a:pt x="859" y="409"/>
                  <a:pt x="858" y="409"/>
                  <a:pt x="858" y="408"/>
                </a:cubicBezTo>
                <a:cubicBezTo>
                  <a:pt x="857" y="410"/>
                  <a:pt x="857" y="410"/>
                  <a:pt x="856" y="411"/>
                </a:cubicBezTo>
                <a:cubicBezTo>
                  <a:pt x="856" y="412"/>
                  <a:pt x="856" y="411"/>
                  <a:pt x="856" y="412"/>
                </a:cubicBezTo>
                <a:cubicBezTo>
                  <a:pt x="856" y="410"/>
                  <a:pt x="856" y="410"/>
                  <a:pt x="856" y="410"/>
                </a:cubicBezTo>
                <a:cubicBezTo>
                  <a:pt x="855" y="410"/>
                  <a:pt x="855" y="410"/>
                  <a:pt x="854" y="410"/>
                </a:cubicBezTo>
                <a:cubicBezTo>
                  <a:pt x="854" y="406"/>
                  <a:pt x="854" y="406"/>
                  <a:pt x="854" y="406"/>
                </a:cubicBezTo>
                <a:cubicBezTo>
                  <a:pt x="854" y="406"/>
                  <a:pt x="854" y="406"/>
                  <a:pt x="854" y="406"/>
                </a:cubicBezTo>
                <a:cubicBezTo>
                  <a:pt x="853" y="406"/>
                  <a:pt x="853" y="405"/>
                  <a:pt x="853" y="404"/>
                </a:cubicBezTo>
                <a:cubicBezTo>
                  <a:pt x="848" y="404"/>
                  <a:pt x="848" y="404"/>
                  <a:pt x="848" y="404"/>
                </a:cubicBezTo>
                <a:cubicBezTo>
                  <a:pt x="848" y="403"/>
                  <a:pt x="848" y="403"/>
                  <a:pt x="848" y="403"/>
                </a:cubicBezTo>
                <a:cubicBezTo>
                  <a:pt x="847" y="403"/>
                  <a:pt x="847" y="403"/>
                  <a:pt x="846" y="404"/>
                </a:cubicBezTo>
                <a:cubicBezTo>
                  <a:pt x="844" y="402"/>
                  <a:pt x="842" y="402"/>
                  <a:pt x="842" y="400"/>
                </a:cubicBezTo>
                <a:cubicBezTo>
                  <a:pt x="841" y="400"/>
                  <a:pt x="841" y="400"/>
                  <a:pt x="841" y="400"/>
                </a:cubicBezTo>
                <a:cubicBezTo>
                  <a:pt x="841" y="399"/>
                  <a:pt x="844" y="395"/>
                  <a:pt x="842" y="392"/>
                </a:cubicBezTo>
                <a:cubicBezTo>
                  <a:pt x="842" y="392"/>
                  <a:pt x="842" y="391"/>
                  <a:pt x="841" y="391"/>
                </a:cubicBezTo>
                <a:cubicBezTo>
                  <a:pt x="840" y="390"/>
                  <a:pt x="840" y="389"/>
                  <a:pt x="840" y="387"/>
                </a:cubicBezTo>
                <a:cubicBezTo>
                  <a:pt x="843" y="387"/>
                  <a:pt x="843" y="387"/>
                  <a:pt x="843" y="387"/>
                </a:cubicBezTo>
                <a:cubicBezTo>
                  <a:pt x="843" y="386"/>
                  <a:pt x="843" y="386"/>
                  <a:pt x="843" y="386"/>
                </a:cubicBezTo>
                <a:cubicBezTo>
                  <a:pt x="844" y="386"/>
                  <a:pt x="844" y="386"/>
                  <a:pt x="844" y="386"/>
                </a:cubicBezTo>
                <a:cubicBezTo>
                  <a:pt x="844" y="384"/>
                  <a:pt x="844" y="384"/>
                  <a:pt x="844" y="384"/>
                </a:cubicBezTo>
                <a:cubicBezTo>
                  <a:pt x="842" y="384"/>
                  <a:pt x="842" y="384"/>
                  <a:pt x="842" y="384"/>
                </a:cubicBezTo>
                <a:cubicBezTo>
                  <a:pt x="842" y="383"/>
                  <a:pt x="842" y="382"/>
                  <a:pt x="843" y="381"/>
                </a:cubicBezTo>
                <a:cubicBezTo>
                  <a:pt x="844" y="381"/>
                  <a:pt x="844" y="381"/>
                  <a:pt x="844" y="381"/>
                </a:cubicBezTo>
                <a:cubicBezTo>
                  <a:pt x="844" y="379"/>
                  <a:pt x="844" y="379"/>
                  <a:pt x="844" y="379"/>
                </a:cubicBezTo>
                <a:cubicBezTo>
                  <a:pt x="844" y="379"/>
                  <a:pt x="844" y="379"/>
                  <a:pt x="844" y="379"/>
                </a:cubicBezTo>
                <a:cubicBezTo>
                  <a:pt x="845" y="378"/>
                  <a:pt x="846" y="378"/>
                  <a:pt x="846" y="376"/>
                </a:cubicBezTo>
                <a:cubicBezTo>
                  <a:pt x="844" y="376"/>
                  <a:pt x="844" y="376"/>
                  <a:pt x="844" y="376"/>
                </a:cubicBezTo>
                <a:cubicBezTo>
                  <a:pt x="844" y="376"/>
                  <a:pt x="843" y="378"/>
                  <a:pt x="842" y="378"/>
                </a:cubicBezTo>
                <a:cubicBezTo>
                  <a:pt x="842" y="377"/>
                  <a:pt x="842" y="377"/>
                  <a:pt x="842" y="377"/>
                </a:cubicBezTo>
                <a:cubicBezTo>
                  <a:pt x="841" y="377"/>
                  <a:pt x="841" y="377"/>
                  <a:pt x="841" y="377"/>
                </a:cubicBezTo>
                <a:cubicBezTo>
                  <a:pt x="841" y="377"/>
                  <a:pt x="841" y="377"/>
                  <a:pt x="841" y="377"/>
                </a:cubicBezTo>
                <a:cubicBezTo>
                  <a:pt x="836" y="377"/>
                  <a:pt x="836" y="377"/>
                  <a:pt x="836" y="377"/>
                </a:cubicBezTo>
                <a:cubicBezTo>
                  <a:pt x="836" y="376"/>
                  <a:pt x="836" y="376"/>
                  <a:pt x="836" y="376"/>
                </a:cubicBezTo>
                <a:cubicBezTo>
                  <a:pt x="836" y="376"/>
                  <a:pt x="836" y="376"/>
                  <a:pt x="836" y="376"/>
                </a:cubicBezTo>
                <a:cubicBezTo>
                  <a:pt x="836" y="375"/>
                  <a:pt x="836" y="375"/>
                  <a:pt x="836" y="374"/>
                </a:cubicBezTo>
                <a:cubicBezTo>
                  <a:pt x="837" y="374"/>
                  <a:pt x="838" y="374"/>
                  <a:pt x="839" y="373"/>
                </a:cubicBezTo>
                <a:cubicBezTo>
                  <a:pt x="839" y="372"/>
                  <a:pt x="839" y="372"/>
                  <a:pt x="839" y="372"/>
                </a:cubicBezTo>
                <a:cubicBezTo>
                  <a:pt x="836" y="372"/>
                  <a:pt x="836" y="372"/>
                  <a:pt x="836" y="372"/>
                </a:cubicBezTo>
                <a:cubicBezTo>
                  <a:pt x="836" y="372"/>
                  <a:pt x="836" y="372"/>
                  <a:pt x="836" y="372"/>
                </a:cubicBezTo>
                <a:cubicBezTo>
                  <a:pt x="832" y="372"/>
                  <a:pt x="832" y="372"/>
                  <a:pt x="832" y="372"/>
                </a:cubicBezTo>
                <a:cubicBezTo>
                  <a:pt x="832" y="372"/>
                  <a:pt x="832" y="372"/>
                  <a:pt x="832" y="372"/>
                </a:cubicBezTo>
                <a:cubicBezTo>
                  <a:pt x="830" y="372"/>
                  <a:pt x="828" y="372"/>
                  <a:pt x="826" y="372"/>
                </a:cubicBezTo>
                <a:cubicBezTo>
                  <a:pt x="826" y="370"/>
                  <a:pt x="825" y="369"/>
                  <a:pt x="825" y="368"/>
                </a:cubicBezTo>
                <a:cubicBezTo>
                  <a:pt x="825" y="368"/>
                  <a:pt x="824" y="368"/>
                  <a:pt x="823" y="368"/>
                </a:cubicBezTo>
                <a:cubicBezTo>
                  <a:pt x="823" y="367"/>
                  <a:pt x="823" y="366"/>
                  <a:pt x="823" y="364"/>
                </a:cubicBezTo>
                <a:cubicBezTo>
                  <a:pt x="821" y="364"/>
                  <a:pt x="821" y="363"/>
                  <a:pt x="819" y="363"/>
                </a:cubicBezTo>
                <a:cubicBezTo>
                  <a:pt x="819" y="360"/>
                  <a:pt x="819" y="360"/>
                  <a:pt x="819" y="360"/>
                </a:cubicBezTo>
                <a:cubicBezTo>
                  <a:pt x="818" y="360"/>
                  <a:pt x="817" y="360"/>
                  <a:pt x="817" y="360"/>
                </a:cubicBezTo>
                <a:cubicBezTo>
                  <a:pt x="816" y="359"/>
                  <a:pt x="815" y="358"/>
                  <a:pt x="815" y="357"/>
                </a:cubicBezTo>
                <a:cubicBezTo>
                  <a:pt x="814" y="357"/>
                  <a:pt x="813" y="357"/>
                  <a:pt x="811" y="356"/>
                </a:cubicBezTo>
                <a:cubicBezTo>
                  <a:pt x="811" y="356"/>
                  <a:pt x="811" y="356"/>
                  <a:pt x="811" y="356"/>
                </a:cubicBezTo>
                <a:cubicBezTo>
                  <a:pt x="810" y="356"/>
                  <a:pt x="810" y="356"/>
                  <a:pt x="810" y="356"/>
                </a:cubicBezTo>
                <a:cubicBezTo>
                  <a:pt x="809" y="356"/>
                  <a:pt x="809" y="355"/>
                  <a:pt x="808" y="354"/>
                </a:cubicBezTo>
                <a:cubicBezTo>
                  <a:pt x="807" y="357"/>
                  <a:pt x="803" y="357"/>
                  <a:pt x="801" y="360"/>
                </a:cubicBezTo>
                <a:cubicBezTo>
                  <a:pt x="798" y="360"/>
                  <a:pt x="796" y="360"/>
                  <a:pt x="794" y="359"/>
                </a:cubicBezTo>
                <a:cubicBezTo>
                  <a:pt x="792" y="359"/>
                  <a:pt x="789" y="359"/>
                  <a:pt x="787" y="360"/>
                </a:cubicBezTo>
                <a:cubicBezTo>
                  <a:pt x="787" y="359"/>
                  <a:pt x="787" y="359"/>
                  <a:pt x="787" y="359"/>
                </a:cubicBezTo>
                <a:cubicBezTo>
                  <a:pt x="785" y="359"/>
                  <a:pt x="785" y="359"/>
                  <a:pt x="785" y="359"/>
                </a:cubicBezTo>
                <a:cubicBezTo>
                  <a:pt x="785" y="359"/>
                  <a:pt x="785" y="358"/>
                  <a:pt x="785" y="358"/>
                </a:cubicBezTo>
                <a:cubicBezTo>
                  <a:pt x="784" y="358"/>
                  <a:pt x="783" y="359"/>
                  <a:pt x="781" y="358"/>
                </a:cubicBezTo>
                <a:cubicBezTo>
                  <a:pt x="780" y="358"/>
                  <a:pt x="778" y="356"/>
                  <a:pt x="776" y="357"/>
                </a:cubicBezTo>
                <a:cubicBezTo>
                  <a:pt x="776" y="358"/>
                  <a:pt x="776" y="358"/>
                  <a:pt x="776" y="358"/>
                </a:cubicBezTo>
                <a:cubicBezTo>
                  <a:pt x="775" y="358"/>
                  <a:pt x="775" y="358"/>
                  <a:pt x="775" y="358"/>
                </a:cubicBezTo>
                <a:cubicBezTo>
                  <a:pt x="775" y="358"/>
                  <a:pt x="775" y="358"/>
                  <a:pt x="775" y="358"/>
                </a:cubicBezTo>
                <a:cubicBezTo>
                  <a:pt x="774" y="359"/>
                  <a:pt x="773" y="359"/>
                  <a:pt x="771" y="359"/>
                </a:cubicBezTo>
                <a:cubicBezTo>
                  <a:pt x="771" y="360"/>
                  <a:pt x="771" y="359"/>
                  <a:pt x="771" y="360"/>
                </a:cubicBezTo>
                <a:cubicBezTo>
                  <a:pt x="771" y="362"/>
                  <a:pt x="771" y="362"/>
                  <a:pt x="772" y="364"/>
                </a:cubicBezTo>
                <a:cubicBezTo>
                  <a:pt x="774" y="364"/>
                  <a:pt x="773" y="364"/>
                  <a:pt x="775" y="364"/>
                </a:cubicBezTo>
                <a:cubicBezTo>
                  <a:pt x="775" y="366"/>
                  <a:pt x="775" y="366"/>
                  <a:pt x="775" y="366"/>
                </a:cubicBezTo>
                <a:cubicBezTo>
                  <a:pt x="774" y="367"/>
                  <a:pt x="775" y="366"/>
                  <a:pt x="774" y="367"/>
                </a:cubicBezTo>
                <a:cubicBezTo>
                  <a:pt x="773" y="367"/>
                  <a:pt x="773" y="367"/>
                  <a:pt x="773" y="367"/>
                </a:cubicBezTo>
                <a:cubicBezTo>
                  <a:pt x="774" y="367"/>
                  <a:pt x="775" y="368"/>
                  <a:pt x="774" y="370"/>
                </a:cubicBezTo>
                <a:cubicBezTo>
                  <a:pt x="773" y="370"/>
                  <a:pt x="773" y="370"/>
                  <a:pt x="773" y="370"/>
                </a:cubicBezTo>
                <a:cubicBezTo>
                  <a:pt x="773" y="370"/>
                  <a:pt x="773" y="371"/>
                  <a:pt x="773" y="372"/>
                </a:cubicBezTo>
                <a:cubicBezTo>
                  <a:pt x="772" y="372"/>
                  <a:pt x="771" y="372"/>
                  <a:pt x="771" y="373"/>
                </a:cubicBezTo>
                <a:cubicBezTo>
                  <a:pt x="771" y="374"/>
                  <a:pt x="770" y="375"/>
                  <a:pt x="770" y="376"/>
                </a:cubicBezTo>
                <a:cubicBezTo>
                  <a:pt x="769" y="376"/>
                  <a:pt x="769" y="376"/>
                  <a:pt x="769" y="376"/>
                </a:cubicBezTo>
                <a:cubicBezTo>
                  <a:pt x="770" y="377"/>
                  <a:pt x="770" y="377"/>
                  <a:pt x="770" y="377"/>
                </a:cubicBezTo>
                <a:cubicBezTo>
                  <a:pt x="771" y="378"/>
                  <a:pt x="772" y="378"/>
                  <a:pt x="774" y="378"/>
                </a:cubicBezTo>
                <a:cubicBezTo>
                  <a:pt x="773" y="379"/>
                  <a:pt x="772" y="380"/>
                  <a:pt x="771" y="380"/>
                </a:cubicBezTo>
                <a:cubicBezTo>
                  <a:pt x="772" y="382"/>
                  <a:pt x="772" y="384"/>
                  <a:pt x="773" y="387"/>
                </a:cubicBezTo>
                <a:cubicBezTo>
                  <a:pt x="773" y="387"/>
                  <a:pt x="773" y="387"/>
                  <a:pt x="773" y="387"/>
                </a:cubicBezTo>
                <a:cubicBezTo>
                  <a:pt x="773" y="387"/>
                  <a:pt x="773" y="388"/>
                  <a:pt x="773" y="389"/>
                </a:cubicBezTo>
                <a:cubicBezTo>
                  <a:pt x="773" y="389"/>
                  <a:pt x="773" y="389"/>
                  <a:pt x="773" y="389"/>
                </a:cubicBezTo>
                <a:cubicBezTo>
                  <a:pt x="773" y="389"/>
                  <a:pt x="773" y="389"/>
                  <a:pt x="773" y="389"/>
                </a:cubicBezTo>
                <a:cubicBezTo>
                  <a:pt x="775" y="389"/>
                  <a:pt x="775" y="389"/>
                  <a:pt x="775" y="389"/>
                </a:cubicBezTo>
                <a:cubicBezTo>
                  <a:pt x="775" y="392"/>
                  <a:pt x="775" y="392"/>
                  <a:pt x="775" y="392"/>
                </a:cubicBezTo>
                <a:cubicBezTo>
                  <a:pt x="774" y="392"/>
                  <a:pt x="774" y="392"/>
                  <a:pt x="774" y="392"/>
                </a:cubicBezTo>
                <a:cubicBezTo>
                  <a:pt x="774" y="394"/>
                  <a:pt x="774" y="394"/>
                  <a:pt x="774" y="394"/>
                </a:cubicBezTo>
                <a:cubicBezTo>
                  <a:pt x="773" y="394"/>
                  <a:pt x="773" y="394"/>
                  <a:pt x="773" y="394"/>
                </a:cubicBezTo>
                <a:cubicBezTo>
                  <a:pt x="773" y="395"/>
                  <a:pt x="773" y="395"/>
                  <a:pt x="773" y="395"/>
                </a:cubicBezTo>
                <a:cubicBezTo>
                  <a:pt x="772" y="394"/>
                  <a:pt x="772" y="394"/>
                  <a:pt x="771" y="394"/>
                </a:cubicBezTo>
                <a:cubicBezTo>
                  <a:pt x="771" y="396"/>
                  <a:pt x="771" y="396"/>
                  <a:pt x="771" y="396"/>
                </a:cubicBezTo>
                <a:cubicBezTo>
                  <a:pt x="771" y="396"/>
                  <a:pt x="771" y="396"/>
                  <a:pt x="771" y="396"/>
                </a:cubicBezTo>
                <a:cubicBezTo>
                  <a:pt x="771" y="399"/>
                  <a:pt x="771" y="399"/>
                  <a:pt x="771" y="399"/>
                </a:cubicBezTo>
                <a:cubicBezTo>
                  <a:pt x="771" y="399"/>
                  <a:pt x="771" y="399"/>
                  <a:pt x="771" y="399"/>
                </a:cubicBezTo>
                <a:cubicBezTo>
                  <a:pt x="769" y="400"/>
                  <a:pt x="767" y="400"/>
                  <a:pt x="765" y="401"/>
                </a:cubicBezTo>
                <a:cubicBezTo>
                  <a:pt x="765" y="402"/>
                  <a:pt x="765" y="402"/>
                  <a:pt x="765" y="402"/>
                </a:cubicBezTo>
                <a:cubicBezTo>
                  <a:pt x="764" y="403"/>
                  <a:pt x="764" y="403"/>
                  <a:pt x="763" y="403"/>
                </a:cubicBezTo>
                <a:cubicBezTo>
                  <a:pt x="763" y="405"/>
                  <a:pt x="763" y="407"/>
                  <a:pt x="763" y="408"/>
                </a:cubicBezTo>
                <a:cubicBezTo>
                  <a:pt x="766" y="408"/>
                  <a:pt x="766" y="408"/>
                  <a:pt x="766" y="408"/>
                </a:cubicBezTo>
                <a:cubicBezTo>
                  <a:pt x="766" y="409"/>
                  <a:pt x="767" y="409"/>
                  <a:pt x="767" y="410"/>
                </a:cubicBezTo>
                <a:cubicBezTo>
                  <a:pt x="767" y="410"/>
                  <a:pt x="767" y="410"/>
                  <a:pt x="767" y="410"/>
                </a:cubicBezTo>
                <a:cubicBezTo>
                  <a:pt x="767" y="411"/>
                  <a:pt x="767" y="411"/>
                  <a:pt x="767" y="411"/>
                </a:cubicBezTo>
                <a:cubicBezTo>
                  <a:pt x="769" y="412"/>
                  <a:pt x="771" y="413"/>
                  <a:pt x="773" y="414"/>
                </a:cubicBezTo>
                <a:cubicBezTo>
                  <a:pt x="773" y="415"/>
                  <a:pt x="773" y="416"/>
                  <a:pt x="773" y="417"/>
                </a:cubicBezTo>
                <a:cubicBezTo>
                  <a:pt x="774" y="417"/>
                  <a:pt x="774" y="417"/>
                  <a:pt x="775" y="418"/>
                </a:cubicBezTo>
                <a:cubicBezTo>
                  <a:pt x="775" y="419"/>
                  <a:pt x="775" y="420"/>
                  <a:pt x="775" y="421"/>
                </a:cubicBezTo>
                <a:cubicBezTo>
                  <a:pt x="776" y="422"/>
                  <a:pt x="777" y="422"/>
                  <a:pt x="777" y="423"/>
                </a:cubicBezTo>
                <a:cubicBezTo>
                  <a:pt x="778" y="425"/>
                  <a:pt x="779" y="428"/>
                  <a:pt x="780" y="431"/>
                </a:cubicBezTo>
                <a:cubicBezTo>
                  <a:pt x="781" y="431"/>
                  <a:pt x="781" y="431"/>
                  <a:pt x="782" y="431"/>
                </a:cubicBezTo>
                <a:cubicBezTo>
                  <a:pt x="782" y="433"/>
                  <a:pt x="782" y="433"/>
                  <a:pt x="782" y="433"/>
                </a:cubicBezTo>
                <a:cubicBezTo>
                  <a:pt x="783" y="433"/>
                  <a:pt x="783" y="433"/>
                  <a:pt x="783" y="433"/>
                </a:cubicBezTo>
                <a:cubicBezTo>
                  <a:pt x="782" y="434"/>
                  <a:pt x="780" y="437"/>
                  <a:pt x="780" y="439"/>
                </a:cubicBezTo>
                <a:cubicBezTo>
                  <a:pt x="780" y="439"/>
                  <a:pt x="781" y="443"/>
                  <a:pt x="781" y="444"/>
                </a:cubicBezTo>
                <a:cubicBezTo>
                  <a:pt x="782" y="444"/>
                  <a:pt x="782" y="444"/>
                  <a:pt x="782" y="444"/>
                </a:cubicBezTo>
                <a:cubicBezTo>
                  <a:pt x="782" y="441"/>
                  <a:pt x="782" y="441"/>
                  <a:pt x="782" y="441"/>
                </a:cubicBezTo>
                <a:cubicBezTo>
                  <a:pt x="783" y="441"/>
                  <a:pt x="783" y="441"/>
                  <a:pt x="783" y="441"/>
                </a:cubicBezTo>
                <a:cubicBezTo>
                  <a:pt x="783" y="443"/>
                  <a:pt x="784" y="444"/>
                  <a:pt x="785" y="446"/>
                </a:cubicBezTo>
                <a:cubicBezTo>
                  <a:pt x="783" y="446"/>
                  <a:pt x="782" y="446"/>
                  <a:pt x="780" y="446"/>
                </a:cubicBezTo>
                <a:cubicBezTo>
                  <a:pt x="780" y="447"/>
                  <a:pt x="780" y="447"/>
                  <a:pt x="780" y="447"/>
                </a:cubicBezTo>
                <a:cubicBezTo>
                  <a:pt x="779" y="447"/>
                  <a:pt x="779" y="447"/>
                  <a:pt x="779" y="447"/>
                </a:cubicBezTo>
                <a:cubicBezTo>
                  <a:pt x="779" y="450"/>
                  <a:pt x="779" y="450"/>
                  <a:pt x="779" y="450"/>
                </a:cubicBezTo>
                <a:cubicBezTo>
                  <a:pt x="778" y="451"/>
                  <a:pt x="777" y="452"/>
                  <a:pt x="775" y="453"/>
                </a:cubicBezTo>
                <a:cubicBezTo>
                  <a:pt x="775" y="454"/>
                  <a:pt x="775" y="455"/>
                  <a:pt x="775" y="456"/>
                </a:cubicBezTo>
                <a:cubicBezTo>
                  <a:pt x="774" y="456"/>
                  <a:pt x="773" y="456"/>
                  <a:pt x="773" y="456"/>
                </a:cubicBezTo>
                <a:cubicBezTo>
                  <a:pt x="772" y="458"/>
                  <a:pt x="771" y="459"/>
                  <a:pt x="769" y="460"/>
                </a:cubicBezTo>
                <a:cubicBezTo>
                  <a:pt x="769" y="460"/>
                  <a:pt x="769" y="460"/>
                  <a:pt x="769" y="460"/>
                </a:cubicBezTo>
                <a:cubicBezTo>
                  <a:pt x="769" y="462"/>
                  <a:pt x="769" y="462"/>
                  <a:pt x="769" y="462"/>
                </a:cubicBezTo>
                <a:cubicBezTo>
                  <a:pt x="765" y="462"/>
                  <a:pt x="761" y="465"/>
                  <a:pt x="758" y="467"/>
                </a:cubicBezTo>
                <a:cubicBezTo>
                  <a:pt x="758" y="475"/>
                  <a:pt x="758" y="475"/>
                  <a:pt x="758" y="475"/>
                </a:cubicBezTo>
                <a:cubicBezTo>
                  <a:pt x="760" y="476"/>
                  <a:pt x="761" y="477"/>
                  <a:pt x="762" y="478"/>
                </a:cubicBezTo>
                <a:cubicBezTo>
                  <a:pt x="762" y="481"/>
                  <a:pt x="763" y="484"/>
                  <a:pt x="763" y="487"/>
                </a:cubicBezTo>
                <a:cubicBezTo>
                  <a:pt x="762" y="487"/>
                  <a:pt x="762" y="487"/>
                  <a:pt x="762" y="487"/>
                </a:cubicBezTo>
                <a:cubicBezTo>
                  <a:pt x="762" y="491"/>
                  <a:pt x="762" y="491"/>
                  <a:pt x="762" y="491"/>
                </a:cubicBezTo>
                <a:cubicBezTo>
                  <a:pt x="763" y="491"/>
                  <a:pt x="763" y="492"/>
                  <a:pt x="763" y="492"/>
                </a:cubicBezTo>
                <a:cubicBezTo>
                  <a:pt x="763" y="494"/>
                  <a:pt x="763" y="494"/>
                  <a:pt x="763" y="494"/>
                </a:cubicBezTo>
                <a:cubicBezTo>
                  <a:pt x="763" y="494"/>
                  <a:pt x="763" y="494"/>
                  <a:pt x="763" y="494"/>
                </a:cubicBezTo>
                <a:cubicBezTo>
                  <a:pt x="763" y="496"/>
                  <a:pt x="765" y="496"/>
                  <a:pt x="765" y="497"/>
                </a:cubicBezTo>
                <a:cubicBezTo>
                  <a:pt x="764" y="497"/>
                  <a:pt x="764" y="497"/>
                  <a:pt x="764" y="497"/>
                </a:cubicBezTo>
                <a:cubicBezTo>
                  <a:pt x="764" y="500"/>
                  <a:pt x="764" y="500"/>
                  <a:pt x="764" y="500"/>
                </a:cubicBezTo>
                <a:cubicBezTo>
                  <a:pt x="763" y="500"/>
                  <a:pt x="763" y="500"/>
                  <a:pt x="763" y="500"/>
                </a:cubicBezTo>
                <a:cubicBezTo>
                  <a:pt x="763" y="502"/>
                  <a:pt x="763" y="502"/>
                  <a:pt x="763" y="502"/>
                </a:cubicBezTo>
                <a:cubicBezTo>
                  <a:pt x="762" y="502"/>
                  <a:pt x="762" y="502"/>
                  <a:pt x="762" y="502"/>
                </a:cubicBezTo>
                <a:cubicBezTo>
                  <a:pt x="762" y="503"/>
                  <a:pt x="762" y="503"/>
                  <a:pt x="762" y="503"/>
                </a:cubicBezTo>
                <a:cubicBezTo>
                  <a:pt x="762" y="503"/>
                  <a:pt x="762" y="503"/>
                  <a:pt x="762" y="503"/>
                </a:cubicBezTo>
                <a:cubicBezTo>
                  <a:pt x="762" y="504"/>
                  <a:pt x="762" y="506"/>
                  <a:pt x="762" y="507"/>
                </a:cubicBezTo>
                <a:cubicBezTo>
                  <a:pt x="762" y="507"/>
                  <a:pt x="762" y="507"/>
                  <a:pt x="762" y="507"/>
                </a:cubicBezTo>
                <a:cubicBezTo>
                  <a:pt x="762" y="508"/>
                  <a:pt x="762" y="508"/>
                  <a:pt x="762" y="508"/>
                </a:cubicBezTo>
                <a:cubicBezTo>
                  <a:pt x="760" y="507"/>
                  <a:pt x="759" y="507"/>
                  <a:pt x="758" y="507"/>
                </a:cubicBezTo>
                <a:cubicBezTo>
                  <a:pt x="758" y="508"/>
                  <a:pt x="757" y="508"/>
                  <a:pt x="756" y="509"/>
                </a:cubicBezTo>
                <a:cubicBezTo>
                  <a:pt x="756" y="511"/>
                  <a:pt x="756" y="511"/>
                  <a:pt x="756" y="511"/>
                </a:cubicBezTo>
                <a:cubicBezTo>
                  <a:pt x="753" y="511"/>
                  <a:pt x="751" y="510"/>
                  <a:pt x="748" y="510"/>
                </a:cubicBezTo>
                <a:cubicBezTo>
                  <a:pt x="748" y="510"/>
                  <a:pt x="748" y="509"/>
                  <a:pt x="748" y="508"/>
                </a:cubicBezTo>
                <a:cubicBezTo>
                  <a:pt x="748" y="508"/>
                  <a:pt x="748" y="508"/>
                  <a:pt x="748" y="508"/>
                </a:cubicBezTo>
                <a:cubicBezTo>
                  <a:pt x="747" y="506"/>
                  <a:pt x="745" y="504"/>
                  <a:pt x="742" y="504"/>
                </a:cubicBezTo>
                <a:cubicBezTo>
                  <a:pt x="742" y="502"/>
                  <a:pt x="741" y="501"/>
                  <a:pt x="739" y="500"/>
                </a:cubicBezTo>
                <a:cubicBezTo>
                  <a:pt x="740" y="499"/>
                  <a:pt x="740" y="499"/>
                  <a:pt x="740" y="497"/>
                </a:cubicBezTo>
                <a:cubicBezTo>
                  <a:pt x="738" y="495"/>
                  <a:pt x="739" y="492"/>
                  <a:pt x="735" y="491"/>
                </a:cubicBezTo>
                <a:cubicBezTo>
                  <a:pt x="735" y="489"/>
                  <a:pt x="735" y="487"/>
                  <a:pt x="735" y="485"/>
                </a:cubicBezTo>
                <a:cubicBezTo>
                  <a:pt x="735" y="485"/>
                  <a:pt x="735" y="485"/>
                  <a:pt x="735" y="485"/>
                </a:cubicBezTo>
                <a:cubicBezTo>
                  <a:pt x="735" y="481"/>
                  <a:pt x="735" y="481"/>
                  <a:pt x="735" y="481"/>
                </a:cubicBezTo>
                <a:cubicBezTo>
                  <a:pt x="735" y="480"/>
                  <a:pt x="736" y="478"/>
                  <a:pt x="735" y="476"/>
                </a:cubicBezTo>
                <a:cubicBezTo>
                  <a:pt x="735" y="476"/>
                  <a:pt x="735" y="476"/>
                  <a:pt x="735" y="476"/>
                </a:cubicBezTo>
                <a:cubicBezTo>
                  <a:pt x="734" y="475"/>
                  <a:pt x="734" y="475"/>
                  <a:pt x="734" y="474"/>
                </a:cubicBezTo>
                <a:cubicBezTo>
                  <a:pt x="733" y="474"/>
                  <a:pt x="733" y="474"/>
                  <a:pt x="733" y="474"/>
                </a:cubicBezTo>
                <a:cubicBezTo>
                  <a:pt x="733" y="473"/>
                  <a:pt x="734" y="472"/>
                  <a:pt x="734" y="471"/>
                </a:cubicBezTo>
                <a:cubicBezTo>
                  <a:pt x="735" y="471"/>
                  <a:pt x="735" y="471"/>
                  <a:pt x="735" y="471"/>
                </a:cubicBezTo>
                <a:cubicBezTo>
                  <a:pt x="735" y="468"/>
                  <a:pt x="735" y="465"/>
                  <a:pt x="735" y="462"/>
                </a:cubicBezTo>
                <a:cubicBezTo>
                  <a:pt x="733" y="462"/>
                  <a:pt x="732" y="462"/>
                  <a:pt x="730" y="461"/>
                </a:cubicBezTo>
                <a:cubicBezTo>
                  <a:pt x="730" y="460"/>
                  <a:pt x="730" y="460"/>
                  <a:pt x="730" y="460"/>
                </a:cubicBezTo>
                <a:cubicBezTo>
                  <a:pt x="729" y="460"/>
                  <a:pt x="729" y="460"/>
                  <a:pt x="729" y="460"/>
                </a:cubicBezTo>
                <a:cubicBezTo>
                  <a:pt x="729" y="460"/>
                  <a:pt x="729" y="460"/>
                  <a:pt x="729" y="460"/>
                </a:cubicBezTo>
                <a:cubicBezTo>
                  <a:pt x="728" y="460"/>
                  <a:pt x="726" y="460"/>
                  <a:pt x="725" y="460"/>
                </a:cubicBezTo>
                <a:cubicBezTo>
                  <a:pt x="725" y="460"/>
                  <a:pt x="725" y="460"/>
                  <a:pt x="725" y="460"/>
                </a:cubicBezTo>
                <a:cubicBezTo>
                  <a:pt x="724" y="459"/>
                  <a:pt x="724" y="459"/>
                  <a:pt x="723" y="459"/>
                </a:cubicBezTo>
                <a:cubicBezTo>
                  <a:pt x="723" y="458"/>
                  <a:pt x="723" y="458"/>
                  <a:pt x="723" y="458"/>
                </a:cubicBezTo>
                <a:cubicBezTo>
                  <a:pt x="721" y="459"/>
                  <a:pt x="719" y="459"/>
                  <a:pt x="717" y="459"/>
                </a:cubicBezTo>
                <a:cubicBezTo>
                  <a:pt x="717" y="459"/>
                  <a:pt x="717" y="458"/>
                  <a:pt x="715" y="458"/>
                </a:cubicBezTo>
                <a:cubicBezTo>
                  <a:pt x="715" y="459"/>
                  <a:pt x="715" y="459"/>
                  <a:pt x="715" y="459"/>
                </a:cubicBezTo>
                <a:cubicBezTo>
                  <a:pt x="712" y="459"/>
                  <a:pt x="712" y="459"/>
                  <a:pt x="712" y="459"/>
                </a:cubicBezTo>
                <a:cubicBezTo>
                  <a:pt x="712" y="459"/>
                  <a:pt x="712" y="458"/>
                  <a:pt x="712" y="458"/>
                </a:cubicBezTo>
                <a:cubicBezTo>
                  <a:pt x="711" y="457"/>
                  <a:pt x="710" y="457"/>
                  <a:pt x="709" y="457"/>
                </a:cubicBezTo>
                <a:cubicBezTo>
                  <a:pt x="709" y="456"/>
                  <a:pt x="709" y="456"/>
                  <a:pt x="709" y="456"/>
                </a:cubicBezTo>
                <a:cubicBezTo>
                  <a:pt x="707" y="455"/>
                  <a:pt x="706" y="455"/>
                  <a:pt x="704" y="455"/>
                </a:cubicBezTo>
                <a:cubicBezTo>
                  <a:pt x="704" y="454"/>
                  <a:pt x="703" y="453"/>
                  <a:pt x="703" y="452"/>
                </a:cubicBezTo>
                <a:cubicBezTo>
                  <a:pt x="702" y="452"/>
                  <a:pt x="699" y="453"/>
                  <a:pt x="697" y="452"/>
                </a:cubicBezTo>
                <a:cubicBezTo>
                  <a:pt x="697" y="452"/>
                  <a:pt x="697" y="452"/>
                  <a:pt x="697" y="452"/>
                </a:cubicBezTo>
                <a:cubicBezTo>
                  <a:pt x="695" y="451"/>
                  <a:pt x="697" y="452"/>
                  <a:pt x="695" y="450"/>
                </a:cubicBezTo>
                <a:cubicBezTo>
                  <a:pt x="694" y="450"/>
                  <a:pt x="694" y="450"/>
                  <a:pt x="694" y="450"/>
                </a:cubicBezTo>
                <a:cubicBezTo>
                  <a:pt x="694" y="450"/>
                  <a:pt x="694" y="449"/>
                  <a:pt x="694" y="448"/>
                </a:cubicBezTo>
                <a:cubicBezTo>
                  <a:pt x="692" y="448"/>
                  <a:pt x="690" y="448"/>
                  <a:pt x="688" y="448"/>
                </a:cubicBezTo>
                <a:cubicBezTo>
                  <a:pt x="688" y="445"/>
                  <a:pt x="687" y="444"/>
                  <a:pt x="686" y="441"/>
                </a:cubicBezTo>
                <a:cubicBezTo>
                  <a:pt x="685" y="441"/>
                  <a:pt x="685" y="441"/>
                  <a:pt x="685" y="441"/>
                </a:cubicBezTo>
                <a:cubicBezTo>
                  <a:pt x="685" y="439"/>
                  <a:pt x="685" y="439"/>
                  <a:pt x="685" y="439"/>
                </a:cubicBezTo>
                <a:cubicBezTo>
                  <a:pt x="685" y="439"/>
                  <a:pt x="685" y="439"/>
                  <a:pt x="685" y="439"/>
                </a:cubicBezTo>
                <a:cubicBezTo>
                  <a:pt x="685" y="439"/>
                  <a:pt x="685" y="439"/>
                  <a:pt x="685" y="439"/>
                </a:cubicBezTo>
                <a:cubicBezTo>
                  <a:pt x="680" y="439"/>
                  <a:pt x="680" y="439"/>
                  <a:pt x="680" y="439"/>
                </a:cubicBezTo>
                <a:cubicBezTo>
                  <a:pt x="677" y="435"/>
                  <a:pt x="677" y="435"/>
                  <a:pt x="677" y="435"/>
                </a:cubicBezTo>
                <a:cubicBezTo>
                  <a:pt x="674" y="435"/>
                  <a:pt x="674" y="435"/>
                  <a:pt x="674" y="435"/>
                </a:cubicBezTo>
                <a:cubicBezTo>
                  <a:pt x="674" y="435"/>
                  <a:pt x="674" y="435"/>
                  <a:pt x="674" y="435"/>
                </a:cubicBezTo>
                <a:cubicBezTo>
                  <a:pt x="673" y="434"/>
                  <a:pt x="672" y="434"/>
                  <a:pt x="671" y="434"/>
                </a:cubicBezTo>
                <a:cubicBezTo>
                  <a:pt x="670" y="433"/>
                  <a:pt x="670" y="433"/>
                  <a:pt x="669" y="432"/>
                </a:cubicBezTo>
                <a:cubicBezTo>
                  <a:pt x="666" y="432"/>
                  <a:pt x="666" y="432"/>
                  <a:pt x="666" y="432"/>
                </a:cubicBezTo>
                <a:cubicBezTo>
                  <a:pt x="666" y="432"/>
                  <a:pt x="666" y="431"/>
                  <a:pt x="666" y="431"/>
                </a:cubicBezTo>
                <a:cubicBezTo>
                  <a:pt x="663" y="429"/>
                  <a:pt x="663" y="430"/>
                  <a:pt x="662" y="428"/>
                </a:cubicBezTo>
                <a:cubicBezTo>
                  <a:pt x="660" y="428"/>
                  <a:pt x="658" y="428"/>
                  <a:pt x="656" y="429"/>
                </a:cubicBezTo>
                <a:cubicBezTo>
                  <a:pt x="656" y="429"/>
                  <a:pt x="656" y="429"/>
                  <a:pt x="656" y="429"/>
                </a:cubicBezTo>
                <a:cubicBezTo>
                  <a:pt x="654" y="429"/>
                  <a:pt x="654" y="429"/>
                  <a:pt x="654" y="429"/>
                </a:cubicBezTo>
                <a:cubicBezTo>
                  <a:pt x="654" y="430"/>
                  <a:pt x="654" y="430"/>
                  <a:pt x="654" y="430"/>
                </a:cubicBezTo>
                <a:cubicBezTo>
                  <a:pt x="651" y="430"/>
                  <a:pt x="651" y="430"/>
                  <a:pt x="651" y="430"/>
                </a:cubicBezTo>
                <a:cubicBezTo>
                  <a:pt x="651" y="430"/>
                  <a:pt x="651" y="431"/>
                  <a:pt x="649" y="431"/>
                </a:cubicBezTo>
                <a:cubicBezTo>
                  <a:pt x="649" y="430"/>
                  <a:pt x="648" y="430"/>
                  <a:pt x="648" y="428"/>
                </a:cubicBezTo>
                <a:cubicBezTo>
                  <a:pt x="649" y="428"/>
                  <a:pt x="649" y="428"/>
                  <a:pt x="649" y="428"/>
                </a:cubicBezTo>
                <a:cubicBezTo>
                  <a:pt x="649" y="427"/>
                  <a:pt x="649" y="427"/>
                  <a:pt x="649" y="427"/>
                </a:cubicBezTo>
                <a:cubicBezTo>
                  <a:pt x="648" y="427"/>
                  <a:pt x="648" y="427"/>
                  <a:pt x="648" y="427"/>
                </a:cubicBezTo>
                <a:cubicBezTo>
                  <a:pt x="648" y="425"/>
                  <a:pt x="648" y="425"/>
                  <a:pt x="648" y="425"/>
                </a:cubicBezTo>
                <a:cubicBezTo>
                  <a:pt x="648" y="425"/>
                  <a:pt x="648" y="425"/>
                  <a:pt x="648" y="425"/>
                </a:cubicBezTo>
                <a:cubicBezTo>
                  <a:pt x="648" y="423"/>
                  <a:pt x="648" y="423"/>
                  <a:pt x="648" y="423"/>
                </a:cubicBezTo>
                <a:cubicBezTo>
                  <a:pt x="647" y="423"/>
                  <a:pt x="647" y="423"/>
                  <a:pt x="646" y="423"/>
                </a:cubicBezTo>
                <a:cubicBezTo>
                  <a:pt x="646" y="421"/>
                  <a:pt x="646" y="421"/>
                  <a:pt x="646" y="421"/>
                </a:cubicBezTo>
                <a:cubicBezTo>
                  <a:pt x="646" y="421"/>
                  <a:pt x="646" y="421"/>
                  <a:pt x="646" y="421"/>
                </a:cubicBezTo>
                <a:cubicBezTo>
                  <a:pt x="646" y="420"/>
                  <a:pt x="646" y="420"/>
                  <a:pt x="646" y="420"/>
                </a:cubicBezTo>
                <a:cubicBezTo>
                  <a:pt x="645" y="420"/>
                  <a:pt x="645" y="420"/>
                  <a:pt x="645" y="420"/>
                </a:cubicBezTo>
                <a:cubicBezTo>
                  <a:pt x="645" y="416"/>
                  <a:pt x="645" y="416"/>
                  <a:pt x="645" y="416"/>
                </a:cubicBezTo>
                <a:cubicBezTo>
                  <a:pt x="644" y="416"/>
                  <a:pt x="644" y="415"/>
                  <a:pt x="643" y="415"/>
                </a:cubicBezTo>
                <a:cubicBezTo>
                  <a:pt x="643" y="413"/>
                  <a:pt x="643" y="413"/>
                  <a:pt x="643" y="413"/>
                </a:cubicBezTo>
                <a:cubicBezTo>
                  <a:pt x="643" y="413"/>
                  <a:pt x="643" y="413"/>
                  <a:pt x="643" y="413"/>
                </a:cubicBezTo>
                <a:cubicBezTo>
                  <a:pt x="643" y="412"/>
                  <a:pt x="643" y="412"/>
                  <a:pt x="643" y="412"/>
                </a:cubicBezTo>
                <a:cubicBezTo>
                  <a:pt x="642" y="412"/>
                  <a:pt x="642" y="412"/>
                  <a:pt x="642" y="412"/>
                </a:cubicBezTo>
                <a:cubicBezTo>
                  <a:pt x="642" y="410"/>
                  <a:pt x="642" y="410"/>
                  <a:pt x="642" y="410"/>
                </a:cubicBezTo>
                <a:cubicBezTo>
                  <a:pt x="641" y="410"/>
                  <a:pt x="641" y="410"/>
                  <a:pt x="641" y="410"/>
                </a:cubicBezTo>
                <a:cubicBezTo>
                  <a:pt x="641" y="408"/>
                  <a:pt x="641" y="408"/>
                  <a:pt x="641" y="408"/>
                </a:cubicBezTo>
                <a:cubicBezTo>
                  <a:pt x="640" y="408"/>
                  <a:pt x="640" y="408"/>
                  <a:pt x="640" y="408"/>
                </a:cubicBezTo>
                <a:cubicBezTo>
                  <a:pt x="640" y="407"/>
                  <a:pt x="640" y="407"/>
                  <a:pt x="640" y="407"/>
                </a:cubicBezTo>
                <a:cubicBezTo>
                  <a:pt x="637" y="407"/>
                  <a:pt x="635" y="407"/>
                  <a:pt x="633" y="408"/>
                </a:cubicBezTo>
                <a:cubicBezTo>
                  <a:pt x="633" y="407"/>
                  <a:pt x="633" y="407"/>
                  <a:pt x="633" y="407"/>
                </a:cubicBezTo>
                <a:cubicBezTo>
                  <a:pt x="632" y="407"/>
                  <a:pt x="632" y="407"/>
                  <a:pt x="632" y="407"/>
                </a:cubicBezTo>
                <a:cubicBezTo>
                  <a:pt x="630" y="407"/>
                  <a:pt x="630" y="409"/>
                  <a:pt x="629" y="408"/>
                </a:cubicBezTo>
                <a:cubicBezTo>
                  <a:pt x="627" y="408"/>
                  <a:pt x="626" y="403"/>
                  <a:pt x="626" y="399"/>
                </a:cubicBezTo>
                <a:cubicBezTo>
                  <a:pt x="625" y="399"/>
                  <a:pt x="625" y="399"/>
                  <a:pt x="624" y="398"/>
                </a:cubicBezTo>
                <a:cubicBezTo>
                  <a:pt x="624" y="397"/>
                  <a:pt x="624" y="397"/>
                  <a:pt x="624" y="397"/>
                </a:cubicBezTo>
                <a:cubicBezTo>
                  <a:pt x="623" y="397"/>
                  <a:pt x="623" y="397"/>
                  <a:pt x="623" y="397"/>
                </a:cubicBezTo>
                <a:cubicBezTo>
                  <a:pt x="623" y="396"/>
                  <a:pt x="625" y="396"/>
                  <a:pt x="625" y="395"/>
                </a:cubicBezTo>
                <a:cubicBezTo>
                  <a:pt x="625" y="389"/>
                  <a:pt x="625" y="389"/>
                  <a:pt x="625" y="389"/>
                </a:cubicBezTo>
                <a:cubicBezTo>
                  <a:pt x="626" y="389"/>
                  <a:pt x="626" y="389"/>
                  <a:pt x="626" y="389"/>
                </a:cubicBezTo>
                <a:cubicBezTo>
                  <a:pt x="626" y="388"/>
                  <a:pt x="626" y="388"/>
                  <a:pt x="626" y="388"/>
                </a:cubicBezTo>
                <a:cubicBezTo>
                  <a:pt x="627" y="388"/>
                  <a:pt x="627" y="388"/>
                  <a:pt x="627" y="387"/>
                </a:cubicBezTo>
                <a:cubicBezTo>
                  <a:pt x="628" y="387"/>
                  <a:pt x="628" y="386"/>
                  <a:pt x="628" y="385"/>
                </a:cubicBezTo>
                <a:cubicBezTo>
                  <a:pt x="629" y="385"/>
                  <a:pt x="629" y="385"/>
                  <a:pt x="629" y="385"/>
                </a:cubicBezTo>
                <a:cubicBezTo>
                  <a:pt x="629" y="383"/>
                  <a:pt x="629" y="383"/>
                  <a:pt x="629" y="383"/>
                </a:cubicBezTo>
                <a:cubicBezTo>
                  <a:pt x="628" y="382"/>
                  <a:pt x="629" y="383"/>
                  <a:pt x="628" y="382"/>
                </a:cubicBezTo>
                <a:cubicBezTo>
                  <a:pt x="627" y="381"/>
                  <a:pt x="628" y="382"/>
                  <a:pt x="627" y="381"/>
                </a:cubicBezTo>
                <a:cubicBezTo>
                  <a:pt x="629" y="380"/>
                  <a:pt x="631" y="380"/>
                  <a:pt x="634" y="380"/>
                </a:cubicBezTo>
                <a:cubicBezTo>
                  <a:pt x="634" y="379"/>
                  <a:pt x="634" y="379"/>
                  <a:pt x="634" y="379"/>
                </a:cubicBezTo>
                <a:cubicBezTo>
                  <a:pt x="633" y="379"/>
                  <a:pt x="633" y="379"/>
                  <a:pt x="633" y="379"/>
                </a:cubicBezTo>
                <a:cubicBezTo>
                  <a:pt x="633" y="376"/>
                  <a:pt x="633" y="376"/>
                  <a:pt x="633" y="374"/>
                </a:cubicBezTo>
                <a:cubicBezTo>
                  <a:pt x="636" y="373"/>
                  <a:pt x="636" y="372"/>
                  <a:pt x="639" y="371"/>
                </a:cubicBezTo>
                <a:cubicBezTo>
                  <a:pt x="639" y="368"/>
                  <a:pt x="639" y="368"/>
                  <a:pt x="639" y="368"/>
                </a:cubicBezTo>
                <a:cubicBezTo>
                  <a:pt x="641" y="368"/>
                  <a:pt x="642" y="369"/>
                  <a:pt x="643" y="367"/>
                </a:cubicBezTo>
                <a:cubicBezTo>
                  <a:pt x="644" y="367"/>
                  <a:pt x="644" y="367"/>
                  <a:pt x="644" y="367"/>
                </a:cubicBezTo>
                <a:cubicBezTo>
                  <a:pt x="644" y="366"/>
                  <a:pt x="643" y="365"/>
                  <a:pt x="643" y="364"/>
                </a:cubicBezTo>
                <a:cubicBezTo>
                  <a:pt x="644" y="364"/>
                  <a:pt x="644" y="364"/>
                  <a:pt x="644" y="364"/>
                </a:cubicBezTo>
                <a:cubicBezTo>
                  <a:pt x="644" y="362"/>
                  <a:pt x="644" y="362"/>
                  <a:pt x="644" y="362"/>
                </a:cubicBezTo>
                <a:cubicBezTo>
                  <a:pt x="646" y="362"/>
                  <a:pt x="646" y="362"/>
                  <a:pt x="646" y="362"/>
                </a:cubicBezTo>
                <a:cubicBezTo>
                  <a:pt x="646" y="359"/>
                  <a:pt x="646" y="359"/>
                  <a:pt x="646" y="359"/>
                </a:cubicBezTo>
                <a:cubicBezTo>
                  <a:pt x="648" y="359"/>
                  <a:pt x="647" y="359"/>
                  <a:pt x="648" y="360"/>
                </a:cubicBezTo>
                <a:cubicBezTo>
                  <a:pt x="652" y="360"/>
                  <a:pt x="652" y="360"/>
                  <a:pt x="652" y="360"/>
                </a:cubicBezTo>
                <a:cubicBezTo>
                  <a:pt x="652" y="359"/>
                  <a:pt x="652" y="359"/>
                  <a:pt x="652" y="359"/>
                </a:cubicBezTo>
                <a:cubicBezTo>
                  <a:pt x="651" y="359"/>
                  <a:pt x="650" y="358"/>
                  <a:pt x="650" y="358"/>
                </a:cubicBezTo>
                <a:cubicBezTo>
                  <a:pt x="649" y="358"/>
                  <a:pt x="649" y="358"/>
                  <a:pt x="649" y="358"/>
                </a:cubicBezTo>
                <a:cubicBezTo>
                  <a:pt x="649" y="357"/>
                  <a:pt x="649" y="357"/>
                  <a:pt x="649" y="357"/>
                </a:cubicBezTo>
                <a:cubicBezTo>
                  <a:pt x="653" y="357"/>
                  <a:pt x="653" y="357"/>
                  <a:pt x="653" y="357"/>
                </a:cubicBezTo>
                <a:cubicBezTo>
                  <a:pt x="653" y="356"/>
                  <a:pt x="653" y="356"/>
                  <a:pt x="654" y="355"/>
                </a:cubicBezTo>
                <a:cubicBezTo>
                  <a:pt x="652" y="355"/>
                  <a:pt x="652" y="355"/>
                  <a:pt x="652" y="355"/>
                </a:cubicBezTo>
                <a:cubicBezTo>
                  <a:pt x="652" y="354"/>
                  <a:pt x="652" y="354"/>
                  <a:pt x="652" y="354"/>
                </a:cubicBezTo>
                <a:cubicBezTo>
                  <a:pt x="651" y="354"/>
                  <a:pt x="652" y="355"/>
                  <a:pt x="651" y="354"/>
                </a:cubicBezTo>
                <a:cubicBezTo>
                  <a:pt x="652" y="353"/>
                  <a:pt x="652" y="353"/>
                  <a:pt x="654" y="353"/>
                </a:cubicBezTo>
                <a:cubicBezTo>
                  <a:pt x="655" y="353"/>
                  <a:pt x="657" y="355"/>
                  <a:pt x="660" y="354"/>
                </a:cubicBezTo>
                <a:cubicBezTo>
                  <a:pt x="660" y="354"/>
                  <a:pt x="660" y="354"/>
                  <a:pt x="660" y="354"/>
                </a:cubicBezTo>
                <a:cubicBezTo>
                  <a:pt x="661" y="354"/>
                  <a:pt x="661" y="354"/>
                  <a:pt x="661" y="354"/>
                </a:cubicBezTo>
                <a:cubicBezTo>
                  <a:pt x="661" y="353"/>
                  <a:pt x="661" y="353"/>
                  <a:pt x="661" y="353"/>
                </a:cubicBezTo>
                <a:cubicBezTo>
                  <a:pt x="662" y="352"/>
                  <a:pt x="663" y="353"/>
                  <a:pt x="664" y="352"/>
                </a:cubicBezTo>
                <a:cubicBezTo>
                  <a:pt x="665" y="350"/>
                  <a:pt x="664" y="349"/>
                  <a:pt x="664" y="347"/>
                </a:cubicBezTo>
                <a:cubicBezTo>
                  <a:pt x="662" y="347"/>
                  <a:pt x="662" y="347"/>
                  <a:pt x="662" y="347"/>
                </a:cubicBezTo>
                <a:cubicBezTo>
                  <a:pt x="662" y="343"/>
                  <a:pt x="662" y="343"/>
                  <a:pt x="662" y="343"/>
                </a:cubicBezTo>
                <a:cubicBezTo>
                  <a:pt x="661" y="343"/>
                  <a:pt x="661" y="343"/>
                  <a:pt x="661" y="343"/>
                </a:cubicBezTo>
                <a:cubicBezTo>
                  <a:pt x="661" y="342"/>
                  <a:pt x="661" y="342"/>
                  <a:pt x="661" y="342"/>
                </a:cubicBezTo>
                <a:cubicBezTo>
                  <a:pt x="662" y="342"/>
                  <a:pt x="664" y="342"/>
                  <a:pt x="666" y="343"/>
                </a:cubicBezTo>
                <a:cubicBezTo>
                  <a:pt x="666" y="341"/>
                  <a:pt x="666" y="341"/>
                  <a:pt x="667" y="341"/>
                </a:cubicBezTo>
                <a:cubicBezTo>
                  <a:pt x="668" y="340"/>
                  <a:pt x="668" y="339"/>
                  <a:pt x="668" y="338"/>
                </a:cubicBezTo>
                <a:cubicBezTo>
                  <a:pt x="667" y="338"/>
                  <a:pt x="668" y="338"/>
                  <a:pt x="667" y="337"/>
                </a:cubicBezTo>
                <a:cubicBezTo>
                  <a:pt x="666" y="336"/>
                  <a:pt x="667" y="335"/>
                  <a:pt x="667" y="333"/>
                </a:cubicBezTo>
                <a:cubicBezTo>
                  <a:pt x="669" y="333"/>
                  <a:pt x="669" y="333"/>
                  <a:pt x="672" y="333"/>
                </a:cubicBezTo>
                <a:cubicBezTo>
                  <a:pt x="672" y="331"/>
                  <a:pt x="672" y="331"/>
                  <a:pt x="672" y="331"/>
                </a:cubicBezTo>
                <a:cubicBezTo>
                  <a:pt x="673" y="331"/>
                  <a:pt x="673" y="331"/>
                  <a:pt x="673" y="331"/>
                </a:cubicBezTo>
                <a:cubicBezTo>
                  <a:pt x="673" y="330"/>
                  <a:pt x="673" y="330"/>
                  <a:pt x="673" y="330"/>
                </a:cubicBezTo>
                <a:cubicBezTo>
                  <a:pt x="674" y="330"/>
                  <a:pt x="674" y="330"/>
                  <a:pt x="674" y="330"/>
                </a:cubicBezTo>
                <a:cubicBezTo>
                  <a:pt x="674" y="331"/>
                  <a:pt x="674" y="331"/>
                  <a:pt x="674" y="331"/>
                </a:cubicBezTo>
                <a:cubicBezTo>
                  <a:pt x="677" y="331"/>
                  <a:pt x="677" y="331"/>
                  <a:pt x="677" y="331"/>
                </a:cubicBezTo>
                <a:cubicBezTo>
                  <a:pt x="678" y="331"/>
                  <a:pt x="678" y="332"/>
                  <a:pt x="678" y="332"/>
                </a:cubicBezTo>
                <a:cubicBezTo>
                  <a:pt x="681" y="332"/>
                  <a:pt x="681" y="332"/>
                  <a:pt x="681" y="332"/>
                </a:cubicBezTo>
                <a:cubicBezTo>
                  <a:pt x="681" y="333"/>
                  <a:pt x="681" y="333"/>
                  <a:pt x="681" y="333"/>
                </a:cubicBezTo>
                <a:cubicBezTo>
                  <a:pt x="682" y="334"/>
                  <a:pt x="682" y="334"/>
                  <a:pt x="682" y="334"/>
                </a:cubicBezTo>
                <a:cubicBezTo>
                  <a:pt x="682" y="333"/>
                  <a:pt x="682" y="333"/>
                  <a:pt x="683" y="332"/>
                </a:cubicBezTo>
                <a:cubicBezTo>
                  <a:pt x="684" y="332"/>
                  <a:pt x="684" y="332"/>
                  <a:pt x="684" y="332"/>
                </a:cubicBezTo>
                <a:cubicBezTo>
                  <a:pt x="686" y="331"/>
                  <a:pt x="688" y="331"/>
                  <a:pt x="690" y="329"/>
                </a:cubicBezTo>
                <a:cubicBezTo>
                  <a:pt x="692" y="326"/>
                  <a:pt x="689" y="325"/>
                  <a:pt x="690" y="323"/>
                </a:cubicBezTo>
                <a:cubicBezTo>
                  <a:pt x="690" y="322"/>
                  <a:pt x="693" y="320"/>
                  <a:pt x="694" y="320"/>
                </a:cubicBezTo>
                <a:cubicBezTo>
                  <a:pt x="694" y="319"/>
                  <a:pt x="694" y="319"/>
                  <a:pt x="694" y="319"/>
                </a:cubicBezTo>
                <a:cubicBezTo>
                  <a:pt x="693" y="319"/>
                  <a:pt x="692" y="318"/>
                  <a:pt x="692" y="318"/>
                </a:cubicBezTo>
                <a:cubicBezTo>
                  <a:pt x="689" y="318"/>
                  <a:pt x="689" y="318"/>
                  <a:pt x="689" y="318"/>
                </a:cubicBezTo>
                <a:cubicBezTo>
                  <a:pt x="688" y="318"/>
                  <a:pt x="688" y="317"/>
                  <a:pt x="688" y="317"/>
                </a:cubicBezTo>
                <a:cubicBezTo>
                  <a:pt x="684" y="317"/>
                  <a:pt x="681" y="316"/>
                  <a:pt x="677" y="316"/>
                </a:cubicBezTo>
                <a:cubicBezTo>
                  <a:pt x="674" y="316"/>
                  <a:pt x="667" y="318"/>
                  <a:pt x="666" y="317"/>
                </a:cubicBezTo>
                <a:cubicBezTo>
                  <a:pt x="664" y="317"/>
                  <a:pt x="664" y="317"/>
                  <a:pt x="664" y="317"/>
                </a:cubicBezTo>
                <a:cubicBezTo>
                  <a:pt x="664" y="316"/>
                  <a:pt x="665" y="316"/>
                  <a:pt x="665" y="315"/>
                </a:cubicBezTo>
                <a:cubicBezTo>
                  <a:pt x="666" y="315"/>
                  <a:pt x="667" y="315"/>
                  <a:pt x="669" y="316"/>
                </a:cubicBezTo>
                <a:cubicBezTo>
                  <a:pt x="669" y="315"/>
                  <a:pt x="669" y="315"/>
                  <a:pt x="669" y="315"/>
                </a:cubicBezTo>
                <a:cubicBezTo>
                  <a:pt x="672" y="315"/>
                  <a:pt x="672" y="315"/>
                  <a:pt x="672" y="315"/>
                </a:cubicBezTo>
                <a:cubicBezTo>
                  <a:pt x="672" y="315"/>
                  <a:pt x="672" y="315"/>
                  <a:pt x="673" y="314"/>
                </a:cubicBezTo>
                <a:cubicBezTo>
                  <a:pt x="673" y="313"/>
                  <a:pt x="673" y="313"/>
                  <a:pt x="673" y="313"/>
                </a:cubicBezTo>
                <a:cubicBezTo>
                  <a:pt x="671" y="313"/>
                  <a:pt x="671" y="313"/>
                  <a:pt x="671" y="313"/>
                </a:cubicBezTo>
                <a:cubicBezTo>
                  <a:pt x="672" y="312"/>
                  <a:pt x="673" y="312"/>
                  <a:pt x="673" y="312"/>
                </a:cubicBezTo>
                <a:cubicBezTo>
                  <a:pt x="673" y="311"/>
                  <a:pt x="672" y="310"/>
                  <a:pt x="672" y="310"/>
                </a:cubicBezTo>
                <a:cubicBezTo>
                  <a:pt x="673" y="310"/>
                  <a:pt x="673" y="310"/>
                  <a:pt x="673" y="310"/>
                </a:cubicBezTo>
                <a:cubicBezTo>
                  <a:pt x="673" y="309"/>
                  <a:pt x="673" y="309"/>
                  <a:pt x="673" y="309"/>
                </a:cubicBezTo>
                <a:cubicBezTo>
                  <a:pt x="674" y="309"/>
                  <a:pt x="675" y="311"/>
                  <a:pt x="675" y="311"/>
                </a:cubicBezTo>
                <a:cubicBezTo>
                  <a:pt x="677" y="311"/>
                  <a:pt x="677" y="311"/>
                  <a:pt x="677" y="311"/>
                </a:cubicBezTo>
                <a:cubicBezTo>
                  <a:pt x="677" y="312"/>
                  <a:pt x="677" y="312"/>
                  <a:pt x="677" y="312"/>
                </a:cubicBezTo>
                <a:cubicBezTo>
                  <a:pt x="680" y="312"/>
                  <a:pt x="679" y="311"/>
                  <a:pt x="680" y="310"/>
                </a:cubicBezTo>
                <a:cubicBezTo>
                  <a:pt x="682" y="310"/>
                  <a:pt x="682" y="311"/>
                  <a:pt x="683" y="312"/>
                </a:cubicBezTo>
                <a:cubicBezTo>
                  <a:pt x="685" y="312"/>
                  <a:pt x="685" y="312"/>
                  <a:pt x="685" y="312"/>
                </a:cubicBezTo>
                <a:cubicBezTo>
                  <a:pt x="685" y="312"/>
                  <a:pt x="685" y="312"/>
                  <a:pt x="685" y="312"/>
                </a:cubicBezTo>
                <a:cubicBezTo>
                  <a:pt x="686" y="312"/>
                  <a:pt x="687" y="312"/>
                  <a:pt x="689" y="312"/>
                </a:cubicBezTo>
                <a:cubicBezTo>
                  <a:pt x="690" y="313"/>
                  <a:pt x="692" y="315"/>
                  <a:pt x="693" y="317"/>
                </a:cubicBezTo>
                <a:cubicBezTo>
                  <a:pt x="695" y="317"/>
                  <a:pt x="695" y="317"/>
                  <a:pt x="695" y="317"/>
                </a:cubicBezTo>
                <a:cubicBezTo>
                  <a:pt x="695" y="318"/>
                  <a:pt x="695" y="318"/>
                  <a:pt x="695" y="318"/>
                </a:cubicBezTo>
                <a:cubicBezTo>
                  <a:pt x="696" y="318"/>
                  <a:pt x="696" y="318"/>
                  <a:pt x="696" y="318"/>
                </a:cubicBezTo>
                <a:cubicBezTo>
                  <a:pt x="696" y="317"/>
                  <a:pt x="697" y="316"/>
                  <a:pt x="697" y="316"/>
                </a:cubicBezTo>
                <a:cubicBezTo>
                  <a:pt x="697" y="316"/>
                  <a:pt x="697" y="315"/>
                  <a:pt x="696" y="315"/>
                </a:cubicBezTo>
                <a:cubicBezTo>
                  <a:pt x="697" y="315"/>
                  <a:pt x="697" y="315"/>
                  <a:pt x="697" y="315"/>
                </a:cubicBezTo>
                <a:cubicBezTo>
                  <a:pt x="698" y="312"/>
                  <a:pt x="698" y="312"/>
                  <a:pt x="700" y="311"/>
                </a:cubicBezTo>
                <a:cubicBezTo>
                  <a:pt x="700" y="308"/>
                  <a:pt x="700" y="306"/>
                  <a:pt x="699" y="304"/>
                </a:cubicBezTo>
                <a:cubicBezTo>
                  <a:pt x="698" y="304"/>
                  <a:pt x="698" y="304"/>
                  <a:pt x="697" y="304"/>
                </a:cubicBezTo>
                <a:cubicBezTo>
                  <a:pt x="697" y="303"/>
                  <a:pt x="697" y="303"/>
                  <a:pt x="697" y="303"/>
                </a:cubicBezTo>
                <a:cubicBezTo>
                  <a:pt x="699" y="303"/>
                  <a:pt x="701" y="303"/>
                  <a:pt x="703" y="302"/>
                </a:cubicBezTo>
                <a:cubicBezTo>
                  <a:pt x="703" y="302"/>
                  <a:pt x="703" y="302"/>
                  <a:pt x="703" y="302"/>
                </a:cubicBezTo>
                <a:cubicBezTo>
                  <a:pt x="704" y="302"/>
                  <a:pt x="704" y="301"/>
                  <a:pt x="705" y="301"/>
                </a:cubicBezTo>
                <a:cubicBezTo>
                  <a:pt x="707" y="304"/>
                  <a:pt x="710" y="305"/>
                  <a:pt x="712" y="308"/>
                </a:cubicBezTo>
                <a:cubicBezTo>
                  <a:pt x="715" y="308"/>
                  <a:pt x="715" y="308"/>
                  <a:pt x="715" y="308"/>
                </a:cubicBezTo>
                <a:cubicBezTo>
                  <a:pt x="715" y="306"/>
                  <a:pt x="715" y="306"/>
                  <a:pt x="715" y="306"/>
                </a:cubicBezTo>
                <a:cubicBezTo>
                  <a:pt x="716" y="306"/>
                  <a:pt x="718" y="306"/>
                  <a:pt x="719" y="306"/>
                </a:cubicBezTo>
                <a:cubicBezTo>
                  <a:pt x="719" y="305"/>
                  <a:pt x="719" y="305"/>
                  <a:pt x="719" y="305"/>
                </a:cubicBezTo>
                <a:cubicBezTo>
                  <a:pt x="720" y="305"/>
                  <a:pt x="720" y="305"/>
                  <a:pt x="720" y="304"/>
                </a:cubicBezTo>
                <a:cubicBezTo>
                  <a:pt x="719" y="304"/>
                  <a:pt x="719" y="304"/>
                  <a:pt x="717" y="304"/>
                </a:cubicBezTo>
                <a:cubicBezTo>
                  <a:pt x="717" y="302"/>
                  <a:pt x="718" y="303"/>
                  <a:pt x="717" y="302"/>
                </a:cubicBezTo>
                <a:cubicBezTo>
                  <a:pt x="717" y="302"/>
                  <a:pt x="717" y="302"/>
                  <a:pt x="717" y="302"/>
                </a:cubicBezTo>
                <a:cubicBezTo>
                  <a:pt x="715" y="302"/>
                  <a:pt x="715" y="302"/>
                  <a:pt x="715" y="302"/>
                </a:cubicBezTo>
                <a:cubicBezTo>
                  <a:pt x="714" y="299"/>
                  <a:pt x="713" y="300"/>
                  <a:pt x="713" y="297"/>
                </a:cubicBezTo>
                <a:cubicBezTo>
                  <a:pt x="712" y="297"/>
                  <a:pt x="711" y="298"/>
                  <a:pt x="710" y="298"/>
                </a:cubicBezTo>
                <a:cubicBezTo>
                  <a:pt x="711" y="296"/>
                  <a:pt x="710" y="296"/>
                  <a:pt x="712" y="296"/>
                </a:cubicBezTo>
                <a:cubicBezTo>
                  <a:pt x="712" y="295"/>
                  <a:pt x="712" y="295"/>
                  <a:pt x="712" y="295"/>
                </a:cubicBezTo>
                <a:cubicBezTo>
                  <a:pt x="714" y="295"/>
                  <a:pt x="714" y="297"/>
                  <a:pt x="715" y="297"/>
                </a:cubicBezTo>
                <a:cubicBezTo>
                  <a:pt x="715" y="297"/>
                  <a:pt x="716" y="297"/>
                  <a:pt x="717" y="297"/>
                </a:cubicBezTo>
                <a:cubicBezTo>
                  <a:pt x="717" y="297"/>
                  <a:pt x="717" y="297"/>
                  <a:pt x="717" y="297"/>
                </a:cubicBezTo>
                <a:cubicBezTo>
                  <a:pt x="718" y="299"/>
                  <a:pt x="717" y="299"/>
                  <a:pt x="718" y="300"/>
                </a:cubicBezTo>
                <a:cubicBezTo>
                  <a:pt x="719" y="302"/>
                  <a:pt x="720" y="300"/>
                  <a:pt x="721" y="301"/>
                </a:cubicBezTo>
                <a:cubicBezTo>
                  <a:pt x="721" y="302"/>
                  <a:pt x="721" y="302"/>
                  <a:pt x="721" y="302"/>
                </a:cubicBezTo>
                <a:cubicBezTo>
                  <a:pt x="723" y="303"/>
                  <a:pt x="722" y="303"/>
                  <a:pt x="724" y="304"/>
                </a:cubicBezTo>
                <a:cubicBezTo>
                  <a:pt x="724" y="302"/>
                  <a:pt x="724" y="302"/>
                  <a:pt x="724" y="302"/>
                </a:cubicBezTo>
                <a:cubicBezTo>
                  <a:pt x="725" y="301"/>
                  <a:pt x="727" y="300"/>
                  <a:pt x="728" y="299"/>
                </a:cubicBezTo>
                <a:cubicBezTo>
                  <a:pt x="728" y="299"/>
                  <a:pt x="728" y="298"/>
                  <a:pt x="729" y="297"/>
                </a:cubicBezTo>
                <a:cubicBezTo>
                  <a:pt x="730" y="297"/>
                  <a:pt x="730" y="297"/>
                  <a:pt x="730" y="297"/>
                </a:cubicBezTo>
                <a:cubicBezTo>
                  <a:pt x="730" y="297"/>
                  <a:pt x="730" y="297"/>
                  <a:pt x="730" y="297"/>
                </a:cubicBezTo>
                <a:cubicBezTo>
                  <a:pt x="733" y="297"/>
                  <a:pt x="733" y="297"/>
                  <a:pt x="733" y="297"/>
                </a:cubicBezTo>
                <a:cubicBezTo>
                  <a:pt x="734" y="296"/>
                  <a:pt x="734" y="295"/>
                  <a:pt x="735" y="295"/>
                </a:cubicBezTo>
                <a:cubicBezTo>
                  <a:pt x="737" y="295"/>
                  <a:pt x="737" y="295"/>
                  <a:pt x="737" y="295"/>
                </a:cubicBezTo>
                <a:cubicBezTo>
                  <a:pt x="737" y="294"/>
                  <a:pt x="737" y="294"/>
                  <a:pt x="737" y="293"/>
                </a:cubicBezTo>
                <a:cubicBezTo>
                  <a:pt x="739" y="293"/>
                  <a:pt x="739" y="293"/>
                  <a:pt x="739" y="293"/>
                </a:cubicBezTo>
                <a:cubicBezTo>
                  <a:pt x="739" y="293"/>
                  <a:pt x="739" y="293"/>
                  <a:pt x="739" y="293"/>
                </a:cubicBezTo>
                <a:cubicBezTo>
                  <a:pt x="740" y="292"/>
                  <a:pt x="742" y="292"/>
                  <a:pt x="744" y="292"/>
                </a:cubicBezTo>
                <a:cubicBezTo>
                  <a:pt x="745" y="290"/>
                  <a:pt x="745" y="290"/>
                  <a:pt x="746" y="289"/>
                </a:cubicBezTo>
                <a:cubicBezTo>
                  <a:pt x="746" y="289"/>
                  <a:pt x="746" y="289"/>
                  <a:pt x="746" y="289"/>
                </a:cubicBezTo>
                <a:cubicBezTo>
                  <a:pt x="746" y="287"/>
                  <a:pt x="746" y="287"/>
                  <a:pt x="746" y="287"/>
                </a:cubicBezTo>
                <a:cubicBezTo>
                  <a:pt x="747" y="287"/>
                  <a:pt x="747" y="287"/>
                  <a:pt x="747" y="287"/>
                </a:cubicBezTo>
                <a:cubicBezTo>
                  <a:pt x="747" y="284"/>
                  <a:pt x="746" y="283"/>
                  <a:pt x="745" y="281"/>
                </a:cubicBezTo>
                <a:cubicBezTo>
                  <a:pt x="745" y="281"/>
                  <a:pt x="744" y="280"/>
                  <a:pt x="744" y="280"/>
                </a:cubicBezTo>
                <a:cubicBezTo>
                  <a:pt x="744" y="281"/>
                  <a:pt x="744" y="281"/>
                  <a:pt x="744" y="281"/>
                </a:cubicBezTo>
                <a:cubicBezTo>
                  <a:pt x="742" y="281"/>
                  <a:pt x="742" y="281"/>
                  <a:pt x="742" y="280"/>
                </a:cubicBezTo>
                <a:cubicBezTo>
                  <a:pt x="739" y="279"/>
                  <a:pt x="741" y="280"/>
                  <a:pt x="740" y="278"/>
                </a:cubicBezTo>
                <a:cubicBezTo>
                  <a:pt x="739" y="278"/>
                  <a:pt x="739" y="277"/>
                  <a:pt x="738" y="277"/>
                </a:cubicBezTo>
                <a:cubicBezTo>
                  <a:pt x="738" y="275"/>
                  <a:pt x="738" y="275"/>
                  <a:pt x="738" y="275"/>
                </a:cubicBezTo>
                <a:cubicBezTo>
                  <a:pt x="737" y="275"/>
                  <a:pt x="737" y="275"/>
                  <a:pt x="737" y="275"/>
                </a:cubicBezTo>
                <a:cubicBezTo>
                  <a:pt x="737" y="274"/>
                  <a:pt x="737" y="274"/>
                  <a:pt x="737" y="274"/>
                </a:cubicBezTo>
                <a:cubicBezTo>
                  <a:pt x="737" y="274"/>
                  <a:pt x="737" y="274"/>
                  <a:pt x="737" y="274"/>
                </a:cubicBezTo>
                <a:cubicBezTo>
                  <a:pt x="737" y="272"/>
                  <a:pt x="737" y="270"/>
                  <a:pt x="737" y="268"/>
                </a:cubicBezTo>
                <a:cubicBezTo>
                  <a:pt x="739" y="267"/>
                  <a:pt x="740" y="267"/>
                  <a:pt x="742" y="266"/>
                </a:cubicBezTo>
                <a:cubicBezTo>
                  <a:pt x="742" y="264"/>
                  <a:pt x="742" y="264"/>
                  <a:pt x="742" y="264"/>
                </a:cubicBezTo>
                <a:cubicBezTo>
                  <a:pt x="739" y="264"/>
                  <a:pt x="739" y="264"/>
                  <a:pt x="739" y="264"/>
                </a:cubicBezTo>
                <a:cubicBezTo>
                  <a:pt x="739" y="263"/>
                  <a:pt x="739" y="263"/>
                  <a:pt x="739" y="263"/>
                </a:cubicBezTo>
                <a:cubicBezTo>
                  <a:pt x="738" y="263"/>
                  <a:pt x="738" y="263"/>
                  <a:pt x="738" y="263"/>
                </a:cubicBezTo>
                <a:cubicBezTo>
                  <a:pt x="738" y="261"/>
                  <a:pt x="739" y="261"/>
                  <a:pt x="740" y="260"/>
                </a:cubicBezTo>
                <a:cubicBezTo>
                  <a:pt x="740" y="260"/>
                  <a:pt x="740" y="260"/>
                  <a:pt x="740" y="260"/>
                </a:cubicBezTo>
                <a:cubicBezTo>
                  <a:pt x="741" y="259"/>
                  <a:pt x="741" y="258"/>
                  <a:pt x="741" y="257"/>
                </a:cubicBezTo>
                <a:cubicBezTo>
                  <a:pt x="742" y="257"/>
                  <a:pt x="742" y="257"/>
                  <a:pt x="742" y="257"/>
                </a:cubicBezTo>
                <a:cubicBezTo>
                  <a:pt x="743" y="256"/>
                  <a:pt x="743" y="256"/>
                  <a:pt x="743" y="254"/>
                </a:cubicBezTo>
                <a:cubicBezTo>
                  <a:pt x="742" y="254"/>
                  <a:pt x="742" y="254"/>
                  <a:pt x="742" y="253"/>
                </a:cubicBezTo>
                <a:cubicBezTo>
                  <a:pt x="742" y="252"/>
                  <a:pt x="742" y="252"/>
                  <a:pt x="742" y="252"/>
                </a:cubicBezTo>
                <a:cubicBezTo>
                  <a:pt x="740" y="253"/>
                  <a:pt x="737" y="254"/>
                  <a:pt x="735" y="254"/>
                </a:cubicBezTo>
                <a:cubicBezTo>
                  <a:pt x="734" y="252"/>
                  <a:pt x="734" y="251"/>
                  <a:pt x="733" y="251"/>
                </a:cubicBezTo>
                <a:cubicBezTo>
                  <a:pt x="733" y="250"/>
                  <a:pt x="733" y="250"/>
                  <a:pt x="733" y="250"/>
                </a:cubicBezTo>
                <a:cubicBezTo>
                  <a:pt x="735" y="250"/>
                  <a:pt x="735" y="250"/>
                  <a:pt x="735" y="250"/>
                </a:cubicBezTo>
                <a:cubicBezTo>
                  <a:pt x="735" y="249"/>
                  <a:pt x="735" y="249"/>
                  <a:pt x="735" y="249"/>
                </a:cubicBezTo>
                <a:cubicBezTo>
                  <a:pt x="733" y="249"/>
                  <a:pt x="732" y="248"/>
                  <a:pt x="731" y="247"/>
                </a:cubicBezTo>
                <a:cubicBezTo>
                  <a:pt x="731" y="247"/>
                  <a:pt x="731" y="247"/>
                  <a:pt x="731" y="247"/>
                </a:cubicBezTo>
                <a:cubicBezTo>
                  <a:pt x="731" y="246"/>
                  <a:pt x="731" y="245"/>
                  <a:pt x="731" y="245"/>
                </a:cubicBezTo>
                <a:cubicBezTo>
                  <a:pt x="729" y="244"/>
                  <a:pt x="727" y="244"/>
                  <a:pt x="725" y="244"/>
                </a:cubicBezTo>
                <a:cubicBezTo>
                  <a:pt x="724" y="244"/>
                  <a:pt x="724" y="245"/>
                  <a:pt x="723" y="246"/>
                </a:cubicBezTo>
                <a:cubicBezTo>
                  <a:pt x="723" y="245"/>
                  <a:pt x="722" y="245"/>
                  <a:pt x="721" y="245"/>
                </a:cubicBezTo>
                <a:cubicBezTo>
                  <a:pt x="721" y="244"/>
                  <a:pt x="721" y="244"/>
                  <a:pt x="721" y="244"/>
                </a:cubicBezTo>
                <a:cubicBezTo>
                  <a:pt x="721" y="244"/>
                  <a:pt x="715" y="243"/>
                  <a:pt x="715" y="243"/>
                </a:cubicBezTo>
                <a:cubicBezTo>
                  <a:pt x="715" y="243"/>
                  <a:pt x="715" y="243"/>
                  <a:pt x="715" y="243"/>
                </a:cubicBezTo>
                <a:cubicBezTo>
                  <a:pt x="709" y="243"/>
                  <a:pt x="709" y="243"/>
                  <a:pt x="709" y="243"/>
                </a:cubicBezTo>
                <a:cubicBezTo>
                  <a:pt x="710" y="245"/>
                  <a:pt x="711" y="244"/>
                  <a:pt x="711" y="245"/>
                </a:cubicBezTo>
                <a:cubicBezTo>
                  <a:pt x="711" y="245"/>
                  <a:pt x="710" y="246"/>
                  <a:pt x="710" y="247"/>
                </a:cubicBezTo>
                <a:cubicBezTo>
                  <a:pt x="711" y="247"/>
                  <a:pt x="711" y="247"/>
                  <a:pt x="711" y="247"/>
                </a:cubicBezTo>
                <a:cubicBezTo>
                  <a:pt x="711" y="249"/>
                  <a:pt x="711" y="251"/>
                  <a:pt x="712" y="254"/>
                </a:cubicBezTo>
                <a:cubicBezTo>
                  <a:pt x="713" y="254"/>
                  <a:pt x="712" y="254"/>
                  <a:pt x="713" y="254"/>
                </a:cubicBezTo>
                <a:cubicBezTo>
                  <a:pt x="714" y="254"/>
                  <a:pt x="714" y="254"/>
                  <a:pt x="714" y="254"/>
                </a:cubicBezTo>
                <a:cubicBezTo>
                  <a:pt x="714" y="256"/>
                  <a:pt x="714" y="256"/>
                  <a:pt x="714" y="256"/>
                </a:cubicBezTo>
                <a:cubicBezTo>
                  <a:pt x="715" y="256"/>
                  <a:pt x="715" y="256"/>
                  <a:pt x="715" y="256"/>
                </a:cubicBezTo>
                <a:cubicBezTo>
                  <a:pt x="714" y="258"/>
                  <a:pt x="714" y="258"/>
                  <a:pt x="715" y="260"/>
                </a:cubicBezTo>
                <a:cubicBezTo>
                  <a:pt x="715" y="260"/>
                  <a:pt x="715" y="260"/>
                  <a:pt x="715" y="260"/>
                </a:cubicBezTo>
                <a:cubicBezTo>
                  <a:pt x="714" y="260"/>
                  <a:pt x="714" y="260"/>
                  <a:pt x="714" y="260"/>
                </a:cubicBezTo>
                <a:cubicBezTo>
                  <a:pt x="714" y="261"/>
                  <a:pt x="714" y="262"/>
                  <a:pt x="714" y="262"/>
                </a:cubicBezTo>
                <a:cubicBezTo>
                  <a:pt x="712" y="263"/>
                  <a:pt x="711" y="262"/>
                  <a:pt x="709" y="263"/>
                </a:cubicBezTo>
                <a:cubicBezTo>
                  <a:pt x="708" y="265"/>
                  <a:pt x="708" y="267"/>
                  <a:pt x="708" y="270"/>
                </a:cubicBezTo>
                <a:cubicBezTo>
                  <a:pt x="707" y="270"/>
                  <a:pt x="707" y="270"/>
                  <a:pt x="706" y="270"/>
                </a:cubicBezTo>
                <a:cubicBezTo>
                  <a:pt x="707" y="271"/>
                  <a:pt x="707" y="272"/>
                  <a:pt x="707" y="273"/>
                </a:cubicBezTo>
                <a:cubicBezTo>
                  <a:pt x="704" y="274"/>
                  <a:pt x="706" y="273"/>
                  <a:pt x="705" y="275"/>
                </a:cubicBezTo>
                <a:cubicBezTo>
                  <a:pt x="704" y="275"/>
                  <a:pt x="704" y="275"/>
                  <a:pt x="704" y="275"/>
                </a:cubicBezTo>
                <a:cubicBezTo>
                  <a:pt x="704" y="276"/>
                  <a:pt x="704" y="276"/>
                  <a:pt x="704" y="276"/>
                </a:cubicBezTo>
                <a:cubicBezTo>
                  <a:pt x="704" y="277"/>
                  <a:pt x="703" y="277"/>
                  <a:pt x="702" y="277"/>
                </a:cubicBezTo>
                <a:cubicBezTo>
                  <a:pt x="702" y="279"/>
                  <a:pt x="702" y="279"/>
                  <a:pt x="702" y="279"/>
                </a:cubicBezTo>
                <a:cubicBezTo>
                  <a:pt x="702" y="279"/>
                  <a:pt x="702" y="279"/>
                  <a:pt x="702" y="279"/>
                </a:cubicBezTo>
                <a:cubicBezTo>
                  <a:pt x="701" y="280"/>
                  <a:pt x="702" y="280"/>
                  <a:pt x="700" y="281"/>
                </a:cubicBezTo>
                <a:cubicBezTo>
                  <a:pt x="701" y="283"/>
                  <a:pt x="701" y="284"/>
                  <a:pt x="702" y="285"/>
                </a:cubicBezTo>
                <a:cubicBezTo>
                  <a:pt x="702" y="285"/>
                  <a:pt x="702" y="285"/>
                  <a:pt x="702" y="285"/>
                </a:cubicBezTo>
                <a:cubicBezTo>
                  <a:pt x="700" y="285"/>
                  <a:pt x="700" y="285"/>
                  <a:pt x="700" y="285"/>
                </a:cubicBezTo>
                <a:cubicBezTo>
                  <a:pt x="699" y="286"/>
                  <a:pt x="699" y="286"/>
                  <a:pt x="699" y="287"/>
                </a:cubicBezTo>
                <a:cubicBezTo>
                  <a:pt x="696" y="287"/>
                  <a:pt x="696" y="287"/>
                  <a:pt x="696" y="287"/>
                </a:cubicBezTo>
                <a:cubicBezTo>
                  <a:pt x="696" y="287"/>
                  <a:pt x="697" y="287"/>
                  <a:pt x="696" y="287"/>
                </a:cubicBezTo>
                <a:cubicBezTo>
                  <a:pt x="696" y="288"/>
                  <a:pt x="696" y="289"/>
                  <a:pt x="696" y="290"/>
                </a:cubicBezTo>
                <a:cubicBezTo>
                  <a:pt x="694" y="290"/>
                  <a:pt x="694" y="290"/>
                  <a:pt x="694" y="290"/>
                </a:cubicBezTo>
                <a:cubicBezTo>
                  <a:pt x="694" y="290"/>
                  <a:pt x="694" y="289"/>
                  <a:pt x="694" y="289"/>
                </a:cubicBezTo>
                <a:cubicBezTo>
                  <a:pt x="693" y="289"/>
                  <a:pt x="692" y="289"/>
                  <a:pt x="691" y="289"/>
                </a:cubicBezTo>
                <a:cubicBezTo>
                  <a:pt x="689" y="287"/>
                  <a:pt x="688" y="285"/>
                  <a:pt x="687" y="282"/>
                </a:cubicBezTo>
                <a:cubicBezTo>
                  <a:pt x="686" y="282"/>
                  <a:pt x="685" y="282"/>
                  <a:pt x="684" y="281"/>
                </a:cubicBezTo>
                <a:cubicBezTo>
                  <a:pt x="684" y="281"/>
                  <a:pt x="683" y="280"/>
                  <a:pt x="683" y="279"/>
                </a:cubicBezTo>
                <a:cubicBezTo>
                  <a:pt x="683" y="279"/>
                  <a:pt x="683" y="279"/>
                  <a:pt x="683" y="279"/>
                </a:cubicBezTo>
                <a:cubicBezTo>
                  <a:pt x="683" y="278"/>
                  <a:pt x="683" y="278"/>
                  <a:pt x="683" y="278"/>
                </a:cubicBezTo>
                <a:cubicBezTo>
                  <a:pt x="682" y="278"/>
                  <a:pt x="682" y="278"/>
                  <a:pt x="681" y="277"/>
                </a:cubicBezTo>
                <a:cubicBezTo>
                  <a:pt x="681" y="276"/>
                  <a:pt x="681" y="276"/>
                  <a:pt x="681" y="276"/>
                </a:cubicBezTo>
                <a:cubicBezTo>
                  <a:pt x="681" y="276"/>
                  <a:pt x="681" y="276"/>
                  <a:pt x="681" y="276"/>
                </a:cubicBezTo>
                <a:cubicBezTo>
                  <a:pt x="680" y="275"/>
                  <a:pt x="680" y="274"/>
                  <a:pt x="680" y="274"/>
                </a:cubicBezTo>
                <a:cubicBezTo>
                  <a:pt x="681" y="273"/>
                  <a:pt x="681" y="273"/>
                  <a:pt x="681" y="273"/>
                </a:cubicBezTo>
                <a:cubicBezTo>
                  <a:pt x="681" y="271"/>
                  <a:pt x="681" y="271"/>
                  <a:pt x="681" y="271"/>
                </a:cubicBezTo>
                <a:cubicBezTo>
                  <a:pt x="683" y="271"/>
                  <a:pt x="683" y="271"/>
                  <a:pt x="683" y="271"/>
                </a:cubicBezTo>
                <a:cubicBezTo>
                  <a:pt x="684" y="270"/>
                  <a:pt x="683" y="266"/>
                  <a:pt x="684" y="265"/>
                </a:cubicBezTo>
                <a:cubicBezTo>
                  <a:pt x="685" y="265"/>
                  <a:pt x="685" y="264"/>
                  <a:pt x="686" y="264"/>
                </a:cubicBezTo>
                <a:cubicBezTo>
                  <a:pt x="687" y="263"/>
                  <a:pt x="686" y="262"/>
                  <a:pt x="687" y="261"/>
                </a:cubicBezTo>
                <a:cubicBezTo>
                  <a:pt x="687" y="258"/>
                  <a:pt x="685" y="253"/>
                  <a:pt x="683" y="252"/>
                </a:cubicBezTo>
                <a:cubicBezTo>
                  <a:pt x="683" y="251"/>
                  <a:pt x="683" y="252"/>
                  <a:pt x="682" y="251"/>
                </a:cubicBezTo>
                <a:cubicBezTo>
                  <a:pt x="681" y="253"/>
                  <a:pt x="678" y="253"/>
                  <a:pt x="676" y="254"/>
                </a:cubicBezTo>
                <a:cubicBezTo>
                  <a:pt x="675" y="254"/>
                  <a:pt x="675" y="254"/>
                  <a:pt x="675" y="254"/>
                </a:cubicBezTo>
                <a:cubicBezTo>
                  <a:pt x="675" y="258"/>
                  <a:pt x="675" y="258"/>
                  <a:pt x="675" y="258"/>
                </a:cubicBezTo>
                <a:cubicBezTo>
                  <a:pt x="675" y="258"/>
                  <a:pt x="675" y="258"/>
                  <a:pt x="675" y="258"/>
                </a:cubicBezTo>
                <a:cubicBezTo>
                  <a:pt x="675" y="259"/>
                  <a:pt x="675" y="259"/>
                  <a:pt x="675" y="259"/>
                </a:cubicBezTo>
                <a:cubicBezTo>
                  <a:pt x="674" y="259"/>
                  <a:pt x="674" y="259"/>
                  <a:pt x="674" y="259"/>
                </a:cubicBezTo>
                <a:cubicBezTo>
                  <a:pt x="674" y="261"/>
                  <a:pt x="675" y="264"/>
                  <a:pt x="675" y="266"/>
                </a:cubicBezTo>
                <a:cubicBezTo>
                  <a:pt x="673" y="266"/>
                  <a:pt x="673" y="266"/>
                  <a:pt x="673" y="266"/>
                </a:cubicBezTo>
                <a:cubicBezTo>
                  <a:pt x="673" y="267"/>
                  <a:pt x="673" y="267"/>
                  <a:pt x="673" y="267"/>
                </a:cubicBezTo>
                <a:cubicBezTo>
                  <a:pt x="672" y="267"/>
                  <a:pt x="671" y="267"/>
                  <a:pt x="671" y="268"/>
                </a:cubicBezTo>
                <a:cubicBezTo>
                  <a:pt x="671" y="272"/>
                  <a:pt x="671" y="272"/>
                  <a:pt x="671" y="272"/>
                </a:cubicBezTo>
                <a:cubicBezTo>
                  <a:pt x="669" y="272"/>
                  <a:pt x="668" y="272"/>
                  <a:pt x="667" y="272"/>
                </a:cubicBezTo>
                <a:cubicBezTo>
                  <a:pt x="667" y="270"/>
                  <a:pt x="667" y="271"/>
                  <a:pt x="667" y="270"/>
                </a:cubicBezTo>
                <a:cubicBezTo>
                  <a:pt x="667" y="269"/>
                  <a:pt x="667" y="268"/>
                  <a:pt x="667" y="266"/>
                </a:cubicBezTo>
                <a:cubicBezTo>
                  <a:pt x="666" y="266"/>
                  <a:pt x="666" y="266"/>
                  <a:pt x="666" y="266"/>
                </a:cubicBezTo>
                <a:cubicBezTo>
                  <a:pt x="666" y="263"/>
                  <a:pt x="666" y="263"/>
                  <a:pt x="666" y="263"/>
                </a:cubicBezTo>
                <a:cubicBezTo>
                  <a:pt x="665" y="262"/>
                  <a:pt x="664" y="262"/>
                  <a:pt x="664" y="261"/>
                </a:cubicBezTo>
                <a:cubicBezTo>
                  <a:pt x="664" y="260"/>
                  <a:pt x="664" y="259"/>
                  <a:pt x="665" y="258"/>
                </a:cubicBezTo>
                <a:cubicBezTo>
                  <a:pt x="664" y="258"/>
                  <a:pt x="664" y="258"/>
                  <a:pt x="664" y="258"/>
                </a:cubicBezTo>
                <a:cubicBezTo>
                  <a:pt x="664" y="256"/>
                  <a:pt x="664" y="256"/>
                  <a:pt x="664" y="256"/>
                </a:cubicBezTo>
                <a:cubicBezTo>
                  <a:pt x="663" y="256"/>
                  <a:pt x="662" y="256"/>
                  <a:pt x="662" y="255"/>
                </a:cubicBezTo>
                <a:cubicBezTo>
                  <a:pt x="663" y="255"/>
                  <a:pt x="663" y="255"/>
                  <a:pt x="663" y="255"/>
                </a:cubicBezTo>
                <a:cubicBezTo>
                  <a:pt x="663" y="254"/>
                  <a:pt x="663" y="254"/>
                  <a:pt x="663" y="254"/>
                </a:cubicBezTo>
                <a:cubicBezTo>
                  <a:pt x="662" y="254"/>
                  <a:pt x="662" y="254"/>
                  <a:pt x="662" y="254"/>
                </a:cubicBezTo>
                <a:cubicBezTo>
                  <a:pt x="662" y="252"/>
                  <a:pt x="662" y="252"/>
                  <a:pt x="662" y="252"/>
                </a:cubicBezTo>
                <a:cubicBezTo>
                  <a:pt x="657" y="252"/>
                  <a:pt x="657" y="252"/>
                  <a:pt x="657" y="252"/>
                </a:cubicBezTo>
                <a:cubicBezTo>
                  <a:pt x="657" y="251"/>
                  <a:pt x="657" y="251"/>
                  <a:pt x="657" y="251"/>
                </a:cubicBezTo>
                <a:cubicBezTo>
                  <a:pt x="656" y="251"/>
                  <a:pt x="656" y="251"/>
                  <a:pt x="656" y="251"/>
                </a:cubicBezTo>
                <a:cubicBezTo>
                  <a:pt x="656" y="251"/>
                  <a:pt x="656" y="251"/>
                  <a:pt x="656" y="251"/>
                </a:cubicBezTo>
                <a:cubicBezTo>
                  <a:pt x="653" y="251"/>
                  <a:pt x="653" y="251"/>
                  <a:pt x="653" y="251"/>
                </a:cubicBezTo>
                <a:cubicBezTo>
                  <a:pt x="653" y="250"/>
                  <a:pt x="653" y="250"/>
                  <a:pt x="652" y="249"/>
                </a:cubicBezTo>
                <a:cubicBezTo>
                  <a:pt x="651" y="248"/>
                  <a:pt x="650" y="248"/>
                  <a:pt x="648" y="247"/>
                </a:cubicBezTo>
                <a:cubicBezTo>
                  <a:pt x="648" y="246"/>
                  <a:pt x="648" y="246"/>
                  <a:pt x="647" y="245"/>
                </a:cubicBezTo>
                <a:cubicBezTo>
                  <a:pt x="649" y="244"/>
                  <a:pt x="650" y="242"/>
                  <a:pt x="652" y="242"/>
                </a:cubicBezTo>
                <a:cubicBezTo>
                  <a:pt x="653" y="240"/>
                  <a:pt x="653" y="240"/>
                  <a:pt x="654" y="240"/>
                </a:cubicBezTo>
                <a:cubicBezTo>
                  <a:pt x="655" y="239"/>
                  <a:pt x="655" y="238"/>
                  <a:pt x="655" y="237"/>
                </a:cubicBezTo>
                <a:cubicBezTo>
                  <a:pt x="652" y="237"/>
                  <a:pt x="652" y="238"/>
                  <a:pt x="650" y="239"/>
                </a:cubicBezTo>
                <a:cubicBezTo>
                  <a:pt x="650" y="237"/>
                  <a:pt x="651" y="235"/>
                  <a:pt x="652" y="233"/>
                </a:cubicBezTo>
                <a:cubicBezTo>
                  <a:pt x="652" y="233"/>
                  <a:pt x="653" y="234"/>
                  <a:pt x="653" y="234"/>
                </a:cubicBezTo>
                <a:cubicBezTo>
                  <a:pt x="654" y="234"/>
                  <a:pt x="654" y="234"/>
                  <a:pt x="654" y="234"/>
                </a:cubicBezTo>
                <a:cubicBezTo>
                  <a:pt x="654" y="235"/>
                  <a:pt x="654" y="235"/>
                  <a:pt x="654" y="235"/>
                </a:cubicBezTo>
                <a:cubicBezTo>
                  <a:pt x="655" y="235"/>
                  <a:pt x="656" y="234"/>
                  <a:pt x="656" y="234"/>
                </a:cubicBezTo>
                <a:cubicBezTo>
                  <a:pt x="657" y="234"/>
                  <a:pt x="658" y="235"/>
                  <a:pt x="659" y="235"/>
                </a:cubicBezTo>
                <a:cubicBezTo>
                  <a:pt x="659" y="233"/>
                  <a:pt x="659" y="234"/>
                  <a:pt x="660" y="233"/>
                </a:cubicBezTo>
                <a:cubicBezTo>
                  <a:pt x="660" y="231"/>
                  <a:pt x="660" y="231"/>
                  <a:pt x="660" y="231"/>
                </a:cubicBezTo>
                <a:cubicBezTo>
                  <a:pt x="659" y="231"/>
                  <a:pt x="659" y="231"/>
                  <a:pt x="659" y="231"/>
                </a:cubicBezTo>
                <a:cubicBezTo>
                  <a:pt x="659" y="230"/>
                  <a:pt x="659" y="230"/>
                  <a:pt x="659" y="230"/>
                </a:cubicBezTo>
                <a:cubicBezTo>
                  <a:pt x="658" y="230"/>
                  <a:pt x="657" y="231"/>
                  <a:pt x="656" y="231"/>
                </a:cubicBezTo>
                <a:cubicBezTo>
                  <a:pt x="656" y="229"/>
                  <a:pt x="655" y="229"/>
                  <a:pt x="654" y="227"/>
                </a:cubicBezTo>
                <a:cubicBezTo>
                  <a:pt x="649" y="227"/>
                  <a:pt x="651" y="227"/>
                  <a:pt x="648" y="224"/>
                </a:cubicBezTo>
                <a:cubicBezTo>
                  <a:pt x="648" y="224"/>
                  <a:pt x="648" y="224"/>
                  <a:pt x="648" y="224"/>
                </a:cubicBezTo>
                <a:cubicBezTo>
                  <a:pt x="647" y="224"/>
                  <a:pt x="647" y="224"/>
                  <a:pt x="647" y="224"/>
                </a:cubicBezTo>
                <a:cubicBezTo>
                  <a:pt x="647" y="223"/>
                  <a:pt x="647" y="223"/>
                  <a:pt x="646" y="222"/>
                </a:cubicBezTo>
                <a:cubicBezTo>
                  <a:pt x="643" y="222"/>
                  <a:pt x="643" y="222"/>
                  <a:pt x="643" y="222"/>
                </a:cubicBezTo>
                <a:cubicBezTo>
                  <a:pt x="642" y="222"/>
                  <a:pt x="642" y="221"/>
                  <a:pt x="642" y="221"/>
                </a:cubicBezTo>
                <a:cubicBezTo>
                  <a:pt x="641" y="221"/>
                  <a:pt x="641" y="221"/>
                  <a:pt x="641" y="221"/>
                </a:cubicBezTo>
                <a:cubicBezTo>
                  <a:pt x="641" y="220"/>
                  <a:pt x="641" y="220"/>
                  <a:pt x="641" y="220"/>
                </a:cubicBezTo>
                <a:cubicBezTo>
                  <a:pt x="639" y="219"/>
                  <a:pt x="639" y="219"/>
                  <a:pt x="637" y="219"/>
                </a:cubicBezTo>
                <a:cubicBezTo>
                  <a:pt x="637" y="217"/>
                  <a:pt x="637" y="218"/>
                  <a:pt x="636" y="217"/>
                </a:cubicBezTo>
                <a:cubicBezTo>
                  <a:pt x="636" y="216"/>
                  <a:pt x="636" y="216"/>
                  <a:pt x="636" y="216"/>
                </a:cubicBezTo>
                <a:cubicBezTo>
                  <a:pt x="635" y="216"/>
                  <a:pt x="635" y="216"/>
                  <a:pt x="635" y="216"/>
                </a:cubicBezTo>
                <a:cubicBezTo>
                  <a:pt x="634" y="215"/>
                  <a:pt x="633" y="215"/>
                  <a:pt x="633" y="214"/>
                </a:cubicBezTo>
                <a:cubicBezTo>
                  <a:pt x="632" y="214"/>
                  <a:pt x="632" y="214"/>
                  <a:pt x="631" y="214"/>
                </a:cubicBezTo>
                <a:cubicBezTo>
                  <a:pt x="631" y="212"/>
                  <a:pt x="631" y="212"/>
                  <a:pt x="631" y="212"/>
                </a:cubicBezTo>
                <a:cubicBezTo>
                  <a:pt x="631" y="212"/>
                  <a:pt x="631" y="212"/>
                  <a:pt x="631" y="212"/>
                </a:cubicBezTo>
                <a:cubicBezTo>
                  <a:pt x="631" y="212"/>
                  <a:pt x="631" y="212"/>
                  <a:pt x="631" y="212"/>
                </a:cubicBezTo>
                <a:cubicBezTo>
                  <a:pt x="630" y="212"/>
                  <a:pt x="629" y="212"/>
                  <a:pt x="628" y="212"/>
                </a:cubicBezTo>
                <a:cubicBezTo>
                  <a:pt x="628" y="210"/>
                  <a:pt x="628" y="210"/>
                  <a:pt x="628" y="210"/>
                </a:cubicBezTo>
                <a:cubicBezTo>
                  <a:pt x="631" y="210"/>
                  <a:pt x="631" y="210"/>
                  <a:pt x="631" y="210"/>
                </a:cubicBezTo>
                <a:cubicBezTo>
                  <a:pt x="631" y="209"/>
                  <a:pt x="631" y="208"/>
                  <a:pt x="631" y="208"/>
                </a:cubicBezTo>
                <a:cubicBezTo>
                  <a:pt x="630" y="208"/>
                  <a:pt x="630" y="208"/>
                  <a:pt x="630" y="208"/>
                </a:cubicBezTo>
                <a:cubicBezTo>
                  <a:pt x="630" y="207"/>
                  <a:pt x="630" y="206"/>
                  <a:pt x="631" y="205"/>
                </a:cubicBezTo>
                <a:cubicBezTo>
                  <a:pt x="632" y="205"/>
                  <a:pt x="633" y="205"/>
                  <a:pt x="633" y="204"/>
                </a:cubicBezTo>
                <a:cubicBezTo>
                  <a:pt x="635" y="203"/>
                  <a:pt x="635" y="204"/>
                  <a:pt x="635" y="202"/>
                </a:cubicBezTo>
                <a:cubicBezTo>
                  <a:pt x="634" y="202"/>
                  <a:pt x="633" y="201"/>
                  <a:pt x="632" y="201"/>
                </a:cubicBezTo>
                <a:cubicBezTo>
                  <a:pt x="632" y="200"/>
                  <a:pt x="632" y="201"/>
                  <a:pt x="631" y="200"/>
                </a:cubicBezTo>
                <a:cubicBezTo>
                  <a:pt x="631" y="198"/>
                  <a:pt x="631" y="198"/>
                  <a:pt x="631" y="198"/>
                </a:cubicBezTo>
                <a:cubicBezTo>
                  <a:pt x="631" y="198"/>
                  <a:pt x="631" y="198"/>
                  <a:pt x="631" y="198"/>
                </a:cubicBezTo>
                <a:cubicBezTo>
                  <a:pt x="631" y="197"/>
                  <a:pt x="631" y="197"/>
                  <a:pt x="631" y="197"/>
                </a:cubicBezTo>
                <a:cubicBezTo>
                  <a:pt x="632" y="197"/>
                  <a:pt x="632" y="197"/>
                  <a:pt x="633" y="197"/>
                </a:cubicBezTo>
                <a:cubicBezTo>
                  <a:pt x="633" y="195"/>
                  <a:pt x="633" y="195"/>
                  <a:pt x="633" y="195"/>
                </a:cubicBezTo>
                <a:cubicBezTo>
                  <a:pt x="640" y="195"/>
                  <a:pt x="646" y="195"/>
                  <a:pt x="651" y="193"/>
                </a:cubicBezTo>
                <a:cubicBezTo>
                  <a:pt x="654" y="193"/>
                  <a:pt x="654" y="193"/>
                  <a:pt x="654" y="193"/>
                </a:cubicBezTo>
                <a:cubicBezTo>
                  <a:pt x="656" y="193"/>
                  <a:pt x="656" y="191"/>
                  <a:pt x="658" y="191"/>
                </a:cubicBezTo>
                <a:cubicBezTo>
                  <a:pt x="659" y="188"/>
                  <a:pt x="660" y="188"/>
                  <a:pt x="662" y="186"/>
                </a:cubicBezTo>
                <a:cubicBezTo>
                  <a:pt x="662" y="186"/>
                  <a:pt x="662" y="186"/>
                  <a:pt x="662" y="186"/>
                </a:cubicBezTo>
                <a:cubicBezTo>
                  <a:pt x="662" y="183"/>
                  <a:pt x="662" y="183"/>
                  <a:pt x="662" y="183"/>
                </a:cubicBezTo>
                <a:cubicBezTo>
                  <a:pt x="663" y="183"/>
                  <a:pt x="663" y="182"/>
                  <a:pt x="664" y="182"/>
                </a:cubicBezTo>
                <a:cubicBezTo>
                  <a:pt x="664" y="180"/>
                  <a:pt x="665" y="178"/>
                  <a:pt x="666" y="176"/>
                </a:cubicBezTo>
                <a:cubicBezTo>
                  <a:pt x="660" y="176"/>
                  <a:pt x="660" y="176"/>
                  <a:pt x="660" y="176"/>
                </a:cubicBezTo>
                <a:cubicBezTo>
                  <a:pt x="659" y="176"/>
                  <a:pt x="659" y="175"/>
                  <a:pt x="659" y="175"/>
                </a:cubicBezTo>
                <a:cubicBezTo>
                  <a:pt x="657" y="175"/>
                  <a:pt x="654" y="174"/>
                  <a:pt x="652" y="174"/>
                </a:cubicBezTo>
                <a:cubicBezTo>
                  <a:pt x="651" y="176"/>
                  <a:pt x="652" y="175"/>
                  <a:pt x="651" y="176"/>
                </a:cubicBezTo>
                <a:cubicBezTo>
                  <a:pt x="651" y="176"/>
                  <a:pt x="651" y="176"/>
                  <a:pt x="651" y="176"/>
                </a:cubicBezTo>
                <a:cubicBezTo>
                  <a:pt x="650" y="176"/>
                  <a:pt x="650" y="176"/>
                  <a:pt x="650" y="176"/>
                </a:cubicBezTo>
                <a:cubicBezTo>
                  <a:pt x="650" y="175"/>
                  <a:pt x="650" y="174"/>
                  <a:pt x="649" y="174"/>
                </a:cubicBezTo>
                <a:cubicBezTo>
                  <a:pt x="648" y="174"/>
                  <a:pt x="648" y="174"/>
                  <a:pt x="648" y="174"/>
                </a:cubicBezTo>
                <a:cubicBezTo>
                  <a:pt x="648" y="173"/>
                  <a:pt x="648" y="173"/>
                  <a:pt x="648" y="173"/>
                </a:cubicBezTo>
                <a:cubicBezTo>
                  <a:pt x="645" y="173"/>
                  <a:pt x="645" y="173"/>
                  <a:pt x="645" y="173"/>
                </a:cubicBezTo>
                <a:cubicBezTo>
                  <a:pt x="645" y="172"/>
                  <a:pt x="645" y="172"/>
                  <a:pt x="645" y="172"/>
                </a:cubicBezTo>
                <a:cubicBezTo>
                  <a:pt x="643" y="172"/>
                  <a:pt x="643" y="172"/>
                  <a:pt x="643" y="172"/>
                </a:cubicBezTo>
                <a:cubicBezTo>
                  <a:pt x="643" y="172"/>
                  <a:pt x="643" y="172"/>
                  <a:pt x="643" y="172"/>
                </a:cubicBezTo>
                <a:cubicBezTo>
                  <a:pt x="641" y="172"/>
                  <a:pt x="641" y="172"/>
                  <a:pt x="641" y="172"/>
                </a:cubicBezTo>
                <a:cubicBezTo>
                  <a:pt x="641" y="171"/>
                  <a:pt x="641" y="171"/>
                  <a:pt x="641" y="171"/>
                </a:cubicBezTo>
                <a:cubicBezTo>
                  <a:pt x="635" y="171"/>
                  <a:pt x="635" y="171"/>
                  <a:pt x="635" y="171"/>
                </a:cubicBezTo>
                <a:cubicBezTo>
                  <a:pt x="635" y="171"/>
                  <a:pt x="635" y="171"/>
                  <a:pt x="634" y="170"/>
                </a:cubicBezTo>
                <a:cubicBezTo>
                  <a:pt x="633" y="172"/>
                  <a:pt x="632" y="174"/>
                  <a:pt x="631" y="175"/>
                </a:cubicBezTo>
                <a:cubicBezTo>
                  <a:pt x="631" y="176"/>
                  <a:pt x="631" y="176"/>
                  <a:pt x="631" y="176"/>
                </a:cubicBezTo>
                <a:cubicBezTo>
                  <a:pt x="630" y="176"/>
                  <a:pt x="629" y="174"/>
                  <a:pt x="629" y="174"/>
                </a:cubicBezTo>
                <a:cubicBezTo>
                  <a:pt x="627" y="174"/>
                  <a:pt x="624" y="174"/>
                  <a:pt x="621" y="174"/>
                </a:cubicBezTo>
                <a:cubicBezTo>
                  <a:pt x="621" y="177"/>
                  <a:pt x="622" y="177"/>
                  <a:pt x="622" y="180"/>
                </a:cubicBezTo>
                <a:cubicBezTo>
                  <a:pt x="621" y="179"/>
                  <a:pt x="620" y="179"/>
                  <a:pt x="619" y="179"/>
                </a:cubicBezTo>
                <a:cubicBezTo>
                  <a:pt x="619" y="182"/>
                  <a:pt x="619" y="182"/>
                  <a:pt x="619" y="182"/>
                </a:cubicBezTo>
                <a:cubicBezTo>
                  <a:pt x="619" y="182"/>
                  <a:pt x="620" y="183"/>
                  <a:pt x="620" y="183"/>
                </a:cubicBezTo>
                <a:cubicBezTo>
                  <a:pt x="620" y="184"/>
                  <a:pt x="620" y="183"/>
                  <a:pt x="619" y="183"/>
                </a:cubicBezTo>
                <a:cubicBezTo>
                  <a:pt x="620" y="185"/>
                  <a:pt x="620" y="186"/>
                  <a:pt x="620" y="187"/>
                </a:cubicBezTo>
                <a:cubicBezTo>
                  <a:pt x="621" y="187"/>
                  <a:pt x="621" y="187"/>
                  <a:pt x="621" y="187"/>
                </a:cubicBezTo>
                <a:cubicBezTo>
                  <a:pt x="621" y="188"/>
                  <a:pt x="621" y="188"/>
                  <a:pt x="621" y="188"/>
                </a:cubicBezTo>
                <a:cubicBezTo>
                  <a:pt x="621" y="188"/>
                  <a:pt x="621" y="188"/>
                  <a:pt x="621" y="188"/>
                </a:cubicBezTo>
                <a:cubicBezTo>
                  <a:pt x="622" y="189"/>
                  <a:pt x="620" y="189"/>
                  <a:pt x="621" y="191"/>
                </a:cubicBezTo>
                <a:cubicBezTo>
                  <a:pt x="621" y="191"/>
                  <a:pt x="621" y="191"/>
                  <a:pt x="621" y="191"/>
                </a:cubicBezTo>
                <a:cubicBezTo>
                  <a:pt x="622" y="192"/>
                  <a:pt x="622" y="192"/>
                  <a:pt x="622" y="193"/>
                </a:cubicBezTo>
                <a:cubicBezTo>
                  <a:pt x="623" y="193"/>
                  <a:pt x="623" y="193"/>
                  <a:pt x="623" y="193"/>
                </a:cubicBezTo>
                <a:cubicBezTo>
                  <a:pt x="623" y="197"/>
                  <a:pt x="623" y="197"/>
                  <a:pt x="623" y="197"/>
                </a:cubicBezTo>
                <a:cubicBezTo>
                  <a:pt x="623" y="197"/>
                  <a:pt x="623" y="197"/>
                  <a:pt x="623" y="197"/>
                </a:cubicBezTo>
                <a:cubicBezTo>
                  <a:pt x="621" y="197"/>
                  <a:pt x="621" y="197"/>
                  <a:pt x="621" y="197"/>
                </a:cubicBezTo>
                <a:cubicBezTo>
                  <a:pt x="622" y="199"/>
                  <a:pt x="623" y="200"/>
                  <a:pt x="625" y="201"/>
                </a:cubicBezTo>
                <a:cubicBezTo>
                  <a:pt x="625" y="203"/>
                  <a:pt x="625" y="203"/>
                  <a:pt x="625" y="203"/>
                </a:cubicBezTo>
                <a:cubicBezTo>
                  <a:pt x="624" y="203"/>
                  <a:pt x="624" y="203"/>
                  <a:pt x="624" y="203"/>
                </a:cubicBezTo>
                <a:cubicBezTo>
                  <a:pt x="624" y="204"/>
                  <a:pt x="625" y="204"/>
                  <a:pt x="625" y="204"/>
                </a:cubicBezTo>
                <a:cubicBezTo>
                  <a:pt x="625" y="206"/>
                  <a:pt x="624" y="206"/>
                  <a:pt x="624" y="206"/>
                </a:cubicBezTo>
                <a:cubicBezTo>
                  <a:pt x="624" y="207"/>
                  <a:pt x="625" y="208"/>
                  <a:pt x="625" y="208"/>
                </a:cubicBezTo>
                <a:cubicBezTo>
                  <a:pt x="625" y="209"/>
                  <a:pt x="624" y="210"/>
                  <a:pt x="624" y="211"/>
                </a:cubicBezTo>
                <a:cubicBezTo>
                  <a:pt x="623" y="211"/>
                  <a:pt x="622" y="212"/>
                  <a:pt x="621" y="212"/>
                </a:cubicBezTo>
                <a:cubicBezTo>
                  <a:pt x="621" y="212"/>
                  <a:pt x="620" y="213"/>
                  <a:pt x="620" y="214"/>
                </a:cubicBezTo>
                <a:cubicBezTo>
                  <a:pt x="619" y="214"/>
                  <a:pt x="619" y="214"/>
                  <a:pt x="619" y="214"/>
                </a:cubicBezTo>
                <a:cubicBezTo>
                  <a:pt x="619" y="215"/>
                  <a:pt x="619" y="215"/>
                  <a:pt x="619" y="215"/>
                </a:cubicBezTo>
                <a:cubicBezTo>
                  <a:pt x="621" y="216"/>
                  <a:pt x="622" y="217"/>
                  <a:pt x="623" y="218"/>
                </a:cubicBezTo>
                <a:cubicBezTo>
                  <a:pt x="623" y="220"/>
                  <a:pt x="623" y="220"/>
                  <a:pt x="623" y="220"/>
                </a:cubicBezTo>
                <a:cubicBezTo>
                  <a:pt x="620" y="219"/>
                  <a:pt x="620" y="218"/>
                  <a:pt x="617" y="218"/>
                </a:cubicBezTo>
                <a:cubicBezTo>
                  <a:pt x="617" y="220"/>
                  <a:pt x="617" y="220"/>
                  <a:pt x="617" y="220"/>
                </a:cubicBezTo>
                <a:cubicBezTo>
                  <a:pt x="615" y="221"/>
                  <a:pt x="615" y="221"/>
                  <a:pt x="614" y="224"/>
                </a:cubicBezTo>
                <a:cubicBezTo>
                  <a:pt x="616" y="224"/>
                  <a:pt x="616" y="224"/>
                  <a:pt x="616" y="224"/>
                </a:cubicBezTo>
                <a:cubicBezTo>
                  <a:pt x="615" y="225"/>
                  <a:pt x="615" y="225"/>
                  <a:pt x="614" y="226"/>
                </a:cubicBezTo>
                <a:cubicBezTo>
                  <a:pt x="614" y="229"/>
                  <a:pt x="615" y="230"/>
                  <a:pt x="617" y="231"/>
                </a:cubicBezTo>
                <a:cubicBezTo>
                  <a:pt x="617" y="232"/>
                  <a:pt x="617" y="232"/>
                  <a:pt x="617" y="232"/>
                </a:cubicBezTo>
                <a:cubicBezTo>
                  <a:pt x="615" y="232"/>
                  <a:pt x="613" y="233"/>
                  <a:pt x="612" y="233"/>
                </a:cubicBezTo>
                <a:cubicBezTo>
                  <a:pt x="612" y="235"/>
                  <a:pt x="612" y="235"/>
                  <a:pt x="612" y="235"/>
                </a:cubicBezTo>
                <a:cubicBezTo>
                  <a:pt x="613" y="235"/>
                  <a:pt x="613" y="235"/>
                  <a:pt x="613" y="235"/>
                </a:cubicBezTo>
                <a:cubicBezTo>
                  <a:pt x="613" y="236"/>
                  <a:pt x="612" y="237"/>
                  <a:pt x="612" y="237"/>
                </a:cubicBezTo>
                <a:cubicBezTo>
                  <a:pt x="614" y="238"/>
                  <a:pt x="614" y="238"/>
                  <a:pt x="616" y="239"/>
                </a:cubicBezTo>
                <a:cubicBezTo>
                  <a:pt x="616" y="240"/>
                  <a:pt x="616" y="240"/>
                  <a:pt x="616" y="240"/>
                </a:cubicBezTo>
                <a:cubicBezTo>
                  <a:pt x="618" y="240"/>
                  <a:pt x="618" y="240"/>
                  <a:pt x="618" y="240"/>
                </a:cubicBezTo>
                <a:cubicBezTo>
                  <a:pt x="619" y="240"/>
                  <a:pt x="618" y="240"/>
                  <a:pt x="619" y="241"/>
                </a:cubicBezTo>
                <a:cubicBezTo>
                  <a:pt x="617" y="243"/>
                  <a:pt x="616" y="243"/>
                  <a:pt x="616" y="247"/>
                </a:cubicBezTo>
                <a:cubicBezTo>
                  <a:pt x="618" y="247"/>
                  <a:pt x="618" y="247"/>
                  <a:pt x="618" y="245"/>
                </a:cubicBezTo>
                <a:cubicBezTo>
                  <a:pt x="619" y="245"/>
                  <a:pt x="619" y="245"/>
                  <a:pt x="619" y="245"/>
                </a:cubicBezTo>
                <a:cubicBezTo>
                  <a:pt x="619" y="247"/>
                  <a:pt x="619" y="247"/>
                  <a:pt x="619" y="247"/>
                </a:cubicBezTo>
                <a:cubicBezTo>
                  <a:pt x="621" y="247"/>
                  <a:pt x="621" y="247"/>
                  <a:pt x="621" y="247"/>
                </a:cubicBezTo>
                <a:cubicBezTo>
                  <a:pt x="621" y="242"/>
                  <a:pt x="621" y="242"/>
                  <a:pt x="621" y="242"/>
                </a:cubicBezTo>
                <a:cubicBezTo>
                  <a:pt x="621" y="242"/>
                  <a:pt x="621" y="242"/>
                  <a:pt x="621" y="242"/>
                </a:cubicBezTo>
                <a:cubicBezTo>
                  <a:pt x="621" y="241"/>
                  <a:pt x="621" y="241"/>
                  <a:pt x="621" y="241"/>
                </a:cubicBezTo>
                <a:cubicBezTo>
                  <a:pt x="622" y="242"/>
                  <a:pt x="623" y="242"/>
                  <a:pt x="624" y="242"/>
                </a:cubicBezTo>
                <a:cubicBezTo>
                  <a:pt x="624" y="243"/>
                  <a:pt x="624" y="243"/>
                  <a:pt x="624" y="243"/>
                </a:cubicBezTo>
                <a:cubicBezTo>
                  <a:pt x="626" y="243"/>
                  <a:pt x="626" y="243"/>
                  <a:pt x="626" y="243"/>
                </a:cubicBezTo>
                <a:cubicBezTo>
                  <a:pt x="627" y="244"/>
                  <a:pt x="628" y="245"/>
                  <a:pt x="629" y="246"/>
                </a:cubicBezTo>
                <a:cubicBezTo>
                  <a:pt x="629" y="246"/>
                  <a:pt x="629" y="246"/>
                  <a:pt x="629" y="246"/>
                </a:cubicBezTo>
                <a:cubicBezTo>
                  <a:pt x="629" y="248"/>
                  <a:pt x="629" y="248"/>
                  <a:pt x="629" y="248"/>
                </a:cubicBezTo>
                <a:cubicBezTo>
                  <a:pt x="630" y="248"/>
                  <a:pt x="630" y="248"/>
                  <a:pt x="630" y="248"/>
                </a:cubicBezTo>
                <a:cubicBezTo>
                  <a:pt x="630" y="249"/>
                  <a:pt x="631" y="249"/>
                  <a:pt x="631" y="250"/>
                </a:cubicBezTo>
                <a:cubicBezTo>
                  <a:pt x="633" y="250"/>
                  <a:pt x="633" y="250"/>
                  <a:pt x="633" y="250"/>
                </a:cubicBezTo>
                <a:cubicBezTo>
                  <a:pt x="634" y="249"/>
                  <a:pt x="634" y="249"/>
                  <a:pt x="634" y="249"/>
                </a:cubicBezTo>
                <a:cubicBezTo>
                  <a:pt x="636" y="249"/>
                  <a:pt x="636" y="249"/>
                  <a:pt x="636" y="249"/>
                </a:cubicBezTo>
                <a:cubicBezTo>
                  <a:pt x="636" y="248"/>
                  <a:pt x="636" y="248"/>
                  <a:pt x="637" y="247"/>
                </a:cubicBezTo>
                <a:cubicBezTo>
                  <a:pt x="638" y="247"/>
                  <a:pt x="638" y="247"/>
                  <a:pt x="638" y="247"/>
                </a:cubicBezTo>
                <a:cubicBezTo>
                  <a:pt x="638" y="247"/>
                  <a:pt x="638" y="247"/>
                  <a:pt x="638" y="247"/>
                </a:cubicBezTo>
                <a:cubicBezTo>
                  <a:pt x="639" y="247"/>
                  <a:pt x="639" y="247"/>
                  <a:pt x="639" y="247"/>
                </a:cubicBezTo>
                <a:cubicBezTo>
                  <a:pt x="639" y="246"/>
                  <a:pt x="639" y="246"/>
                  <a:pt x="639" y="246"/>
                </a:cubicBezTo>
                <a:cubicBezTo>
                  <a:pt x="640" y="246"/>
                  <a:pt x="641" y="245"/>
                  <a:pt x="643" y="245"/>
                </a:cubicBezTo>
                <a:cubicBezTo>
                  <a:pt x="643" y="245"/>
                  <a:pt x="643" y="245"/>
                  <a:pt x="643" y="245"/>
                </a:cubicBezTo>
                <a:cubicBezTo>
                  <a:pt x="644" y="245"/>
                  <a:pt x="644" y="245"/>
                  <a:pt x="645" y="245"/>
                </a:cubicBezTo>
                <a:cubicBezTo>
                  <a:pt x="645" y="246"/>
                  <a:pt x="645" y="246"/>
                  <a:pt x="645" y="246"/>
                </a:cubicBezTo>
                <a:cubicBezTo>
                  <a:pt x="644" y="247"/>
                  <a:pt x="644" y="247"/>
                  <a:pt x="644" y="247"/>
                </a:cubicBezTo>
                <a:cubicBezTo>
                  <a:pt x="641" y="247"/>
                  <a:pt x="641" y="247"/>
                  <a:pt x="641" y="247"/>
                </a:cubicBezTo>
                <a:cubicBezTo>
                  <a:pt x="641" y="247"/>
                  <a:pt x="639" y="248"/>
                  <a:pt x="639" y="249"/>
                </a:cubicBezTo>
                <a:cubicBezTo>
                  <a:pt x="639" y="254"/>
                  <a:pt x="639" y="254"/>
                  <a:pt x="639" y="254"/>
                </a:cubicBezTo>
                <a:cubicBezTo>
                  <a:pt x="639" y="254"/>
                  <a:pt x="639" y="254"/>
                  <a:pt x="639" y="254"/>
                </a:cubicBezTo>
                <a:cubicBezTo>
                  <a:pt x="639" y="254"/>
                  <a:pt x="639" y="254"/>
                  <a:pt x="639" y="254"/>
                </a:cubicBezTo>
                <a:cubicBezTo>
                  <a:pt x="638" y="254"/>
                  <a:pt x="637" y="254"/>
                  <a:pt x="637" y="254"/>
                </a:cubicBezTo>
                <a:cubicBezTo>
                  <a:pt x="637" y="254"/>
                  <a:pt x="636" y="255"/>
                  <a:pt x="635" y="254"/>
                </a:cubicBezTo>
                <a:cubicBezTo>
                  <a:pt x="635" y="254"/>
                  <a:pt x="635" y="254"/>
                  <a:pt x="635" y="254"/>
                </a:cubicBezTo>
                <a:cubicBezTo>
                  <a:pt x="634" y="254"/>
                  <a:pt x="633" y="253"/>
                  <a:pt x="632" y="253"/>
                </a:cubicBezTo>
                <a:cubicBezTo>
                  <a:pt x="631" y="254"/>
                  <a:pt x="630" y="255"/>
                  <a:pt x="629" y="255"/>
                </a:cubicBezTo>
                <a:cubicBezTo>
                  <a:pt x="630" y="257"/>
                  <a:pt x="630" y="258"/>
                  <a:pt x="631" y="259"/>
                </a:cubicBezTo>
                <a:cubicBezTo>
                  <a:pt x="630" y="261"/>
                  <a:pt x="629" y="261"/>
                  <a:pt x="629" y="264"/>
                </a:cubicBezTo>
                <a:cubicBezTo>
                  <a:pt x="633" y="264"/>
                  <a:pt x="634" y="264"/>
                  <a:pt x="636" y="262"/>
                </a:cubicBezTo>
                <a:cubicBezTo>
                  <a:pt x="637" y="262"/>
                  <a:pt x="637" y="262"/>
                  <a:pt x="637" y="262"/>
                </a:cubicBezTo>
                <a:cubicBezTo>
                  <a:pt x="638" y="265"/>
                  <a:pt x="635" y="263"/>
                  <a:pt x="637" y="265"/>
                </a:cubicBezTo>
                <a:cubicBezTo>
                  <a:pt x="636" y="268"/>
                  <a:pt x="637" y="266"/>
                  <a:pt x="635" y="267"/>
                </a:cubicBezTo>
                <a:cubicBezTo>
                  <a:pt x="634" y="267"/>
                  <a:pt x="634" y="268"/>
                  <a:pt x="634" y="268"/>
                </a:cubicBezTo>
                <a:cubicBezTo>
                  <a:pt x="631" y="268"/>
                  <a:pt x="631" y="268"/>
                  <a:pt x="631" y="268"/>
                </a:cubicBezTo>
                <a:cubicBezTo>
                  <a:pt x="631" y="269"/>
                  <a:pt x="631" y="269"/>
                  <a:pt x="631" y="269"/>
                </a:cubicBezTo>
                <a:cubicBezTo>
                  <a:pt x="629" y="269"/>
                  <a:pt x="629" y="269"/>
                  <a:pt x="629" y="269"/>
                </a:cubicBezTo>
                <a:cubicBezTo>
                  <a:pt x="628" y="269"/>
                  <a:pt x="628" y="270"/>
                  <a:pt x="628" y="270"/>
                </a:cubicBezTo>
                <a:cubicBezTo>
                  <a:pt x="627" y="271"/>
                  <a:pt x="626" y="272"/>
                  <a:pt x="625" y="272"/>
                </a:cubicBezTo>
                <a:cubicBezTo>
                  <a:pt x="625" y="274"/>
                  <a:pt x="625" y="274"/>
                  <a:pt x="625" y="274"/>
                </a:cubicBezTo>
                <a:cubicBezTo>
                  <a:pt x="625" y="274"/>
                  <a:pt x="625" y="274"/>
                  <a:pt x="625" y="274"/>
                </a:cubicBezTo>
                <a:cubicBezTo>
                  <a:pt x="624" y="275"/>
                  <a:pt x="625" y="274"/>
                  <a:pt x="623" y="276"/>
                </a:cubicBezTo>
                <a:cubicBezTo>
                  <a:pt x="623" y="276"/>
                  <a:pt x="623" y="276"/>
                  <a:pt x="623" y="276"/>
                </a:cubicBezTo>
                <a:cubicBezTo>
                  <a:pt x="622" y="276"/>
                  <a:pt x="621" y="276"/>
                  <a:pt x="619" y="276"/>
                </a:cubicBezTo>
                <a:cubicBezTo>
                  <a:pt x="620" y="276"/>
                  <a:pt x="620" y="277"/>
                  <a:pt x="620" y="277"/>
                </a:cubicBezTo>
                <a:cubicBezTo>
                  <a:pt x="619" y="277"/>
                  <a:pt x="619" y="277"/>
                  <a:pt x="619" y="277"/>
                </a:cubicBezTo>
                <a:cubicBezTo>
                  <a:pt x="619" y="279"/>
                  <a:pt x="619" y="279"/>
                  <a:pt x="619" y="279"/>
                </a:cubicBezTo>
                <a:cubicBezTo>
                  <a:pt x="618" y="279"/>
                  <a:pt x="618" y="279"/>
                  <a:pt x="618" y="279"/>
                </a:cubicBezTo>
                <a:cubicBezTo>
                  <a:pt x="618" y="281"/>
                  <a:pt x="618" y="281"/>
                  <a:pt x="618" y="281"/>
                </a:cubicBezTo>
                <a:cubicBezTo>
                  <a:pt x="616" y="282"/>
                  <a:pt x="616" y="282"/>
                  <a:pt x="616" y="284"/>
                </a:cubicBezTo>
                <a:cubicBezTo>
                  <a:pt x="618" y="284"/>
                  <a:pt x="618" y="284"/>
                  <a:pt x="618" y="284"/>
                </a:cubicBezTo>
                <a:cubicBezTo>
                  <a:pt x="618" y="285"/>
                  <a:pt x="618" y="285"/>
                  <a:pt x="618" y="285"/>
                </a:cubicBezTo>
                <a:cubicBezTo>
                  <a:pt x="621" y="287"/>
                  <a:pt x="617" y="286"/>
                  <a:pt x="618" y="289"/>
                </a:cubicBezTo>
                <a:cubicBezTo>
                  <a:pt x="619" y="289"/>
                  <a:pt x="619" y="289"/>
                  <a:pt x="619" y="289"/>
                </a:cubicBezTo>
                <a:cubicBezTo>
                  <a:pt x="620" y="290"/>
                  <a:pt x="621" y="290"/>
                  <a:pt x="622" y="290"/>
                </a:cubicBezTo>
                <a:cubicBezTo>
                  <a:pt x="622" y="291"/>
                  <a:pt x="622" y="291"/>
                  <a:pt x="622" y="291"/>
                </a:cubicBezTo>
                <a:cubicBezTo>
                  <a:pt x="620" y="292"/>
                  <a:pt x="621" y="292"/>
                  <a:pt x="618" y="293"/>
                </a:cubicBezTo>
                <a:cubicBezTo>
                  <a:pt x="618" y="291"/>
                  <a:pt x="618" y="291"/>
                  <a:pt x="618" y="291"/>
                </a:cubicBezTo>
                <a:cubicBezTo>
                  <a:pt x="617" y="291"/>
                  <a:pt x="616" y="290"/>
                  <a:pt x="614" y="290"/>
                </a:cubicBezTo>
                <a:cubicBezTo>
                  <a:pt x="614" y="289"/>
                  <a:pt x="614" y="289"/>
                  <a:pt x="614" y="289"/>
                </a:cubicBezTo>
                <a:cubicBezTo>
                  <a:pt x="614" y="289"/>
                  <a:pt x="614" y="289"/>
                  <a:pt x="614" y="289"/>
                </a:cubicBezTo>
                <a:cubicBezTo>
                  <a:pt x="614" y="289"/>
                  <a:pt x="614" y="288"/>
                  <a:pt x="614" y="288"/>
                </a:cubicBezTo>
                <a:cubicBezTo>
                  <a:pt x="612" y="287"/>
                  <a:pt x="609" y="286"/>
                  <a:pt x="608" y="283"/>
                </a:cubicBezTo>
                <a:cubicBezTo>
                  <a:pt x="608" y="283"/>
                  <a:pt x="607" y="283"/>
                  <a:pt x="608" y="282"/>
                </a:cubicBezTo>
                <a:cubicBezTo>
                  <a:pt x="608" y="282"/>
                  <a:pt x="608" y="282"/>
                  <a:pt x="608" y="282"/>
                </a:cubicBezTo>
                <a:cubicBezTo>
                  <a:pt x="609" y="281"/>
                  <a:pt x="609" y="281"/>
                  <a:pt x="609" y="280"/>
                </a:cubicBezTo>
                <a:cubicBezTo>
                  <a:pt x="610" y="280"/>
                  <a:pt x="610" y="280"/>
                  <a:pt x="610" y="280"/>
                </a:cubicBezTo>
                <a:cubicBezTo>
                  <a:pt x="610" y="276"/>
                  <a:pt x="610" y="276"/>
                  <a:pt x="610" y="276"/>
                </a:cubicBezTo>
                <a:cubicBezTo>
                  <a:pt x="610" y="276"/>
                  <a:pt x="610" y="276"/>
                  <a:pt x="610" y="276"/>
                </a:cubicBezTo>
                <a:cubicBezTo>
                  <a:pt x="610" y="273"/>
                  <a:pt x="610" y="273"/>
                  <a:pt x="610" y="273"/>
                </a:cubicBezTo>
                <a:cubicBezTo>
                  <a:pt x="610" y="273"/>
                  <a:pt x="610" y="273"/>
                  <a:pt x="610" y="274"/>
                </a:cubicBezTo>
                <a:cubicBezTo>
                  <a:pt x="609" y="274"/>
                  <a:pt x="609" y="274"/>
                  <a:pt x="608" y="276"/>
                </a:cubicBezTo>
                <a:cubicBezTo>
                  <a:pt x="607" y="276"/>
                  <a:pt x="607" y="276"/>
                  <a:pt x="607" y="276"/>
                </a:cubicBezTo>
                <a:cubicBezTo>
                  <a:pt x="607" y="275"/>
                  <a:pt x="607" y="275"/>
                  <a:pt x="608" y="274"/>
                </a:cubicBezTo>
                <a:cubicBezTo>
                  <a:pt x="608" y="274"/>
                  <a:pt x="608" y="274"/>
                  <a:pt x="608" y="274"/>
                </a:cubicBezTo>
                <a:cubicBezTo>
                  <a:pt x="608" y="273"/>
                  <a:pt x="608" y="273"/>
                  <a:pt x="608" y="273"/>
                </a:cubicBezTo>
                <a:cubicBezTo>
                  <a:pt x="609" y="273"/>
                  <a:pt x="609" y="273"/>
                  <a:pt x="609" y="273"/>
                </a:cubicBezTo>
                <a:cubicBezTo>
                  <a:pt x="609" y="270"/>
                  <a:pt x="609" y="270"/>
                  <a:pt x="609" y="270"/>
                </a:cubicBezTo>
                <a:cubicBezTo>
                  <a:pt x="608" y="270"/>
                  <a:pt x="608" y="270"/>
                  <a:pt x="608" y="270"/>
                </a:cubicBezTo>
                <a:cubicBezTo>
                  <a:pt x="608" y="270"/>
                  <a:pt x="608" y="270"/>
                  <a:pt x="608" y="270"/>
                </a:cubicBezTo>
                <a:cubicBezTo>
                  <a:pt x="608" y="270"/>
                  <a:pt x="608" y="270"/>
                  <a:pt x="608" y="270"/>
                </a:cubicBezTo>
                <a:cubicBezTo>
                  <a:pt x="607" y="271"/>
                  <a:pt x="607" y="271"/>
                  <a:pt x="606" y="273"/>
                </a:cubicBezTo>
                <a:cubicBezTo>
                  <a:pt x="604" y="273"/>
                  <a:pt x="604" y="273"/>
                  <a:pt x="604" y="273"/>
                </a:cubicBezTo>
                <a:cubicBezTo>
                  <a:pt x="603" y="271"/>
                  <a:pt x="602" y="271"/>
                  <a:pt x="602" y="269"/>
                </a:cubicBezTo>
                <a:cubicBezTo>
                  <a:pt x="598" y="269"/>
                  <a:pt x="597" y="267"/>
                  <a:pt x="595" y="266"/>
                </a:cubicBezTo>
                <a:cubicBezTo>
                  <a:pt x="595" y="268"/>
                  <a:pt x="595" y="267"/>
                  <a:pt x="595" y="269"/>
                </a:cubicBezTo>
                <a:cubicBezTo>
                  <a:pt x="595" y="269"/>
                  <a:pt x="594" y="268"/>
                  <a:pt x="593" y="268"/>
                </a:cubicBezTo>
                <a:cubicBezTo>
                  <a:pt x="593" y="272"/>
                  <a:pt x="594" y="275"/>
                  <a:pt x="595" y="277"/>
                </a:cubicBezTo>
                <a:cubicBezTo>
                  <a:pt x="595" y="277"/>
                  <a:pt x="595" y="277"/>
                  <a:pt x="595" y="277"/>
                </a:cubicBezTo>
                <a:cubicBezTo>
                  <a:pt x="595" y="278"/>
                  <a:pt x="595" y="278"/>
                  <a:pt x="595" y="278"/>
                </a:cubicBezTo>
                <a:cubicBezTo>
                  <a:pt x="592" y="277"/>
                  <a:pt x="593" y="278"/>
                  <a:pt x="591" y="278"/>
                </a:cubicBezTo>
                <a:cubicBezTo>
                  <a:pt x="590" y="279"/>
                  <a:pt x="591" y="279"/>
                  <a:pt x="590" y="279"/>
                </a:cubicBezTo>
                <a:cubicBezTo>
                  <a:pt x="589" y="280"/>
                  <a:pt x="590" y="280"/>
                  <a:pt x="589" y="280"/>
                </a:cubicBezTo>
                <a:cubicBezTo>
                  <a:pt x="589" y="279"/>
                  <a:pt x="589" y="279"/>
                  <a:pt x="589" y="279"/>
                </a:cubicBezTo>
                <a:cubicBezTo>
                  <a:pt x="585" y="279"/>
                  <a:pt x="585" y="279"/>
                  <a:pt x="585" y="279"/>
                </a:cubicBezTo>
                <a:cubicBezTo>
                  <a:pt x="585" y="279"/>
                  <a:pt x="585" y="279"/>
                  <a:pt x="585" y="279"/>
                </a:cubicBezTo>
                <a:cubicBezTo>
                  <a:pt x="580" y="279"/>
                  <a:pt x="580" y="279"/>
                  <a:pt x="580" y="279"/>
                </a:cubicBezTo>
                <a:cubicBezTo>
                  <a:pt x="579" y="278"/>
                  <a:pt x="578" y="276"/>
                  <a:pt x="575" y="277"/>
                </a:cubicBezTo>
                <a:cubicBezTo>
                  <a:pt x="575" y="277"/>
                  <a:pt x="575" y="277"/>
                  <a:pt x="575" y="277"/>
                </a:cubicBezTo>
                <a:cubicBezTo>
                  <a:pt x="573" y="277"/>
                  <a:pt x="573" y="277"/>
                  <a:pt x="573" y="277"/>
                </a:cubicBezTo>
                <a:cubicBezTo>
                  <a:pt x="573" y="278"/>
                  <a:pt x="573" y="278"/>
                  <a:pt x="573" y="278"/>
                </a:cubicBezTo>
                <a:cubicBezTo>
                  <a:pt x="572" y="278"/>
                  <a:pt x="571" y="279"/>
                  <a:pt x="570" y="279"/>
                </a:cubicBezTo>
                <a:cubicBezTo>
                  <a:pt x="570" y="279"/>
                  <a:pt x="570" y="279"/>
                  <a:pt x="570" y="279"/>
                </a:cubicBezTo>
                <a:cubicBezTo>
                  <a:pt x="569" y="280"/>
                  <a:pt x="568" y="281"/>
                  <a:pt x="567" y="281"/>
                </a:cubicBezTo>
                <a:cubicBezTo>
                  <a:pt x="566" y="280"/>
                  <a:pt x="565" y="279"/>
                  <a:pt x="564" y="279"/>
                </a:cubicBezTo>
                <a:cubicBezTo>
                  <a:pt x="563" y="278"/>
                  <a:pt x="564" y="278"/>
                  <a:pt x="563" y="279"/>
                </a:cubicBezTo>
                <a:cubicBezTo>
                  <a:pt x="561" y="279"/>
                  <a:pt x="561" y="279"/>
                  <a:pt x="560" y="277"/>
                </a:cubicBezTo>
                <a:cubicBezTo>
                  <a:pt x="557" y="278"/>
                  <a:pt x="556" y="278"/>
                  <a:pt x="555" y="276"/>
                </a:cubicBezTo>
                <a:cubicBezTo>
                  <a:pt x="553" y="276"/>
                  <a:pt x="553" y="276"/>
                  <a:pt x="553" y="276"/>
                </a:cubicBezTo>
                <a:cubicBezTo>
                  <a:pt x="553" y="275"/>
                  <a:pt x="553" y="275"/>
                  <a:pt x="553" y="275"/>
                </a:cubicBezTo>
                <a:cubicBezTo>
                  <a:pt x="552" y="275"/>
                  <a:pt x="552" y="275"/>
                  <a:pt x="552" y="275"/>
                </a:cubicBezTo>
                <a:cubicBezTo>
                  <a:pt x="552" y="273"/>
                  <a:pt x="552" y="273"/>
                  <a:pt x="552" y="273"/>
                </a:cubicBezTo>
                <a:cubicBezTo>
                  <a:pt x="552" y="273"/>
                  <a:pt x="551" y="273"/>
                  <a:pt x="550" y="274"/>
                </a:cubicBezTo>
                <a:cubicBezTo>
                  <a:pt x="550" y="273"/>
                  <a:pt x="550" y="273"/>
                  <a:pt x="550" y="273"/>
                </a:cubicBezTo>
                <a:cubicBezTo>
                  <a:pt x="550" y="273"/>
                  <a:pt x="550" y="272"/>
                  <a:pt x="549" y="272"/>
                </a:cubicBezTo>
                <a:cubicBezTo>
                  <a:pt x="549" y="273"/>
                  <a:pt x="549" y="274"/>
                  <a:pt x="548" y="274"/>
                </a:cubicBezTo>
                <a:cubicBezTo>
                  <a:pt x="544" y="274"/>
                  <a:pt x="544" y="274"/>
                  <a:pt x="544" y="274"/>
                </a:cubicBezTo>
                <a:cubicBezTo>
                  <a:pt x="544" y="275"/>
                  <a:pt x="544" y="275"/>
                  <a:pt x="544" y="275"/>
                </a:cubicBezTo>
                <a:cubicBezTo>
                  <a:pt x="542" y="275"/>
                  <a:pt x="542" y="275"/>
                  <a:pt x="542" y="275"/>
                </a:cubicBezTo>
                <a:cubicBezTo>
                  <a:pt x="542" y="274"/>
                  <a:pt x="543" y="273"/>
                  <a:pt x="544" y="272"/>
                </a:cubicBezTo>
                <a:cubicBezTo>
                  <a:pt x="543" y="270"/>
                  <a:pt x="543" y="269"/>
                  <a:pt x="541" y="269"/>
                </a:cubicBezTo>
                <a:cubicBezTo>
                  <a:pt x="541" y="270"/>
                  <a:pt x="541" y="270"/>
                  <a:pt x="541" y="270"/>
                </a:cubicBezTo>
                <a:cubicBezTo>
                  <a:pt x="539" y="271"/>
                  <a:pt x="539" y="270"/>
                  <a:pt x="539" y="272"/>
                </a:cubicBezTo>
                <a:cubicBezTo>
                  <a:pt x="536" y="272"/>
                  <a:pt x="537" y="271"/>
                  <a:pt x="535" y="271"/>
                </a:cubicBezTo>
                <a:cubicBezTo>
                  <a:pt x="534" y="270"/>
                  <a:pt x="534" y="269"/>
                  <a:pt x="534" y="268"/>
                </a:cubicBezTo>
                <a:cubicBezTo>
                  <a:pt x="534" y="268"/>
                  <a:pt x="535" y="268"/>
                  <a:pt x="535" y="266"/>
                </a:cubicBezTo>
                <a:cubicBezTo>
                  <a:pt x="534" y="266"/>
                  <a:pt x="534" y="266"/>
                  <a:pt x="534" y="266"/>
                </a:cubicBezTo>
                <a:cubicBezTo>
                  <a:pt x="533" y="264"/>
                  <a:pt x="533" y="265"/>
                  <a:pt x="533" y="262"/>
                </a:cubicBezTo>
                <a:cubicBezTo>
                  <a:pt x="531" y="261"/>
                  <a:pt x="529" y="260"/>
                  <a:pt x="527" y="259"/>
                </a:cubicBezTo>
                <a:cubicBezTo>
                  <a:pt x="527" y="260"/>
                  <a:pt x="527" y="260"/>
                  <a:pt x="527" y="260"/>
                </a:cubicBezTo>
                <a:cubicBezTo>
                  <a:pt x="523" y="260"/>
                  <a:pt x="523" y="260"/>
                  <a:pt x="523" y="260"/>
                </a:cubicBezTo>
                <a:cubicBezTo>
                  <a:pt x="523" y="260"/>
                  <a:pt x="523" y="260"/>
                  <a:pt x="523" y="260"/>
                </a:cubicBezTo>
                <a:cubicBezTo>
                  <a:pt x="522" y="260"/>
                  <a:pt x="520" y="260"/>
                  <a:pt x="518" y="260"/>
                </a:cubicBezTo>
                <a:cubicBezTo>
                  <a:pt x="518" y="260"/>
                  <a:pt x="518" y="260"/>
                  <a:pt x="518" y="260"/>
                </a:cubicBezTo>
                <a:cubicBezTo>
                  <a:pt x="517" y="261"/>
                  <a:pt x="516" y="261"/>
                  <a:pt x="516" y="261"/>
                </a:cubicBezTo>
                <a:cubicBezTo>
                  <a:pt x="516" y="262"/>
                  <a:pt x="516" y="262"/>
                  <a:pt x="516" y="262"/>
                </a:cubicBezTo>
                <a:cubicBezTo>
                  <a:pt x="514" y="262"/>
                  <a:pt x="514" y="261"/>
                  <a:pt x="514" y="261"/>
                </a:cubicBezTo>
                <a:cubicBezTo>
                  <a:pt x="512" y="261"/>
                  <a:pt x="509" y="261"/>
                  <a:pt x="508" y="262"/>
                </a:cubicBezTo>
                <a:cubicBezTo>
                  <a:pt x="508" y="262"/>
                  <a:pt x="508" y="262"/>
                  <a:pt x="508" y="262"/>
                </a:cubicBezTo>
                <a:cubicBezTo>
                  <a:pt x="508" y="262"/>
                  <a:pt x="508" y="263"/>
                  <a:pt x="508" y="264"/>
                </a:cubicBezTo>
                <a:cubicBezTo>
                  <a:pt x="508" y="264"/>
                  <a:pt x="508" y="264"/>
                  <a:pt x="508" y="264"/>
                </a:cubicBezTo>
                <a:cubicBezTo>
                  <a:pt x="507" y="265"/>
                  <a:pt x="507" y="266"/>
                  <a:pt x="507" y="268"/>
                </a:cubicBezTo>
                <a:cubicBezTo>
                  <a:pt x="506" y="268"/>
                  <a:pt x="506" y="268"/>
                  <a:pt x="506" y="268"/>
                </a:cubicBezTo>
                <a:cubicBezTo>
                  <a:pt x="506" y="269"/>
                  <a:pt x="506" y="269"/>
                  <a:pt x="504" y="270"/>
                </a:cubicBezTo>
                <a:cubicBezTo>
                  <a:pt x="504" y="270"/>
                  <a:pt x="504" y="271"/>
                  <a:pt x="504" y="272"/>
                </a:cubicBezTo>
                <a:cubicBezTo>
                  <a:pt x="504" y="272"/>
                  <a:pt x="505" y="273"/>
                  <a:pt x="506" y="273"/>
                </a:cubicBezTo>
                <a:cubicBezTo>
                  <a:pt x="506" y="272"/>
                  <a:pt x="506" y="272"/>
                  <a:pt x="506" y="272"/>
                </a:cubicBezTo>
                <a:cubicBezTo>
                  <a:pt x="506" y="272"/>
                  <a:pt x="507" y="272"/>
                  <a:pt x="508" y="272"/>
                </a:cubicBezTo>
                <a:cubicBezTo>
                  <a:pt x="508" y="272"/>
                  <a:pt x="508" y="272"/>
                  <a:pt x="508" y="272"/>
                </a:cubicBezTo>
                <a:cubicBezTo>
                  <a:pt x="508" y="272"/>
                  <a:pt x="509" y="273"/>
                  <a:pt x="510" y="273"/>
                </a:cubicBezTo>
                <a:cubicBezTo>
                  <a:pt x="510" y="272"/>
                  <a:pt x="510" y="272"/>
                  <a:pt x="510" y="271"/>
                </a:cubicBezTo>
                <a:cubicBezTo>
                  <a:pt x="509" y="271"/>
                  <a:pt x="509" y="271"/>
                  <a:pt x="509" y="271"/>
                </a:cubicBezTo>
                <a:cubicBezTo>
                  <a:pt x="509" y="269"/>
                  <a:pt x="509" y="270"/>
                  <a:pt x="510" y="269"/>
                </a:cubicBezTo>
                <a:cubicBezTo>
                  <a:pt x="510" y="268"/>
                  <a:pt x="510" y="268"/>
                  <a:pt x="510" y="268"/>
                </a:cubicBezTo>
                <a:cubicBezTo>
                  <a:pt x="511" y="268"/>
                  <a:pt x="512" y="269"/>
                  <a:pt x="512" y="269"/>
                </a:cubicBezTo>
                <a:cubicBezTo>
                  <a:pt x="512" y="270"/>
                  <a:pt x="512" y="270"/>
                  <a:pt x="512" y="270"/>
                </a:cubicBezTo>
                <a:cubicBezTo>
                  <a:pt x="513" y="270"/>
                  <a:pt x="514" y="270"/>
                  <a:pt x="514" y="270"/>
                </a:cubicBezTo>
                <a:cubicBezTo>
                  <a:pt x="515" y="269"/>
                  <a:pt x="516" y="270"/>
                  <a:pt x="516" y="269"/>
                </a:cubicBezTo>
                <a:cubicBezTo>
                  <a:pt x="516" y="268"/>
                  <a:pt x="517" y="268"/>
                  <a:pt x="517" y="267"/>
                </a:cubicBezTo>
                <a:cubicBezTo>
                  <a:pt x="518" y="267"/>
                  <a:pt x="520" y="267"/>
                  <a:pt x="522" y="268"/>
                </a:cubicBezTo>
                <a:cubicBezTo>
                  <a:pt x="522" y="267"/>
                  <a:pt x="522" y="267"/>
                  <a:pt x="522" y="267"/>
                </a:cubicBezTo>
                <a:cubicBezTo>
                  <a:pt x="524" y="267"/>
                  <a:pt x="524" y="267"/>
                  <a:pt x="524" y="267"/>
                </a:cubicBezTo>
                <a:cubicBezTo>
                  <a:pt x="524" y="266"/>
                  <a:pt x="524" y="266"/>
                  <a:pt x="524" y="266"/>
                </a:cubicBezTo>
                <a:cubicBezTo>
                  <a:pt x="525" y="266"/>
                  <a:pt x="525" y="266"/>
                  <a:pt x="525" y="266"/>
                </a:cubicBezTo>
                <a:cubicBezTo>
                  <a:pt x="525" y="264"/>
                  <a:pt x="525" y="264"/>
                  <a:pt x="523" y="264"/>
                </a:cubicBezTo>
                <a:cubicBezTo>
                  <a:pt x="523" y="263"/>
                  <a:pt x="523" y="263"/>
                  <a:pt x="523" y="263"/>
                </a:cubicBezTo>
                <a:cubicBezTo>
                  <a:pt x="526" y="262"/>
                  <a:pt x="526" y="264"/>
                  <a:pt x="527" y="264"/>
                </a:cubicBezTo>
                <a:cubicBezTo>
                  <a:pt x="528" y="265"/>
                  <a:pt x="529" y="265"/>
                  <a:pt x="529" y="265"/>
                </a:cubicBezTo>
                <a:cubicBezTo>
                  <a:pt x="529" y="266"/>
                  <a:pt x="530" y="266"/>
                  <a:pt x="529" y="266"/>
                </a:cubicBezTo>
                <a:cubicBezTo>
                  <a:pt x="527" y="268"/>
                  <a:pt x="525" y="265"/>
                  <a:pt x="524" y="269"/>
                </a:cubicBezTo>
                <a:cubicBezTo>
                  <a:pt x="521" y="269"/>
                  <a:pt x="521" y="269"/>
                  <a:pt x="520" y="272"/>
                </a:cubicBezTo>
                <a:cubicBezTo>
                  <a:pt x="518" y="272"/>
                  <a:pt x="518" y="272"/>
                  <a:pt x="518" y="272"/>
                </a:cubicBezTo>
                <a:cubicBezTo>
                  <a:pt x="518" y="273"/>
                  <a:pt x="518" y="273"/>
                  <a:pt x="518" y="273"/>
                </a:cubicBezTo>
                <a:cubicBezTo>
                  <a:pt x="517" y="273"/>
                  <a:pt x="516" y="273"/>
                  <a:pt x="514" y="274"/>
                </a:cubicBezTo>
                <a:cubicBezTo>
                  <a:pt x="514" y="274"/>
                  <a:pt x="514" y="274"/>
                  <a:pt x="514" y="274"/>
                </a:cubicBezTo>
                <a:cubicBezTo>
                  <a:pt x="512" y="275"/>
                  <a:pt x="513" y="274"/>
                  <a:pt x="512" y="276"/>
                </a:cubicBezTo>
                <a:cubicBezTo>
                  <a:pt x="510" y="276"/>
                  <a:pt x="510" y="276"/>
                  <a:pt x="510" y="276"/>
                </a:cubicBezTo>
                <a:cubicBezTo>
                  <a:pt x="509" y="279"/>
                  <a:pt x="509" y="279"/>
                  <a:pt x="507" y="279"/>
                </a:cubicBezTo>
                <a:cubicBezTo>
                  <a:pt x="507" y="281"/>
                  <a:pt x="507" y="282"/>
                  <a:pt x="508" y="283"/>
                </a:cubicBezTo>
                <a:cubicBezTo>
                  <a:pt x="508" y="283"/>
                  <a:pt x="508" y="283"/>
                  <a:pt x="508" y="283"/>
                </a:cubicBezTo>
                <a:cubicBezTo>
                  <a:pt x="509" y="284"/>
                  <a:pt x="510" y="285"/>
                  <a:pt x="510" y="287"/>
                </a:cubicBezTo>
                <a:cubicBezTo>
                  <a:pt x="509" y="287"/>
                  <a:pt x="509" y="287"/>
                  <a:pt x="509" y="287"/>
                </a:cubicBezTo>
                <a:cubicBezTo>
                  <a:pt x="509" y="287"/>
                  <a:pt x="509" y="288"/>
                  <a:pt x="508" y="289"/>
                </a:cubicBezTo>
                <a:cubicBezTo>
                  <a:pt x="510" y="291"/>
                  <a:pt x="511" y="288"/>
                  <a:pt x="512" y="293"/>
                </a:cubicBezTo>
                <a:cubicBezTo>
                  <a:pt x="508" y="293"/>
                  <a:pt x="508" y="293"/>
                  <a:pt x="508" y="297"/>
                </a:cubicBezTo>
                <a:cubicBezTo>
                  <a:pt x="508" y="296"/>
                  <a:pt x="508" y="297"/>
                  <a:pt x="508" y="296"/>
                </a:cubicBezTo>
                <a:cubicBezTo>
                  <a:pt x="506" y="295"/>
                  <a:pt x="505" y="294"/>
                  <a:pt x="504" y="292"/>
                </a:cubicBezTo>
                <a:cubicBezTo>
                  <a:pt x="504" y="290"/>
                  <a:pt x="504" y="290"/>
                  <a:pt x="504" y="290"/>
                </a:cubicBezTo>
                <a:cubicBezTo>
                  <a:pt x="504" y="290"/>
                  <a:pt x="504" y="290"/>
                  <a:pt x="503" y="289"/>
                </a:cubicBezTo>
                <a:cubicBezTo>
                  <a:pt x="503" y="286"/>
                  <a:pt x="503" y="284"/>
                  <a:pt x="502" y="281"/>
                </a:cubicBezTo>
                <a:cubicBezTo>
                  <a:pt x="501" y="282"/>
                  <a:pt x="501" y="285"/>
                  <a:pt x="501" y="287"/>
                </a:cubicBezTo>
                <a:cubicBezTo>
                  <a:pt x="500" y="288"/>
                  <a:pt x="500" y="288"/>
                  <a:pt x="499" y="288"/>
                </a:cubicBezTo>
                <a:cubicBezTo>
                  <a:pt x="499" y="287"/>
                  <a:pt x="499" y="285"/>
                  <a:pt x="499" y="284"/>
                </a:cubicBezTo>
                <a:cubicBezTo>
                  <a:pt x="499" y="284"/>
                  <a:pt x="499" y="284"/>
                  <a:pt x="499" y="284"/>
                </a:cubicBezTo>
                <a:cubicBezTo>
                  <a:pt x="499" y="283"/>
                  <a:pt x="500" y="283"/>
                  <a:pt x="500" y="282"/>
                </a:cubicBezTo>
                <a:cubicBezTo>
                  <a:pt x="499" y="282"/>
                  <a:pt x="499" y="282"/>
                  <a:pt x="499" y="281"/>
                </a:cubicBezTo>
                <a:cubicBezTo>
                  <a:pt x="498" y="281"/>
                  <a:pt x="498" y="280"/>
                  <a:pt x="498" y="279"/>
                </a:cubicBezTo>
                <a:cubicBezTo>
                  <a:pt x="495" y="279"/>
                  <a:pt x="495" y="279"/>
                  <a:pt x="495" y="279"/>
                </a:cubicBezTo>
                <a:cubicBezTo>
                  <a:pt x="495" y="278"/>
                  <a:pt x="495" y="278"/>
                  <a:pt x="495" y="278"/>
                </a:cubicBezTo>
                <a:cubicBezTo>
                  <a:pt x="491" y="278"/>
                  <a:pt x="492" y="276"/>
                  <a:pt x="490" y="274"/>
                </a:cubicBezTo>
                <a:cubicBezTo>
                  <a:pt x="490" y="274"/>
                  <a:pt x="490" y="274"/>
                  <a:pt x="490" y="274"/>
                </a:cubicBezTo>
                <a:cubicBezTo>
                  <a:pt x="488" y="274"/>
                  <a:pt x="488" y="274"/>
                  <a:pt x="488" y="274"/>
                </a:cubicBezTo>
                <a:cubicBezTo>
                  <a:pt x="488" y="275"/>
                  <a:pt x="488" y="275"/>
                  <a:pt x="488" y="275"/>
                </a:cubicBezTo>
                <a:cubicBezTo>
                  <a:pt x="485" y="275"/>
                  <a:pt x="486" y="276"/>
                  <a:pt x="484" y="277"/>
                </a:cubicBezTo>
                <a:cubicBezTo>
                  <a:pt x="484" y="277"/>
                  <a:pt x="484" y="277"/>
                  <a:pt x="484" y="277"/>
                </a:cubicBezTo>
                <a:cubicBezTo>
                  <a:pt x="479" y="277"/>
                  <a:pt x="479" y="277"/>
                  <a:pt x="479" y="277"/>
                </a:cubicBezTo>
                <a:cubicBezTo>
                  <a:pt x="479" y="278"/>
                  <a:pt x="479" y="278"/>
                  <a:pt x="479" y="278"/>
                </a:cubicBezTo>
                <a:cubicBezTo>
                  <a:pt x="477" y="278"/>
                  <a:pt x="477" y="278"/>
                  <a:pt x="477" y="278"/>
                </a:cubicBezTo>
                <a:cubicBezTo>
                  <a:pt x="477" y="279"/>
                  <a:pt x="477" y="279"/>
                  <a:pt x="477" y="279"/>
                </a:cubicBezTo>
                <a:cubicBezTo>
                  <a:pt x="475" y="279"/>
                  <a:pt x="475" y="279"/>
                  <a:pt x="475" y="279"/>
                </a:cubicBezTo>
                <a:cubicBezTo>
                  <a:pt x="475" y="279"/>
                  <a:pt x="475" y="279"/>
                  <a:pt x="475" y="279"/>
                </a:cubicBezTo>
                <a:cubicBezTo>
                  <a:pt x="474" y="279"/>
                  <a:pt x="474" y="279"/>
                  <a:pt x="473" y="279"/>
                </a:cubicBezTo>
                <a:cubicBezTo>
                  <a:pt x="473" y="279"/>
                  <a:pt x="473" y="279"/>
                  <a:pt x="473" y="279"/>
                </a:cubicBezTo>
                <a:cubicBezTo>
                  <a:pt x="471" y="279"/>
                  <a:pt x="471" y="279"/>
                  <a:pt x="471" y="279"/>
                </a:cubicBezTo>
                <a:cubicBezTo>
                  <a:pt x="471" y="280"/>
                  <a:pt x="471" y="280"/>
                  <a:pt x="471" y="280"/>
                </a:cubicBezTo>
                <a:cubicBezTo>
                  <a:pt x="465" y="280"/>
                  <a:pt x="465" y="280"/>
                  <a:pt x="465" y="280"/>
                </a:cubicBezTo>
                <a:cubicBezTo>
                  <a:pt x="465" y="280"/>
                  <a:pt x="465" y="281"/>
                  <a:pt x="463" y="281"/>
                </a:cubicBezTo>
                <a:cubicBezTo>
                  <a:pt x="463" y="280"/>
                  <a:pt x="463" y="280"/>
                  <a:pt x="463" y="280"/>
                </a:cubicBezTo>
                <a:cubicBezTo>
                  <a:pt x="462" y="280"/>
                  <a:pt x="458" y="281"/>
                  <a:pt x="456" y="281"/>
                </a:cubicBezTo>
                <a:cubicBezTo>
                  <a:pt x="456" y="280"/>
                  <a:pt x="456" y="280"/>
                  <a:pt x="456" y="280"/>
                </a:cubicBezTo>
                <a:cubicBezTo>
                  <a:pt x="455" y="280"/>
                  <a:pt x="454" y="280"/>
                  <a:pt x="452" y="279"/>
                </a:cubicBezTo>
                <a:cubicBezTo>
                  <a:pt x="452" y="274"/>
                  <a:pt x="452" y="274"/>
                  <a:pt x="452" y="274"/>
                </a:cubicBezTo>
                <a:cubicBezTo>
                  <a:pt x="453" y="274"/>
                  <a:pt x="454" y="274"/>
                  <a:pt x="454" y="274"/>
                </a:cubicBezTo>
                <a:cubicBezTo>
                  <a:pt x="456" y="272"/>
                  <a:pt x="455" y="271"/>
                  <a:pt x="454" y="270"/>
                </a:cubicBezTo>
                <a:cubicBezTo>
                  <a:pt x="456" y="271"/>
                  <a:pt x="459" y="271"/>
                  <a:pt x="461" y="271"/>
                </a:cubicBezTo>
                <a:cubicBezTo>
                  <a:pt x="461" y="270"/>
                  <a:pt x="461" y="270"/>
                  <a:pt x="462" y="269"/>
                </a:cubicBezTo>
                <a:cubicBezTo>
                  <a:pt x="458" y="268"/>
                  <a:pt x="460" y="266"/>
                  <a:pt x="458" y="264"/>
                </a:cubicBezTo>
                <a:cubicBezTo>
                  <a:pt x="457" y="264"/>
                  <a:pt x="457" y="264"/>
                  <a:pt x="457" y="264"/>
                </a:cubicBezTo>
                <a:cubicBezTo>
                  <a:pt x="456" y="263"/>
                  <a:pt x="456" y="263"/>
                  <a:pt x="455" y="262"/>
                </a:cubicBezTo>
                <a:cubicBezTo>
                  <a:pt x="454" y="262"/>
                  <a:pt x="453" y="262"/>
                  <a:pt x="452" y="262"/>
                </a:cubicBezTo>
                <a:cubicBezTo>
                  <a:pt x="452" y="261"/>
                  <a:pt x="451" y="261"/>
                  <a:pt x="451" y="260"/>
                </a:cubicBezTo>
                <a:cubicBezTo>
                  <a:pt x="448" y="260"/>
                  <a:pt x="446" y="261"/>
                  <a:pt x="444" y="261"/>
                </a:cubicBezTo>
                <a:cubicBezTo>
                  <a:pt x="445" y="262"/>
                  <a:pt x="446" y="263"/>
                  <a:pt x="447" y="263"/>
                </a:cubicBezTo>
                <a:cubicBezTo>
                  <a:pt x="447" y="264"/>
                  <a:pt x="447" y="264"/>
                  <a:pt x="447" y="264"/>
                </a:cubicBezTo>
                <a:cubicBezTo>
                  <a:pt x="445" y="264"/>
                  <a:pt x="445" y="264"/>
                  <a:pt x="445" y="264"/>
                </a:cubicBezTo>
                <a:cubicBezTo>
                  <a:pt x="441" y="264"/>
                  <a:pt x="441" y="264"/>
                  <a:pt x="441" y="264"/>
                </a:cubicBezTo>
                <a:cubicBezTo>
                  <a:pt x="441" y="263"/>
                  <a:pt x="441" y="263"/>
                  <a:pt x="441" y="262"/>
                </a:cubicBezTo>
                <a:cubicBezTo>
                  <a:pt x="439" y="262"/>
                  <a:pt x="439" y="262"/>
                  <a:pt x="439" y="262"/>
                </a:cubicBezTo>
                <a:cubicBezTo>
                  <a:pt x="439" y="262"/>
                  <a:pt x="439" y="262"/>
                  <a:pt x="439" y="262"/>
                </a:cubicBezTo>
                <a:cubicBezTo>
                  <a:pt x="435" y="262"/>
                  <a:pt x="435" y="262"/>
                  <a:pt x="435" y="262"/>
                </a:cubicBezTo>
                <a:cubicBezTo>
                  <a:pt x="435" y="261"/>
                  <a:pt x="435" y="261"/>
                  <a:pt x="435" y="260"/>
                </a:cubicBezTo>
                <a:cubicBezTo>
                  <a:pt x="434" y="260"/>
                  <a:pt x="433" y="260"/>
                  <a:pt x="432" y="260"/>
                </a:cubicBezTo>
                <a:cubicBezTo>
                  <a:pt x="432" y="259"/>
                  <a:pt x="432" y="259"/>
                  <a:pt x="431" y="258"/>
                </a:cubicBezTo>
                <a:cubicBezTo>
                  <a:pt x="431" y="259"/>
                  <a:pt x="431" y="259"/>
                  <a:pt x="431" y="259"/>
                </a:cubicBezTo>
                <a:cubicBezTo>
                  <a:pt x="428" y="259"/>
                  <a:pt x="428" y="259"/>
                  <a:pt x="428" y="259"/>
                </a:cubicBezTo>
                <a:cubicBezTo>
                  <a:pt x="428" y="258"/>
                  <a:pt x="428" y="258"/>
                  <a:pt x="428" y="258"/>
                </a:cubicBezTo>
                <a:cubicBezTo>
                  <a:pt x="424" y="258"/>
                  <a:pt x="424" y="258"/>
                  <a:pt x="424" y="258"/>
                </a:cubicBezTo>
                <a:cubicBezTo>
                  <a:pt x="424" y="256"/>
                  <a:pt x="424" y="256"/>
                  <a:pt x="424" y="256"/>
                </a:cubicBezTo>
                <a:cubicBezTo>
                  <a:pt x="424" y="256"/>
                  <a:pt x="423" y="255"/>
                  <a:pt x="422" y="255"/>
                </a:cubicBezTo>
                <a:cubicBezTo>
                  <a:pt x="422" y="254"/>
                  <a:pt x="422" y="254"/>
                  <a:pt x="422" y="254"/>
                </a:cubicBezTo>
                <a:cubicBezTo>
                  <a:pt x="420" y="254"/>
                  <a:pt x="418" y="254"/>
                  <a:pt x="416" y="254"/>
                </a:cubicBezTo>
                <a:cubicBezTo>
                  <a:pt x="416" y="253"/>
                  <a:pt x="416" y="253"/>
                  <a:pt x="416" y="253"/>
                </a:cubicBezTo>
                <a:cubicBezTo>
                  <a:pt x="415" y="253"/>
                  <a:pt x="414" y="253"/>
                  <a:pt x="413" y="252"/>
                </a:cubicBezTo>
                <a:cubicBezTo>
                  <a:pt x="413" y="252"/>
                  <a:pt x="413" y="252"/>
                  <a:pt x="413" y="252"/>
                </a:cubicBezTo>
                <a:cubicBezTo>
                  <a:pt x="411" y="252"/>
                  <a:pt x="411" y="252"/>
                  <a:pt x="411" y="252"/>
                </a:cubicBezTo>
                <a:cubicBezTo>
                  <a:pt x="411" y="251"/>
                  <a:pt x="411" y="251"/>
                  <a:pt x="410" y="251"/>
                </a:cubicBezTo>
                <a:cubicBezTo>
                  <a:pt x="410" y="250"/>
                  <a:pt x="409" y="250"/>
                  <a:pt x="408" y="250"/>
                </a:cubicBezTo>
                <a:cubicBezTo>
                  <a:pt x="408" y="249"/>
                  <a:pt x="408" y="249"/>
                  <a:pt x="408" y="249"/>
                </a:cubicBezTo>
                <a:cubicBezTo>
                  <a:pt x="406" y="248"/>
                  <a:pt x="403" y="247"/>
                  <a:pt x="401" y="247"/>
                </a:cubicBezTo>
                <a:cubicBezTo>
                  <a:pt x="401" y="246"/>
                  <a:pt x="401" y="246"/>
                  <a:pt x="401" y="246"/>
                </a:cubicBezTo>
                <a:cubicBezTo>
                  <a:pt x="399" y="246"/>
                  <a:pt x="399" y="246"/>
                  <a:pt x="399" y="246"/>
                </a:cubicBezTo>
                <a:cubicBezTo>
                  <a:pt x="399" y="245"/>
                  <a:pt x="399" y="245"/>
                  <a:pt x="399" y="245"/>
                </a:cubicBezTo>
                <a:cubicBezTo>
                  <a:pt x="397" y="245"/>
                  <a:pt x="397" y="245"/>
                  <a:pt x="397" y="245"/>
                </a:cubicBezTo>
                <a:cubicBezTo>
                  <a:pt x="397" y="245"/>
                  <a:pt x="397" y="245"/>
                  <a:pt x="397" y="245"/>
                </a:cubicBezTo>
                <a:cubicBezTo>
                  <a:pt x="393" y="245"/>
                  <a:pt x="393" y="245"/>
                  <a:pt x="393" y="245"/>
                </a:cubicBezTo>
                <a:cubicBezTo>
                  <a:pt x="393" y="245"/>
                  <a:pt x="393" y="245"/>
                  <a:pt x="393" y="245"/>
                </a:cubicBezTo>
                <a:cubicBezTo>
                  <a:pt x="388" y="245"/>
                  <a:pt x="388" y="245"/>
                  <a:pt x="388" y="245"/>
                </a:cubicBezTo>
                <a:cubicBezTo>
                  <a:pt x="388" y="247"/>
                  <a:pt x="388" y="247"/>
                  <a:pt x="388" y="247"/>
                </a:cubicBezTo>
                <a:cubicBezTo>
                  <a:pt x="386" y="248"/>
                  <a:pt x="384" y="249"/>
                  <a:pt x="383" y="251"/>
                </a:cubicBezTo>
                <a:cubicBezTo>
                  <a:pt x="381" y="251"/>
                  <a:pt x="381" y="251"/>
                  <a:pt x="381" y="251"/>
                </a:cubicBezTo>
                <a:cubicBezTo>
                  <a:pt x="381" y="250"/>
                  <a:pt x="381" y="251"/>
                  <a:pt x="381" y="251"/>
                </a:cubicBezTo>
                <a:cubicBezTo>
                  <a:pt x="381" y="248"/>
                  <a:pt x="381" y="248"/>
                  <a:pt x="381" y="248"/>
                </a:cubicBezTo>
                <a:cubicBezTo>
                  <a:pt x="380" y="247"/>
                  <a:pt x="379" y="247"/>
                  <a:pt x="379" y="247"/>
                </a:cubicBezTo>
                <a:cubicBezTo>
                  <a:pt x="379" y="246"/>
                  <a:pt x="379" y="245"/>
                  <a:pt x="379" y="244"/>
                </a:cubicBezTo>
                <a:cubicBezTo>
                  <a:pt x="379" y="244"/>
                  <a:pt x="379" y="244"/>
                  <a:pt x="379" y="244"/>
                </a:cubicBezTo>
                <a:cubicBezTo>
                  <a:pt x="379" y="243"/>
                  <a:pt x="378" y="242"/>
                  <a:pt x="378" y="241"/>
                </a:cubicBezTo>
                <a:cubicBezTo>
                  <a:pt x="379" y="241"/>
                  <a:pt x="379" y="241"/>
                  <a:pt x="379" y="241"/>
                </a:cubicBezTo>
                <a:cubicBezTo>
                  <a:pt x="380" y="240"/>
                  <a:pt x="380" y="241"/>
                  <a:pt x="380" y="239"/>
                </a:cubicBezTo>
                <a:cubicBezTo>
                  <a:pt x="379" y="239"/>
                  <a:pt x="379" y="239"/>
                  <a:pt x="378" y="239"/>
                </a:cubicBezTo>
                <a:cubicBezTo>
                  <a:pt x="378" y="240"/>
                  <a:pt x="378" y="240"/>
                  <a:pt x="378" y="240"/>
                </a:cubicBezTo>
                <a:cubicBezTo>
                  <a:pt x="377" y="240"/>
                  <a:pt x="376" y="240"/>
                  <a:pt x="376" y="241"/>
                </a:cubicBezTo>
                <a:cubicBezTo>
                  <a:pt x="376" y="242"/>
                  <a:pt x="376" y="243"/>
                  <a:pt x="377" y="243"/>
                </a:cubicBezTo>
                <a:cubicBezTo>
                  <a:pt x="376" y="245"/>
                  <a:pt x="375" y="244"/>
                  <a:pt x="375" y="246"/>
                </a:cubicBezTo>
                <a:cubicBezTo>
                  <a:pt x="376" y="246"/>
                  <a:pt x="376" y="246"/>
                  <a:pt x="376" y="246"/>
                </a:cubicBezTo>
                <a:cubicBezTo>
                  <a:pt x="376" y="249"/>
                  <a:pt x="376" y="248"/>
                  <a:pt x="375" y="250"/>
                </a:cubicBezTo>
                <a:cubicBezTo>
                  <a:pt x="374" y="250"/>
                  <a:pt x="374" y="250"/>
                  <a:pt x="374" y="250"/>
                </a:cubicBezTo>
                <a:cubicBezTo>
                  <a:pt x="374" y="251"/>
                  <a:pt x="375" y="252"/>
                  <a:pt x="375" y="252"/>
                </a:cubicBezTo>
                <a:cubicBezTo>
                  <a:pt x="374" y="252"/>
                  <a:pt x="374" y="252"/>
                  <a:pt x="374" y="252"/>
                </a:cubicBezTo>
                <a:cubicBezTo>
                  <a:pt x="374" y="253"/>
                  <a:pt x="374" y="253"/>
                  <a:pt x="374" y="253"/>
                </a:cubicBezTo>
                <a:cubicBezTo>
                  <a:pt x="372" y="253"/>
                  <a:pt x="372" y="253"/>
                  <a:pt x="372" y="253"/>
                </a:cubicBezTo>
                <a:cubicBezTo>
                  <a:pt x="372" y="252"/>
                  <a:pt x="372" y="252"/>
                  <a:pt x="372" y="252"/>
                </a:cubicBezTo>
                <a:cubicBezTo>
                  <a:pt x="370" y="251"/>
                  <a:pt x="372" y="251"/>
                  <a:pt x="370" y="250"/>
                </a:cubicBezTo>
                <a:cubicBezTo>
                  <a:pt x="370" y="250"/>
                  <a:pt x="370" y="250"/>
                  <a:pt x="370" y="250"/>
                </a:cubicBezTo>
                <a:cubicBezTo>
                  <a:pt x="370" y="249"/>
                  <a:pt x="370" y="249"/>
                  <a:pt x="370" y="249"/>
                </a:cubicBezTo>
                <a:cubicBezTo>
                  <a:pt x="368" y="249"/>
                  <a:pt x="368" y="249"/>
                  <a:pt x="368" y="249"/>
                </a:cubicBezTo>
                <a:cubicBezTo>
                  <a:pt x="367" y="247"/>
                  <a:pt x="365" y="245"/>
                  <a:pt x="363" y="243"/>
                </a:cubicBezTo>
                <a:cubicBezTo>
                  <a:pt x="362" y="243"/>
                  <a:pt x="362" y="243"/>
                  <a:pt x="362" y="243"/>
                </a:cubicBezTo>
                <a:cubicBezTo>
                  <a:pt x="360" y="242"/>
                  <a:pt x="360" y="242"/>
                  <a:pt x="360" y="242"/>
                </a:cubicBezTo>
                <a:cubicBezTo>
                  <a:pt x="360" y="241"/>
                  <a:pt x="360" y="241"/>
                  <a:pt x="360" y="241"/>
                </a:cubicBezTo>
                <a:cubicBezTo>
                  <a:pt x="360" y="241"/>
                  <a:pt x="360" y="241"/>
                  <a:pt x="359" y="241"/>
                </a:cubicBezTo>
                <a:cubicBezTo>
                  <a:pt x="359" y="240"/>
                  <a:pt x="359" y="240"/>
                  <a:pt x="359" y="240"/>
                </a:cubicBezTo>
                <a:cubicBezTo>
                  <a:pt x="358" y="240"/>
                  <a:pt x="358" y="240"/>
                  <a:pt x="358" y="240"/>
                </a:cubicBezTo>
                <a:cubicBezTo>
                  <a:pt x="358" y="239"/>
                  <a:pt x="358" y="239"/>
                  <a:pt x="358" y="239"/>
                </a:cubicBezTo>
                <a:cubicBezTo>
                  <a:pt x="358" y="238"/>
                  <a:pt x="358" y="238"/>
                  <a:pt x="357" y="238"/>
                </a:cubicBezTo>
                <a:cubicBezTo>
                  <a:pt x="357" y="237"/>
                  <a:pt x="357" y="237"/>
                  <a:pt x="357" y="237"/>
                </a:cubicBezTo>
                <a:cubicBezTo>
                  <a:pt x="356" y="237"/>
                  <a:pt x="354" y="236"/>
                  <a:pt x="353" y="236"/>
                </a:cubicBezTo>
                <a:cubicBezTo>
                  <a:pt x="351" y="235"/>
                  <a:pt x="350" y="233"/>
                  <a:pt x="349" y="231"/>
                </a:cubicBezTo>
                <a:cubicBezTo>
                  <a:pt x="347" y="231"/>
                  <a:pt x="347" y="231"/>
                  <a:pt x="347" y="231"/>
                </a:cubicBezTo>
                <a:cubicBezTo>
                  <a:pt x="346" y="230"/>
                  <a:pt x="346" y="228"/>
                  <a:pt x="345" y="227"/>
                </a:cubicBezTo>
                <a:cubicBezTo>
                  <a:pt x="345" y="227"/>
                  <a:pt x="341" y="224"/>
                  <a:pt x="340" y="224"/>
                </a:cubicBezTo>
                <a:cubicBezTo>
                  <a:pt x="340" y="223"/>
                  <a:pt x="340" y="223"/>
                  <a:pt x="340" y="223"/>
                </a:cubicBezTo>
                <a:cubicBezTo>
                  <a:pt x="339" y="224"/>
                  <a:pt x="338" y="224"/>
                  <a:pt x="337" y="225"/>
                </a:cubicBezTo>
                <a:cubicBezTo>
                  <a:pt x="337" y="227"/>
                  <a:pt x="337" y="227"/>
                  <a:pt x="337" y="229"/>
                </a:cubicBezTo>
                <a:cubicBezTo>
                  <a:pt x="339" y="229"/>
                  <a:pt x="339" y="229"/>
                  <a:pt x="339" y="229"/>
                </a:cubicBezTo>
                <a:cubicBezTo>
                  <a:pt x="338" y="233"/>
                  <a:pt x="335" y="239"/>
                  <a:pt x="333" y="241"/>
                </a:cubicBezTo>
                <a:cubicBezTo>
                  <a:pt x="333" y="241"/>
                  <a:pt x="333" y="241"/>
                  <a:pt x="333" y="241"/>
                </a:cubicBezTo>
                <a:cubicBezTo>
                  <a:pt x="332" y="242"/>
                  <a:pt x="330" y="240"/>
                  <a:pt x="328" y="241"/>
                </a:cubicBezTo>
                <a:cubicBezTo>
                  <a:pt x="328" y="241"/>
                  <a:pt x="328" y="241"/>
                  <a:pt x="328" y="241"/>
                </a:cubicBezTo>
                <a:cubicBezTo>
                  <a:pt x="327" y="241"/>
                  <a:pt x="327" y="241"/>
                  <a:pt x="327" y="241"/>
                </a:cubicBezTo>
                <a:cubicBezTo>
                  <a:pt x="327" y="242"/>
                  <a:pt x="326" y="242"/>
                  <a:pt x="326" y="243"/>
                </a:cubicBezTo>
                <a:cubicBezTo>
                  <a:pt x="325" y="243"/>
                  <a:pt x="324" y="243"/>
                  <a:pt x="322" y="243"/>
                </a:cubicBezTo>
                <a:cubicBezTo>
                  <a:pt x="322" y="244"/>
                  <a:pt x="322" y="244"/>
                  <a:pt x="322" y="244"/>
                </a:cubicBezTo>
                <a:cubicBezTo>
                  <a:pt x="322" y="244"/>
                  <a:pt x="322" y="244"/>
                  <a:pt x="322" y="244"/>
                </a:cubicBezTo>
                <a:cubicBezTo>
                  <a:pt x="322" y="247"/>
                  <a:pt x="322" y="247"/>
                  <a:pt x="322" y="247"/>
                </a:cubicBezTo>
                <a:cubicBezTo>
                  <a:pt x="321" y="248"/>
                  <a:pt x="321" y="247"/>
                  <a:pt x="320" y="249"/>
                </a:cubicBezTo>
                <a:cubicBezTo>
                  <a:pt x="317" y="250"/>
                  <a:pt x="318" y="250"/>
                  <a:pt x="315" y="251"/>
                </a:cubicBezTo>
                <a:cubicBezTo>
                  <a:pt x="315" y="252"/>
                  <a:pt x="315" y="252"/>
                  <a:pt x="315" y="252"/>
                </a:cubicBezTo>
                <a:cubicBezTo>
                  <a:pt x="314" y="252"/>
                  <a:pt x="314" y="252"/>
                  <a:pt x="314" y="252"/>
                </a:cubicBezTo>
                <a:cubicBezTo>
                  <a:pt x="314" y="251"/>
                  <a:pt x="313" y="250"/>
                  <a:pt x="313" y="249"/>
                </a:cubicBezTo>
                <a:cubicBezTo>
                  <a:pt x="312" y="249"/>
                  <a:pt x="311" y="250"/>
                  <a:pt x="310" y="250"/>
                </a:cubicBezTo>
                <a:cubicBezTo>
                  <a:pt x="310" y="251"/>
                  <a:pt x="310" y="252"/>
                  <a:pt x="310" y="252"/>
                </a:cubicBezTo>
                <a:cubicBezTo>
                  <a:pt x="310" y="253"/>
                  <a:pt x="309" y="253"/>
                  <a:pt x="308" y="253"/>
                </a:cubicBezTo>
                <a:cubicBezTo>
                  <a:pt x="308" y="254"/>
                  <a:pt x="307" y="254"/>
                  <a:pt x="307" y="254"/>
                </a:cubicBezTo>
                <a:cubicBezTo>
                  <a:pt x="307" y="254"/>
                  <a:pt x="306" y="254"/>
                  <a:pt x="305" y="254"/>
                </a:cubicBezTo>
                <a:cubicBezTo>
                  <a:pt x="305" y="255"/>
                  <a:pt x="305" y="256"/>
                  <a:pt x="305" y="257"/>
                </a:cubicBezTo>
                <a:cubicBezTo>
                  <a:pt x="304" y="257"/>
                  <a:pt x="304" y="257"/>
                  <a:pt x="304" y="257"/>
                </a:cubicBezTo>
                <a:cubicBezTo>
                  <a:pt x="302" y="259"/>
                  <a:pt x="302" y="259"/>
                  <a:pt x="303" y="262"/>
                </a:cubicBezTo>
                <a:cubicBezTo>
                  <a:pt x="301" y="262"/>
                  <a:pt x="299" y="263"/>
                  <a:pt x="297" y="263"/>
                </a:cubicBezTo>
                <a:cubicBezTo>
                  <a:pt x="297" y="261"/>
                  <a:pt x="298" y="260"/>
                  <a:pt x="298" y="258"/>
                </a:cubicBezTo>
                <a:cubicBezTo>
                  <a:pt x="300" y="258"/>
                  <a:pt x="299" y="258"/>
                  <a:pt x="301" y="257"/>
                </a:cubicBezTo>
                <a:cubicBezTo>
                  <a:pt x="301" y="256"/>
                  <a:pt x="301" y="254"/>
                  <a:pt x="301" y="253"/>
                </a:cubicBezTo>
                <a:cubicBezTo>
                  <a:pt x="305" y="251"/>
                  <a:pt x="304" y="251"/>
                  <a:pt x="305" y="247"/>
                </a:cubicBezTo>
                <a:cubicBezTo>
                  <a:pt x="311" y="246"/>
                  <a:pt x="316" y="245"/>
                  <a:pt x="320" y="244"/>
                </a:cubicBezTo>
                <a:cubicBezTo>
                  <a:pt x="320" y="243"/>
                  <a:pt x="320" y="243"/>
                  <a:pt x="320" y="243"/>
                </a:cubicBezTo>
                <a:cubicBezTo>
                  <a:pt x="322" y="243"/>
                  <a:pt x="322" y="243"/>
                  <a:pt x="322" y="243"/>
                </a:cubicBezTo>
                <a:cubicBezTo>
                  <a:pt x="322" y="241"/>
                  <a:pt x="322" y="241"/>
                  <a:pt x="324" y="240"/>
                </a:cubicBezTo>
                <a:cubicBezTo>
                  <a:pt x="324" y="239"/>
                  <a:pt x="324" y="239"/>
                  <a:pt x="324" y="239"/>
                </a:cubicBezTo>
                <a:cubicBezTo>
                  <a:pt x="324" y="239"/>
                  <a:pt x="325" y="239"/>
                  <a:pt x="326" y="239"/>
                </a:cubicBezTo>
                <a:cubicBezTo>
                  <a:pt x="326" y="237"/>
                  <a:pt x="326" y="237"/>
                  <a:pt x="326" y="237"/>
                </a:cubicBezTo>
                <a:cubicBezTo>
                  <a:pt x="327" y="237"/>
                  <a:pt x="327" y="237"/>
                  <a:pt x="327" y="237"/>
                </a:cubicBezTo>
                <a:cubicBezTo>
                  <a:pt x="327" y="234"/>
                  <a:pt x="327" y="234"/>
                  <a:pt x="327" y="234"/>
                </a:cubicBezTo>
                <a:cubicBezTo>
                  <a:pt x="326" y="234"/>
                  <a:pt x="325" y="235"/>
                  <a:pt x="324" y="235"/>
                </a:cubicBezTo>
                <a:cubicBezTo>
                  <a:pt x="324" y="234"/>
                  <a:pt x="324" y="234"/>
                  <a:pt x="324" y="234"/>
                </a:cubicBezTo>
                <a:cubicBezTo>
                  <a:pt x="321" y="234"/>
                  <a:pt x="319" y="234"/>
                  <a:pt x="316" y="233"/>
                </a:cubicBezTo>
                <a:cubicBezTo>
                  <a:pt x="315" y="236"/>
                  <a:pt x="315" y="239"/>
                  <a:pt x="314" y="241"/>
                </a:cubicBezTo>
                <a:cubicBezTo>
                  <a:pt x="312" y="241"/>
                  <a:pt x="312" y="241"/>
                  <a:pt x="311" y="241"/>
                </a:cubicBezTo>
                <a:cubicBezTo>
                  <a:pt x="311" y="240"/>
                  <a:pt x="311" y="240"/>
                  <a:pt x="311" y="240"/>
                </a:cubicBezTo>
                <a:cubicBezTo>
                  <a:pt x="310" y="240"/>
                  <a:pt x="310" y="240"/>
                  <a:pt x="310" y="240"/>
                </a:cubicBezTo>
                <a:cubicBezTo>
                  <a:pt x="310" y="239"/>
                  <a:pt x="310" y="239"/>
                  <a:pt x="310" y="239"/>
                </a:cubicBezTo>
                <a:cubicBezTo>
                  <a:pt x="309" y="239"/>
                  <a:pt x="307" y="240"/>
                  <a:pt x="307" y="241"/>
                </a:cubicBezTo>
                <a:cubicBezTo>
                  <a:pt x="307" y="241"/>
                  <a:pt x="307" y="241"/>
                  <a:pt x="307" y="241"/>
                </a:cubicBezTo>
                <a:cubicBezTo>
                  <a:pt x="303" y="241"/>
                  <a:pt x="303" y="241"/>
                  <a:pt x="303" y="241"/>
                </a:cubicBezTo>
                <a:cubicBezTo>
                  <a:pt x="302" y="242"/>
                  <a:pt x="302" y="242"/>
                  <a:pt x="302" y="243"/>
                </a:cubicBezTo>
                <a:cubicBezTo>
                  <a:pt x="301" y="243"/>
                  <a:pt x="300" y="243"/>
                  <a:pt x="299" y="243"/>
                </a:cubicBezTo>
                <a:cubicBezTo>
                  <a:pt x="298" y="246"/>
                  <a:pt x="298" y="246"/>
                  <a:pt x="298" y="248"/>
                </a:cubicBezTo>
                <a:cubicBezTo>
                  <a:pt x="296" y="248"/>
                  <a:pt x="294" y="249"/>
                  <a:pt x="291" y="249"/>
                </a:cubicBezTo>
                <a:cubicBezTo>
                  <a:pt x="291" y="244"/>
                  <a:pt x="290" y="247"/>
                  <a:pt x="287" y="245"/>
                </a:cubicBezTo>
                <a:cubicBezTo>
                  <a:pt x="287" y="245"/>
                  <a:pt x="287" y="245"/>
                  <a:pt x="287" y="245"/>
                </a:cubicBezTo>
                <a:cubicBezTo>
                  <a:pt x="287" y="243"/>
                  <a:pt x="287" y="243"/>
                  <a:pt x="287" y="243"/>
                </a:cubicBezTo>
                <a:cubicBezTo>
                  <a:pt x="286" y="243"/>
                  <a:pt x="286" y="243"/>
                  <a:pt x="286" y="243"/>
                </a:cubicBezTo>
                <a:cubicBezTo>
                  <a:pt x="286" y="244"/>
                  <a:pt x="286" y="245"/>
                  <a:pt x="285" y="247"/>
                </a:cubicBezTo>
                <a:cubicBezTo>
                  <a:pt x="286" y="247"/>
                  <a:pt x="286" y="247"/>
                  <a:pt x="286" y="247"/>
                </a:cubicBezTo>
                <a:cubicBezTo>
                  <a:pt x="286" y="247"/>
                  <a:pt x="286" y="247"/>
                  <a:pt x="286" y="247"/>
                </a:cubicBezTo>
                <a:cubicBezTo>
                  <a:pt x="285" y="247"/>
                  <a:pt x="285" y="247"/>
                  <a:pt x="285" y="247"/>
                </a:cubicBezTo>
                <a:cubicBezTo>
                  <a:pt x="285" y="248"/>
                  <a:pt x="284" y="248"/>
                  <a:pt x="284" y="251"/>
                </a:cubicBezTo>
                <a:cubicBezTo>
                  <a:pt x="283" y="250"/>
                  <a:pt x="282" y="250"/>
                  <a:pt x="281" y="250"/>
                </a:cubicBezTo>
                <a:cubicBezTo>
                  <a:pt x="281" y="254"/>
                  <a:pt x="281" y="254"/>
                  <a:pt x="281" y="254"/>
                </a:cubicBezTo>
                <a:cubicBezTo>
                  <a:pt x="279" y="254"/>
                  <a:pt x="279" y="254"/>
                  <a:pt x="279" y="254"/>
                </a:cubicBezTo>
                <a:cubicBezTo>
                  <a:pt x="279" y="253"/>
                  <a:pt x="278" y="252"/>
                  <a:pt x="278" y="252"/>
                </a:cubicBezTo>
                <a:cubicBezTo>
                  <a:pt x="276" y="252"/>
                  <a:pt x="276" y="252"/>
                  <a:pt x="276" y="252"/>
                </a:cubicBezTo>
                <a:cubicBezTo>
                  <a:pt x="276" y="252"/>
                  <a:pt x="276" y="252"/>
                  <a:pt x="276" y="252"/>
                </a:cubicBezTo>
                <a:cubicBezTo>
                  <a:pt x="275" y="252"/>
                  <a:pt x="274" y="252"/>
                  <a:pt x="273" y="252"/>
                </a:cubicBezTo>
                <a:cubicBezTo>
                  <a:pt x="273" y="254"/>
                  <a:pt x="273" y="255"/>
                  <a:pt x="274" y="256"/>
                </a:cubicBezTo>
                <a:cubicBezTo>
                  <a:pt x="275" y="256"/>
                  <a:pt x="276" y="256"/>
                  <a:pt x="278" y="256"/>
                </a:cubicBezTo>
                <a:cubicBezTo>
                  <a:pt x="278" y="257"/>
                  <a:pt x="278" y="258"/>
                  <a:pt x="278" y="259"/>
                </a:cubicBezTo>
                <a:cubicBezTo>
                  <a:pt x="279" y="259"/>
                  <a:pt x="279" y="259"/>
                  <a:pt x="279" y="259"/>
                </a:cubicBezTo>
                <a:cubicBezTo>
                  <a:pt x="279" y="262"/>
                  <a:pt x="279" y="262"/>
                  <a:pt x="279" y="262"/>
                </a:cubicBezTo>
                <a:cubicBezTo>
                  <a:pt x="278" y="262"/>
                  <a:pt x="278" y="262"/>
                  <a:pt x="278" y="262"/>
                </a:cubicBezTo>
                <a:cubicBezTo>
                  <a:pt x="278" y="262"/>
                  <a:pt x="279" y="263"/>
                  <a:pt x="279" y="263"/>
                </a:cubicBezTo>
                <a:cubicBezTo>
                  <a:pt x="278" y="263"/>
                  <a:pt x="278" y="263"/>
                  <a:pt x="278" y="263"/>
                </a:cubicBezTo>
                <a:cubicBezTo>
                  <a:pt x="278" y="262"/>
                  <a:pt x="278" y="262"/>
                  <a:pt x="278" y="262"/>
                </a:cubicBezTo>
                <a:cubicBezTo>
                  <a:pt x="277" y="261"/>
                  <a:pt x="276" y="260"/>
                  <a:pt x="275" y="260"/>
                </a:cubicBezTo>
                <a:cubicBezTo>
                  <a:pt x="275" y="258"/>
                  <a:pt x="275" y="258"/>
                  <a:pt x="275" y="258"/>
                </a:cubicBezTo>
                <a:cubicBezTo>
                  <a:pt x="274" y="257"/>
                  <a:pt x="274" y="257"/>
                  <a:pt x="274" y="257"/>
                </a:cubicBezTo>
                <a:cubicBezTo>
                  <a:pt x="272" y="257"/>
                  <a:pt x="272" y="257"/>
                  <a:pt x="272" y="257"/>
                </a:cubicBezTo>
                <a:cubicBezTo>
                  <a:pt x="272" y="257"/>
                  <a:pt x="272" y="256"/>
                  <a:pt x="272" y="256"/>
                </a:cubicBezTo>
                <a:cubicBezTo>
                  <a:pt x="270" y="256"/>
                  <a:pt x="269" y="255"/>
                  <a:pt x="268" y="255"/>
                </a:cubicBezTo>
                <a:cubicBezTo>
                  <a:pt x="268" y="254"/>
                  <a:pt x="268" y="254"/>
                  <a:pt x="268" y="254"/>
                </a:cubicBezTo>
                <a:cubicBezTo>
                  <a:pt x="266" y="254"/>
                  <a:pt x="266" y="254"/>
                  <a:pt x="266" y="254"/>
                </a:cubicBezTo>
                <a:cubicBezTo>
                  <a:pt x="266" y="254"/>
                  <a:pt x="266" y="254"/>
                  <a:pt x="266" y="254"/>
                </a:cubicBezTo>
                <a:cubicBezTo>
                  <a:pt x="266" y="254"/>
                  <a:pt x="265" y="253"/>
                  <a:pt x="264" y="253"/>
                </a:cubicBezTo>
                <a:cubicBezTo>
                  <a:pt x="264" y="252"/>
                  <a:pt x="264" y="252"/>
                  <a:pt x="264" y="252"/>
                </a:cubicBezTo>
                <a:cubicBezTo>
                  <a:pt x="261" y="252"/>
                  <a:pt x="261" y="252"/>
                  <a:pt x="261" y="252"/>
                </a:cubicBezTo>
                <a:cubicBezTo>
                  <a:pt x="260" y="252"/>
                  <a:pt x="260" y="251"/>
                  <a:pt x="259" y="250"/>
                </a:cubicBezTo>
                <a:cubicBezTo>
                  <a:pt x="258" y="249"/>
                  <a:pt x="256" y="250"/>
                  <a:pt x="255" y="249"/>
                </a:cubicBezTo>
                <a:cubicBezTo>
                  <a:pt x="255" y="249"/>
                  <a:pt x="255" y="249"/>
                  <a:pt x="255" y="249"/>
                </a:cubicBezTo>
                <a:cubicBezTo>
                  <a:pt x="254" y="248"/>
                  <a:pt x="253" y="248"/>
                  <a:pt x="253" y="248"/>
                </a:cubicBezTo>
                <a:cubicBezTo>
                  <a:pt x="252" y="247"/>
                  <a:pt x="252" y="247"/>
                  <a:pt x="251" y="246"/>
                </a:cubicBezTo>
                <a:cubicBezTo>
                  <a:pt x="249" y="246"/>
                  <a:pt x="249" y="246"/>
                  <a:pt x="249" y="246"/>
                </a:cubicBezTo>
                <a:cubicBezTo>
                  <a:pt x="248" y="245"/>
                  <a:pt x="247" y="244"/>
                  <a:pt x="246" y="243"/>
                </a:cubicBezTo>
                <a:cubicBezTo>
                  <a:pt x="245" y="242"/>
                  <a:pt x="238" y="242"/>
                  <a:pt x="235" y="243"/>
                </a:cubicBezTo>
                <a:cubicBezTo>
                  <a:pt x="235" y="243"/>
                  <a:pt x="235" y="244"/>
                  <a:pt x="234" y="243"/>
                </a:cubicBezTo>
                <a:cubicBezTo>
                  <a:pt x="233" y="243"/>
                  <a:pt x="233" y="242"/>
                  <a:pt x="233" y="242"/>
                </a:cubicBezTo>
                <a:cubicBezTo>
                  <a:pt x="230" y="242"/>
                  <a:pt x="230" y="242"/>
                  <a:pt x="230" y="242"/>
                </a:cubicBezTo>
                <a:cubicBezTo>
                  <a:pt x="230" y="241"/>
                  <a:pt x="230" y="241"/>
                  <a:pt x="230" y="241"/>
                </a:cubicBezTo>
                <a:cubicBezTo>
                  <a:pt x="228" y="241"/>
                  <a:pt x="228" y="241"/>
                  <a:pt x="228" y="241"/>
                </a:cubicBezTo>
                <a:cubicBezTo>
                  <a:pt x="228" y="241"/>
                  <a:pt x="228" y="241"/>
                  <a:pt x="228" y="241"/>
                </a:cubicBezTo>
                <a:cubicBezTo>
                  <a:pt x="226" y="241"/>
                  <a:pt x="226" y="241"/>
                  <a:pt x="226" y="241"/>
                </a:cubicBezTo>
                <a:cubicBezTo>
                  <a:pt x="226" y="240"/>
                  <a:pt x="226" y="240"/>
                  <a:pt x="226" y="239"/>
                </a:cubicBezTo>
                <a:cubicBezTo>
                  <a:pt x="224" y="239"/>
                  <a:pt x="224" y="239"/>
                  <a:pt x="224" y="239"/>
                </a:cubicBezTo>
                <a:cubicBezTo>
                  <a:pt x="224" y="239"/>
                  <a:pt x="224" y="239"/>
                  <a:pt x="224" y="239"/>
                </a:cubicBezTo>
                <a:cubicBezTo>
                  <a:pt x="222" y="239"/>
                  <a:pt x="222" y="239"/>
                  <a:pt x="222" y="239"/>
                </a:cubicBezTo>
                <a:cubicBezTo>
                  <a:pt x="222" y="238"/>
                  <a:pt x="222" y="238"/>
                  <a:pt x="222" y="237"/>
                </a:cubicBezTo>
                <a:cubicBezTo>
                  <a:pt x="220" y="237"/>
                  <a:pt x="220" y="237"/>
                  <a:pt x="220" y="237"/>
                </a:cubicBezTo>
                <a:cubicBezTo>
                  <a:pt x="219" y="237"/>
                  <a:pt x="219" y="236"/>
                  <a:pt x="219" y="236"/>
                </a:cubicBezTo>
                <a:cubicBezTo>
                  <a:pt x="217" y="235"/>
                  <a:pt x="217" y="237"/>
                  <a:pt x="216" y="237"/>
                </a:cubicBezTo>
                <a:cubicBezTo>
                  <a:pt x="215" y="238"/>
                  <a:pt x="215" y="237"/>
                  <a:pt x="215" y="237"/>
                </a:cubicBezTo>
                <a:cubicBezTo>
                  <a:pt x="212" y="236"/>
                  <a:pt x="213" y="238"/>
                  <a:pt x="211" y="235"/>
                </a:cubicBezTo>
                <a:cubicBezTo>
                  <a:pt x="208" y="236"/>
                  <a:pt x="208" y="237"/>
                  <a:pt x="207" y="239"/>
                </a:cubicBezTo>
                <a:cubicBezTo>
                  <a:pt x="206" y="239"/>
                  <a:pt x="206" y="239"/>
                  <a:pt x="206" y="239"/>
                </a:cubicBezTo>
                <a:cubicBezTo>
                  <a:pt x="206" y="239"/>
                  <a:pt x="204" y="237"/>
                  <a:pt x="203" y="237"/>
                </a:cubicBezTo>
                <a:cubicBezTo>
                  <a:pt x="203" y="238"/>
                  <a:pt x="203" y="238"/>
                  <a:pt x="203" y="239"/>
                </a:cubicBezTo>
                <a:cubicBezTo>
                  <a:pt x="201" y="239"/>
                  <a:pt x="201" y="239"/>
                  <a:pt x="201" y="239"/>
                </a:cubicBezTo>
                <a:cubicBezTo>
                  <a:pt x="201" y="238"/>
                  <a:pt x="201" y="237"/>
                  <a:pt x="201" y="237"/>
                </a:cubicBezTo>
                <a:cubicBezTo>
                  <a:pt x="196" y="237"/>
                  <a:pt x="194" y="236"/>
                  <a:pt x="189" y="236"/>
                </a:cubicBezTo>
                <a:cubicBezTo>
                  <a:pt x="189" y="235"/>
                  <a:pt x="189" y="235"/>
                  <a:pt x="189" y="234"/>
                </a:cubicBezTo>
                <a:cubicBezTo>
                  <a:pt x="184" y="234"/>
                  <a:pt x="184" y="234"/>
                  <a:pt x="184" y="234"/>
                </a:cubicBezTo>
                <a:cubicBezTo>
                  <a:pt x="184" y="235"/>
                  <a:pt x="184" y="235"/>
                  <a:pt x="184" y="235"/>
                </a:cubicBezTo>
                <a:cubicBezTo>
                  <a:pt x="183" y="235"/>
                  <a:pt x="183" y="234"/>
                  <a:pt x="183" y="234"/>
                </a:cubicBezTo>
                <a:cubicBezTo>
                  <a:pt x="176" y="234"/>
                  <a:pt x="176" y="234"/>
                  <a:pt x="176" y="234"/>
                </a:cubicBezTo>
                <a:cubicBezTo>
                  <a:pt x="176" y="233"/>
                  <a:pt x="176" y="233"/>
                  <a:pt x="176" y="233"/>
                </a:cubicBezTo>
                <a:cubicBezTo>
                  <a:pt x="174" y="234"/>
                  <a:pt x="172" y="234"/>
                  <a:pt x="170" y="234"/>
                </a:cubicBezTo>
                <a:cubicBezTo>
                  <a:pt x="170" y="234"/>
                  <a:pt x="169" y="233"/>
                  <a:pt x="169" y="233"/>
                </a:cubicBezTo>
                <a:cubicBezTo>
                  <a:pt x="168" y="233"/>
                  <a:pt x="166" y="233"/>
                  <a:pt x="165" y="233"/>
                </a:cubicBezTo>
                <a:cubicBezTo>
                  <a:pt x="165" y="233"/>
                  <a:pt x="165" y="233"/>
                  <a:pt x="164" y="232"/>
                </a:cubicBezTo>
                <a:cubicBezTo>
                  <a:pt x="162" y="232"/>
                  <a:pt x="162" y="232"/>
                  <a:pt x="162" y="232"/>
                </a:cubicBezTo>
                <a:cubicBezTo>
                  <a:pt x="162" y="231"/>
                  <a:pt x="162" y="231"/>
                  <a:pt x="161" y="230"/>
                </a:cubicBezTo>
                <a:cubicBezTo>
                  <a:pt x="160" y="230"/>
                  <a:pt x="159" y="231"/>
                  <a:pt x="159" y="231"/>
                </a:cubicBezTo>
                <a:cubicBezTo>
                  <a:pt x="158" y="230"/>
                  <a:pt x="158" y="230"/>
                  <a:pt x="158" y="229"/>
                </a:cubicBezTo>
                <a:cubicBezTo>
                  <a:pt x="155" y="229"/>
                  <a:pt x="154" y="231"/>
                  <a:pt x="153" y="231"/>
                </a:cubicBezTo>
                <a:cubicBezTo>
                  <a:pt x="149" y="231"/>
                  <a:pt x="149" y="231"/>
                  <a:pt x="149" y="231"/>
                </a:cubicBezTo>
                <a:cubicBezTo>
                  <a:pt x="149" y="232"/>
                  <a:pt x="149" y="232"/>
                  <a:pt x="149" y="232"/>
                </a:cubicBezTo>
                <a:cubicBezTo>
                  <a:pt x="148" y="232"/>
                  <a:pt x="147" y="233"/>
                  <a:pt x="147" y="233"/>
                </a:cubicBezTo>
                <a:cubicBezTo>
                  <a:pt x="147" y="232"/>
                  <a:pt x="147" y="232"/>
                  <a:pt x="147" y="232"/>
                </a:cubicBezTo>
                <a:cubicBezTo>
                  <a:pt x="145" y="232"/>
                  <a:pt x="145" y="232"/>
                  <a:pt x="145" y="232"/>
                </a:cubicBezTo>
                <a:cubicBezTo>
                  <a:pt x="145" y="231"/>
                  <a:pt x="145" y="231"/>
                  <a:pt x="145" y="231"/>
                </a:cubicBezTo>
                <a:cubicBezTo>
                  <a:pt x="141" y="231"/>
                  <a:pt x="141" y="231"/>
                  <a:pt x="141" y="231"/>
                </a:cubicBezTo>
                <a:cubicBezTo>
                  <a:pt x="141" y="231"/>
                  <a:pt x="141" y="231"/>
                  <a:pt x="141" y="231"/>
                </a:cubicBezTo>
                <a:cubicBezTo>
                  <a:pt x="139" y="231"/>
                  <a:pt x="139" y="231"/>
                  <a:pt x="139" y="231"/>
                </a:cubicBezTo>
                <a:cubicBezTo>
                  <a:pt x="139" y="230"/>
                  <a:pt x="139" y="230"/>
                  <a:pt x="139" y="230"/>
                </a:cubicBezTo>
                <a:cubicBezTo>
                  <a:pt x="136" y="230"/>
                  <a:pt x="136" y="230"/>
                  <a:pt x="136" y="230"/>
                </a:cubicBezTo>
                <a:cubicBezTo>
                  <a:pt x="136" y="229"/>
                  <a:pt x="136" y="229"/>
                  <a:pt x="136" y="229"/>
                </a:cubicBezTo>
                <a:cubicBezTo>
                  <a:pt x="134" y="229"/>
                  <a:pt x="134" y="229"/>
                  <a:pt x="134" y="229"/>
                </a:cubicBezTo>
                <a:cubicBezTo>
                  <a:pt x="134" y="229"/>
                  <a:pt x="134" y="229"/>
                  <a:pt x="134" y="229"/>
                </a:cubicBezTo>
                <a:cubicBezTo>
                  <a:pt x="130" y="229"/>
                  <a:pt x="130" y="229"/>
                  <a:pt x="130" y="229"/>
                </a:cubicBezTo>
                <a:cubicBezTo>
                  <a:pt x="130" y="228"/>
                  <a:pt x="130" y="228"/>
                  <a:pt x="130" y="227"/>
                </a:cubicBezTo>
                <a:cubicBezTo>
                  <a:pt x="128" y="226"/>
                  <a:pt x="125" y="226"/>
                  <a:pt x="123" y="226"/>
                </a:cubicBezTo>
                <a:cubicBezTo>
                  <a:pt x="123" y="226"/>
                  <a:pt x="123" y="226"/>
                  <a:pt x="123" y="226"/>
                </a:cubicBezTo>
                <a:cubicBezTo>
                  <a:pt x="121" y="226"/>
                  <a:pt x="121" y="226"/>
                  <a:pt x="121" y="226"/>
                </a:cubicBezTo>
                <a:cubicBezTo>
                  <a:pt x="121" y="227"/>
                  <a:pt x="121" y="227"/>
                  <a:pt x="121" y="227"/>
                </a:cubicBezTo>
                <a:cubicBezTo>
                  <a:pt x="116" y="227"/>
                  <a:pt x="116" y="227"/>
                  <a:pt x="116" y="227"/>
                </a:cubicBezTo>
                <a:cubicBezTo>
                  <a:pt x="116" y="228"/>
                  <a:pt x="116" y="228"/>
                  <a:pt x="116" y="228"/>
                </a:cubicBezTo>
                <a:cubicBezTo>
                  <a:pt x="115" y="227"/>
                  <a:pt x="114" y="227"/>
                  <a:pt x="113" y="227"/>
                </a:cubicBezTo>
                <a:cubicBezTo>
                  <a:pt x="113" y="226"/>
                  <a:pt x="113" y="226"/>
                  <a:pt x="113" y="226"/>
                </a:cubicBezTo>
                <a:cubicBezTo>
                  <a:pt x="112" y="226"/>
                  <a:pt x="112" y="226"/>
                  <a:pt x="112" y="226"/>
                </a:cubicBezTo>
                <a:cubicBezTo>
                  <a:pt x="112" y="225"/>
                  <a:pt x="111" y="224"/>
                  <a:pt x="111" y="223"/>
                </a:cubicBezTo>
                <a:cubicBezTo>
                  <a:pt x="110" y="223"/>
                  <a:pt x="110" y="223"/>
                  <a:pt x="110" y="223"/>
                </a:cubicBezTo>
                <a:cubicBezTo>
                  <a:pt x="110" y="224"/>
                  <a:pt x="110" y="223"/>
                  <a:pt x="109" y="224"/>
                </a:cubicBezTo>
                <a:cubicBezTo>
                  <a:pt x="109" y="225"/>
                  <a:pt x="109" y="225"/>
                  <a:pt x="109" y="225"/>
                </a:cubicBezTo>
                <a:cubicBezTo>
                  <a:pt x="107" y="225"/>
                  <a:pt x="107" y="225"/>
                  <a:pt x="107" y="225"/>
                </a:cubicBezTo>
                <a:cubicBezTo>
                  <a:pt x="106" y="225"/>
                  <a:pt x="106" y="226"/>
                  <a:pt x="106" y="226"/>
                </a:cubicBezTo>
                <a:cubicBezTo>
                  <a:pt x="105" y="226"/>
                  <a:pt x="105" y="226"/>
                  <a:pt x="105" y="226"/>
                </a:cubicBezTo>
                <a:cubicBezTo>
                  <a:pt x="105" y="227"/>
                  <a:pt x="105" y="227"/>
                  <a:pt x="105" y="227"/>
                </a:cubicBezTo>
                <a:cubicBezTo>
                  <a:pt x="104" y="227"/>
                  <a:pt x="103" y="227"/>
                  <a:pt x="103" y="228"/>
                </a:cubicBezTo>
                <a:cubicBezTo>
                  <a:pt x="103" y="225"/>
                  <a:pt x="103" y="225"/>
                  <a:pt x="103" y="225"/>
                </a:cubicBezTo>
                <a:cubicBezTo>
                  <a:pt x="103" y="225"/>
                  <a:pt x="103" y="225"/>
                  <a:pt x="103" y="225"/>
                </a:cubicBezTo>
                <a:cubicBezTo>
                  <a:pt x="103" y="222"/>
                  <a:pt x="103" y="222"/>
                  <a:pt x="103" y="222"/>
                </a:cubicBezTo>
                <a:cubicBezTo>
                  <a:pt x="103" y="222"/>
                  <a:pt x="103" y="222"/>
                  <a:pt x="103" y="222"/>
                </a:cubicBezTo>
                <a:cubicBezTo>
                  <a:pt x="103" y="222"/>
                  <a:pt x="103" y="222"/>
                  <a:pt x="103" y="222"/>
                </a:cubicBezTo>
                <a:cubicBezTo>
                  <a:pt x="99" y="222"/>
                  <a:pt x="99" y="222"/>
                  <a:pt x="99" y="222"/>
                </a:cubicBezTo>
                <a:cubicBezTo>
                  <a:pt x="99" y="221"/>
                  <a:pt x="99" y="221"/>
                  <a:pt x="99" y="220"/>
                </a:cubicBezTo>
                <a:cubicBezTo>
                  <a:pt x="97" y="220"/>
                  <a:pt x="97" y="220"/>
                  <a:pt x="97" y="220"/>
                </a:cubicBezTo>
                <a:cubicBezTo>
                  <a:pt x="97" y="220"/>
                  <a:pt x="97" y="220"/>
                  <a:pt x="97" y="220"/>
                </a:cubicBezTo>
                <a:cubicBezTo>
                  <a:pt x="93" y="220"/>
                  <a:pt x="93" y="220"/>
                  <a:pt x="93" y="220"/>
                </a:cubicBezTo>
                <a:cubicBezTo>
                  <a:pt x="93" y="220"/>
                  <a:pt x="92" y="220"/>
                  <a:pt x="92" y="221"/>
                </a:cubicBezTo>
                <a:cubicBezTo>
                  <a:pt x="91" y="221"/>
                  <a:pt x="91" y="221"/>
                  <a:pt x="91" y="221"/>
                </a:cubicBezTo>
                <a:cubicBezTo>
                  <a:pt x="90" y="222"/>
                  <a:pt x="90" y="222"/>
                  <a:pt x="90" y="223"/>
                </a:cubicBezTo>
                <a:cubicBezTo>
                  <a:pt x="88" y="223"/>
                  <a:pt x="88" y="223"/>
                  <a:pt x="88" y="223"/>
                </a:cubicBezTo>
                <a:cubicBezTo>
                  <a:pt x="88" y="223"/>
                  <a:pt x="88" y="224"/>
                  <a:pt x="88" y="224"/>
                </a:cubicBezTo>
                <a:cubicBezTo>
                  <a:pt x="86" y="224"/>
                  <a:pt x="86" y="224"/>
                  <a:pt x="86" y="224"/>
                </a:cubicBezTo>
                <a:cubicBezTo>
                  <a:pt x="86" y="225"/>
                  <a:pt x="86" y="225"/>
                  <a:pt x="86" y="225"/>
                </a:cubicBezTo>
                <a:cubicBezTo>
                  <a:pt x="85" y="225"/>
                  <a:pt x="84" y="226"/>
                  <a:pt x="82" y="226"/>
                </a:cubicBezTo>
                <a:cubicBezTo>
                  <a:pt x="82" y="227"/>
                  <a:pt x="82" y="227"/>
                  <a:pt x="82" y="227"/>
                </a:cubicBezTo>
                <a:cubicBezTo>
                  <a:pt x="76" y="227"/>
                  <a:pt x="76" y="227"/>
                  <a:pt x="76" y="227"/>
                </a:cubicBezTo>
                <a:cubicBezTo>
                  <a:pt x="76" y="227"/>
                  <a:pt x="74" y="228"/>
                  <a:pt x="74" y="229"/>
                </a:cubicBezTo>
                <a:cubicBezTo>
                  <a:pt x="73" y="228"/>
                  <a:pt x="73" y="227"/>
                  <a:pt x="72" y="227"/>
                </a:cubicBezTo>
                <a:cubicBezTo>
                  <a:pt x="72" y="226"/>
                  <a:pt x="73" y="227"/>
                  <a:pt x="72" y="226"/>
                </a:cubicBezTo>
                <a:cubicBezTo>
                  <a:pt x="71" y="227"/>
                  <a:pt x="71" y="228"/>
                  <a:pt x="70" y="229"/>
                </a:cubicBezTo>
                <a:cubicBezTo>
                  <a:pt x="69" y="229"/>
                  <a:pt x="68" y="229"/>
                  <a:pt x="67" y="229"/>
                </a:cubicBezTo>
                <a:cubicBezTo>
                  <a:pt x="67" y="231"/>
                  <a:pt x="67" y="231"/>
                  <a:pt x="67" y="231"/>
                </a:cubicBezTo>
                <a:cubicBezTo>
                  <a:pt x="66" y="231"/>
                  <a:pt x="65" y="231"/>
                  <a:pt x="65" y="231"/>
                </a:cubicBezTo>
                <a:cubicBezTo>
                  <a:pt x="65" y="232"/>
                  <a:pt x="65" y="232"/>
                  <a:pt x="65" y="232"/>
                </a:cubicBezTo>
                <a:cubicBezTo>
                  <a:pt x="57" y="232"/>
                  <a:pt x="57" y="232"/>
                  <a:pt x="57" y="232"/>
                </a:cubicBezTo>
                <a:cubicBezTo>
                  <a:pt x="55" y="233"/>
                  <a:pt x="56" y="234"/>
                  <a:pt x="52" y="235"/>
                </a:cubicBezTo>
                <a:cubicBezTo>
                  <a:pt x="51" y="237"/>
                  <a:pt x="49" y="238"/>
                  <a:pt x="49" y="241"/>
                </a:cubicBezTo>
                <a:cubicBezTo>
                  <a:pt x="47" y="241"/>
                  <a:pt x="46" y="242"/>
                  <a:pt x="45" y="243"/>
                </a:cubicBezTo>
                <a:cubicBezTo>
                  <a:pt x="44" y="245"/>
                  <a:pt x="44" y="247"/>
                  <a:pt x="43" y="249"/>
                </a:cubicBezTo>
                <a:cubicBezTo>
                  <a:pt x="43" y="250"/>
                  <a:pt x="42" y="250"/>
                  <a:pt x="42" y="251"/>
                </a:cubicBezTo>
                <a:cubicBezTo>
                  <a:pt x="42" y="254"/>
                  <a:pt x="42" y="254"/>
                  <a:pt x="42" y="254"/>
                </a:cubicBezTo>
                <a:cubicBezTo>
                  <a:pt x="41" y="254"/>
                  <a:pt x="41" y="254"/>
                  <a:pt x="41" y="254"/>
                </a:cubicBezTo>
                <a:cubicBezTo>
                  <a:pt x="41" y="257"/>
                  <a:pt x="41" y="257"/>
                  <a:pt x="41" y="257"/>
                </a:cubicBezTo>
                <a:cubicBezTo>
                  <a:pt x="41" y="258"/>
                  <a:pt x="41" y="257"/>
                  <a:pt x="40" y="258"/>
                </a:cubicBezTo>
                <a:cubicBezTo>
                  <a:pt x="39" y="258"/>
                  <a:pt x="39" y="258"/>
                  <a:pt x="39" y="258"/>
                </a:cubicBezTo>
                <a:cubicBezTo>
                  <a:pt x="35" y="258"/>
                  <a:pt x="35" y="258"/>
                  <a:pt x="35" y="258"/>
                </a:cubicBezTo>
                <a:cubicBezTo>
                  <a:pt x="35" y="259"/>
                  <a:pt x="35" y="259"/>
                  <a:pt x="35" y="259"/>
                </a:cubicBezTo>
                <a:cubicBezTo>
                  <a:pt x="34" y="259"/>
                  <a:pt x="34" y="259"/>
                  <a:pt x="34" y="259"/>
                </a:cubicBezTo>
                <a:cubicBezTo>
                  <a:pt x="34" y="260"/>
                  <a:pt x="34" y="260"/>
                  <a:pt x="34" y="260"/>
                </a:cubicBezTo>
                <a:cubicBezTo>
                  <a:pt x="30" y="260"/>
                  <a:pt x="30" y="260"/>
                  <a:pt x="30" y="260"/>
                </a:cubicBezTo>
                <a:cubicBezTo>
                  <a:pt x="30" y="260"/>
                  <a:pt x="30" y="260"/>
                  <a:pt x="30" y="260"/>
                </a:cubicBezTo>
                <a:cubicBezTo>
                  <a:pt x="29" y="261"/>
                  <a:pt x="28" y="259"/>
                  <a:pt x="26" y="260"/>
                </a:cubicBezTo>
                <a:cubicBezTo>
                  <a:pt x="26" y="260"/>
                  <a:pt x="26" y="260"/>
                  <a:pt x="26" y="260"/>
                </a:cubicBezTo>
                <a:cubicBezTo>
                  <a:pt x="24" y="260"/>
                  <a:pt x="24" y="260"/>
                  <a:pt x="24" y="260"/>
                </a:cubicBezTo>
                <a:cubicBezTo>
                  <a:pt x="24" y="261"/>
                  <a:pt x="24" y="261"/>
                  <a:pt x="24" y="261"/>
                </a:cubicBezTo>
                <a:cubicBezTo>
                  <a:pt x="21" y="261"/>
                  <a:pt x="21" y="261"/>
                  <a:pt x="21" y="261"/>
                </a:cubicBezTo>
                <a:cubicBezTo>
                  <a:pt x="21" y="260"/>
                  <a:pt x="21" y="260"/>
                  <a:pt x="21" y="260"/>
                </a:cubicBezTo>
                <a:cubicBezTo>
                  <a:pt x="18" y="260"/>
                  <a:pt x="18" y="260"/>
                  <a:pt x="18" y="260"/>
                </a:cubicBezTo>
                <a:cubicBezTo>
                  <a:pt x="18" y="261"/>
                  <a:pt x="18" y="261"/>
                  <a:pt x="18" y="261"/>
                </a:cubicBezTo>
                <a:cubicBezTo>
                  <a:pt x="17" y="261"/>
                  <a:pt x="16" y="261"/>
                  <a:pt x="15" y="260"/>
                </a:cubicBezTo>
                <a:cubicBezTo>
                  <a:pt x="15" y="263"/>
                  <a:pt x="15" y="266"/>
                  <a:pt x="16" y="268"/>
                </a:cubicBezTo>
                <a:cubicBezTo>
                  <a:pt x="15" y="268"/>
                  <a:pt x="15" y="269"/>
                  <a:pt x="14" y="269"/>
                </a:cubicBezTo>
                <a:cubicBezTo>
                  <a:pt x="13" y="270"/>
                  <a:pt x="14" y="269"/>
                  <a:pt x="13" y="270"/>
                </a:cubicBezTo>
                <a:cubicBezTo>
                  <a:pt x="15" y="272"/>
                  <a:pt x="15" y="271"/>
                  <a:pt x="17" y="272"/>
                </a:cubicBezTo>
                <a:cubicBezTo>
                  <a:pt x="18" y="272"/>
                  <a:pt x="18" y="273"/>
                  <a:pt x="19" y="274"/>
                </a:cubicBezTo>
                <a:cubicBezTo>
                  <a:pt x="20" y="274"/>
                  <a:pt x="20" y="274"/>
                  <a:pt x="20" y="274"/>
                </a:cubicBezTo>
                <a:cubicBezTo>
                  <a:pt x="20" y="275"/>
                  <a:pt x="20" y="275"/>
                  <a:pt x="20" y="275"/>
                </a:cubicBezTo>
                <a:cubicBezTo>
                  <a:pt x="22" y="275"/>
                  <a:pt x="23" y="275"/>
                  <a:pt x="24" y="276"/>
                </a:cubicBezTo>
                <a:cubicBezTo>
                  <a:pt x="25" y="276"/>
                  <a:pt x="26" y="277"/>
                  <a:pt x="26" y="278"/>
                </a:cubicBezTo>
                <a:cubicBezTo>
                  <a:pt x="27" y="278"/>
                  <a:pt x="28" y="279"/>
                  <a:pt x="29" y="279"/>
                </a:cubicBezTo>
                <a:cubicBezTo>
                  <a:pt x="30" y="280"/>
                  <a:pt x="30" y="281"/>
                  <a:pt x="31" y="281"/>
                </a:cubicBezTo>
                <a:cubicBezTo>
                  <a:pt x="35" y="281"/>
                  <a:pt x="35" y="281"/>
                  <a:pt x="35" y="281"/>
                </a:cubicBezTo>
                <a:cubicBezTo>
                  <a:pt x="35" y="282"/>
                  <a:pt x="35" y="282"/>
                  <a:pt x="35" y="282"/>
                </a:cubicBezTo>
                <a:cubicBezTo>
                  <a:pt x="36" y="282"/>
                  <a:pt x="36" y="282"/>
                  <a:pt x="36" y="282"/>
                </a:cubicBezTo>
                <a:cubicBezTo>
                  <a:pt x="35" y="283"/>
                  <a:pt x="34" y="285"/>
                  <a:pt x="35" y="287"/>
                </a:cubicBezTo>
                <a:cubicBezTo>
                  <a:pt x="36" y="287"/>
                  <a:pt x="36" y="287"/>
                  <a:pt x="36" y="287"/>
                </a:cubicBezTo>
                <a:cubicBezTo>
                  <a:pt x="36" y="287"/>
                  <a:pt x="36" y="287"/>
                  <a:pt x="36" y="287"/>
                </a:cubicBezTo>
                <a:cubicBezTo>
                  <a:pt x="37" y="288"/>
                  <a:pt x="39" y="288"/>
                  <a:pt x="40" y="288"/>
                </a:cubicBezTo>
                <a:cubicBezTo>
                  <a:pt x="40" y="287"/>
                  <a:pt x="40" y="287"/>
                  <a:pt x="40" y="287"/>
                </a:cubicBezTo>
                <a:cubicBezTo>
                  <a:pt x="42" y="286"/>
                  <a:pt x="43" y="286"/>
                  <a:pt x="45" y="285"/>
                </a:cubicBezTo>
                <a:cubicBezTo>
                  <a:pt x="45" y="287"/>
                  <a:pt x="45" y="287"/>
                  <a:pt x="46" y="288"/>
                </a:cubicBezTo>
                <a:cubicBezTo>
                  <a:pt x="49" y="288"/>
                  <a:pt x="50" y="288"/>
                  <a:pt x="51" y="287"/>
                </a:cubicBezTo>
                <a:cubicBezTo>
                  <a:pt x="53" y="287"/>
                  <a:pt x="53" y="287"/>
                  <a:pt x="53" y="287"/>
                </a:cubicBezTo>
                <a:cubicBezTo>
                  <a:pt x="53" y="287"/>
                  <a:pt x="53" y="287"/>
                  <a:pt x="53" y="287"/>
                </a:cubicBezTo>
                <a:cubicBezTo>
                  <a:pt x="53" y="287"/>
                  <a:pt x="53" y="287"/>
                  <a:pt x="53" y="287"/>
                </a:cubicBezTo>
                <a:cubicBezTo>
                  <a:pt x="53" y="288"/>
                  <a:pt x="53" y="288"/>
                  <a:pt x="53" y="288"/>
                </a:cubicBezTo>
                <a:cubicBezTo>
                  <a:pt x="53" y="288"/>
                  <a:pt x="53" y="288"/>
                  <a:pt x="53" y="288"/>
                </a:cubicBezTo>
                <a:cubicBezTo>
                  <a:pt x="52" y="290"/>
                  <a:pt x="52" y="290"/>
                  <a:pt x="50" y="291"/>
                </a:cubicBezTo>
                <a:cubicBezTo>
                  <a:pt x="50" y="292"/>
                  <a:pt x="50" y="291"/>
                  <a:pt x="51" y="292"/>
                </a:cubicBezTo>
                <a:cubicBezTo>
                  <a:pt x="51" y="293"/>
                  <a:pt x="51" y="293"/>
                  <a:pt x="51" y="293"/>
                </a:cubicBezTo>
                <a:cubicBezTo>
                  <a:pt x="52" y="293"/>
                  <a:pt x="53" y="292"/>
                  <a:pt x="53" y="292"/>
                </a:cubicBezTo>
                <a:cubicBezTo>
                  <a:pt x="54" y="293"/>
                  <a:pt x="54" y="293"/>
                  <a:pt x="54" y="294"/>
                </a:cubicBezTo>
                <a:cubicBezTo>
                  <a:pt x="62" y="294"/>
                  <a:pt x="62" y="294"/>
                  <a:pt x="62" y="294"/>
                </a:cubicBezTo>
                <a:cubicBezTo>
                  <a:pt x="62" y="295"/>
                  <a:pt x="62" y="295"/>
                  <a:pt x="62" y="295"/>
                </a:cubicBezTo>
                <a:cubicBezTo>
                  <a:pt x="61" y="295"/>
                  <a:pt x="61" y="295"/>
                  <a:pt x="61" y="295"/>
                </a:cubicBezTo>
                <a:cubicBezTo>
                  <a:pt x="61" y="295"/>
                  <a:pt x="61" y="295"/>
                  <a:pt x="61" y="295"/>
                </a:cubicBezTo>
                <a:cubicBezTo>
                  <a:pt x="62" y="295"/>
                  <a:pt x="62" y="295"/>
                  <a:pt x="62" y="295"/>
                </a:cubicBezTo>
                <a:cubicBezTo>
                  <a:pt x="62" y="296"/>
                  <a:pt x="61" y="297"/>
                  <a:pt x="61" y="297"/>
                </a:cubicBezTo>
                <a:cubicBezTo>
                  <a:pt x="56" y="297"/>
                  <a:pt x="56" y="297"/>
                  <a:pt x="56" y="297"/>
                </a:cubicBezTo>
                <a:cubicBezTo>
                  <a:pt x="56" y="297"/>
                  <a:pt x="56" y="297"/>
                  <a:pt x="56" y="297"/>
                </a:cubicBezTo>
                <a:cubicBezTo>
                  <a:pt x="53" y="297"/>
                  <a:pt x="52" y="297"/>
                  <a:pt x="50" y="298"/>
                </a:cubicBezTo>
                <a:cubicBezTo>
                  <a:pt x="50" y="299"/>
                  <a:pt x="50" y="299"/>
                  <a:pt x="50" y="299"/>
                </a:cubicBezTo>
                <a:cubicBezTo>
                  <a:pt x="51" y="299"/>
                  <a:pt x="51" y="299"/>
                  <a:pt x="53" y="299"/>
                </a:cubicBezTo>
                <a:cubicBezTo>
                  <a:pt x="53" y="299"/>
                  <a:pt x="53" y="298"/>
                  <a:pt x="54" y="299"/>
                </a:cubicBezTo>
                <a:cubicBezTo>
                  <a:pt x="54" y="299"/>
                  <a:pt x="54" y="299"/>
                  <a:pt x="54" y="299"/>
                </a:cubicBezTo>
                <a:cubicBezTo>
                  <a:pt x="56" y="299"/>
                  <a:pt x="56" y="299"/>
                  <a:pt x="56" y="299"/>
                </a:cubicBezTo>
                <a:cubicBezTo>
                  <a:pt x="56" y="300"/>
                  <a:pt x="56" y="300"/>
                  <a:pt x="56" y="300"/>
                </a:cubicBezTo>
                <a:cubicBezTo>
                  <a:pt x="57" y="300"/>
                  <a:pt x="57" y="300"/>
                  <a:pt x="57" y="300"/>
                </a:cubicBezTo>
                <a:cubicBezTo>
                  <a:pt x="57" y="303"/>
                  <a:pt x="57" y="303"/>
                  <a:pt x="57" y="303"/>
                </a:cubicBezTo>
                <a:cubicBezTo>
                  <a:pt x="55" y="303"/>
                  <a:pt x="55" y="303"/>
                  <a:pt x="55" y="303"/>
                </a:cubicBezTo>
                <a:cubicBezTo>
                  <a:pt x="55" y="302"/>
                  <a:pt x="55" y="302"/>
                  <a:pt x="55" y="302"/>
                </a:cubicBezTo>
                <a:cubicBezTo>
                  <a:pt x="50" y="302"/>
                  <a:pt x="53" y="303"/>
                  <a:pt x="51" y="304"/>
                </a:cubicBezTo>
                <a:cubicBezTo>
                  <a:pt x="51" y="305"/>
                  <a:pt x="51" y="305"/>
                  <a:pt x="51" y="305"/>
                </a:cubicBezTo>
                <a:cubicBezTo>
                  <a:pt x="50" y="305"/>
                  <a:pt x="50" y="305"/>
                  <a:pt x="50" y="305"/>
                </a:cubicBezTo>
                <a:cubicBezTo>
                  <a:pt x="50" y="304"/>
                  <a:pt x="50" y="304"/>
                  <a:pt x="50" y="304"/>
                </a:cubicBezTo>
                <a:cubicBezTo>
                  <a:pt x="46" y="304"/>
                  <a:pt x="41" y="303"/>
                  <a:pt x="37" y="303"/>
                </a:cubicBezTo>
                <a:cubicBezTo>
                  <a:pt x="37" y="302"/>
                  <a:pt x="37" y="302"/>
                  <a:pt x="37" y="302"/>
                </a:cubicBezTo>
                <a:cubicBezTo>
                  <a:pt x="35" y="301"/>
                  <a:pt x="35" y="301"/>
                  <a:pt x="32" y="301"/>
                </a:cubicBezTo>
                <a:cubicBezTo>
                  <a:pt x="32" y="300"/>
                  <a:pt x="32" y="300"/>
                  <a:pt x="32" y="300"/>
                </a:cubicBezTo>
                <a:cubicBezTo>
                  <a:pt x="33" y="300"/>
                  <a:pt x="34" y="300"/>
                  <a:pt x="34" y="300"/>
                </a:cubicBezTo>
                <a:cubicBezTo>
                  <a:pt x="34" y="297"/>
                  <a:pt x="34" y="297"/>
                  <a:pt x="34" y="297"/>
                </a:cubicBezTo>
                <a:cubicBezTo>
                  <a:pt x="34" y="297"/>
                  <a:pt x="34" y="297"/>
                  <a:pt x="34" y="297"/>
                </a:cubicBezTo>
                <a:cubicBezTo>
                  <a:pt x="34" y="293"/>
                  <a:pt x="33" y="294"/>
                  <a:pt x="32" y="292"/>
                </a:cubicBezTo>
                <a:cubicBezTo>
                  <a:pt x="30" y="292"/>
                  <a:pt x="29" y="292"/>
                  <a:pt x="28" y="293"/>
                </a:cubicBezTo>
                <a:cubicBezTo>
                  <a:pt x="27" y="293"/>
                  <a:pt x="27" y="293"/>
                  <a:pt x="27" y="294"/>
                </a:cubicBezTo>
                <a:cubicBezTo>
                  <a:pt x="26" y="294"/>
                  <a:pt x="26" y="294"/>
                  <a:pt x="26" y="294"/>
                </a:cubicBezTo>
                <a:cubicBezTo>
                  <a:pt x="26" y="295"/>
                  <a:pt x="26" y="295"/>
                  <a:pt x="26" y="295"/>
                </a:cubicBezTo>
                <a:cubicBezTo>
                  <a:pt x="24" y="295"/>
                  <a:pt x="24" y="295"/>
                  <a:pt x="24" y="295"/>
                </a:cubicBezTo>
                <a:cubicBezTo>
                  <a:pt x="24" y="295"/>
                  <a:pt x="24" y="295"/>
                  <a:pt x="24" y="295"/>
                </a:cubicBezTo>
                <a:cubicBezTo>
                  <a:pt x="22" y="295"/>
                  <a:pt x="22" y="295"/>
                  <a:pt x="22" y="295"/>
                </a:cubicBezTo>
                <a:cubicBezTo>
                  <a:pt x="22" y="296"/>
                  <a:pt x="22" y="296"/>
                  <a:pt x="22" y="296"/>
                </a:cubicBezTo>
                <a:cubicBezTo>
                  <a:pt x="20" y="296"/>
                  <a:pt x="20" y="296"/>
                  <a:pt x="20" y="296"/>
                </a:cubicBezTo>
                <a:cubicBezTo>
                  <a:pt x="20" y="297"/>
                  <a:pt x="20" y="297"/>
                  <a:pt x="20" y="297"/>
                </a:cubicBezTo>
                <a:cubicBezTo>
                  <a:pt x="19" y="297"/>
                  <a:pt x="19" y="297"/>
                  <a:pt x="19" y="297"/>
                </a:cubicBezTo>
                <a:cubicBezTo>
                  <a:pt x="19" y="297"/>
                  <a:pt x="19" y="297"/>
                  <a:pt x="19" y="297"/>
                </a:cubicBezTo>
                <a:cubicBezTo>
                  <a:pt x="18" y="297"/>
                  <a:pt x="18" y="298"/>
                  <a:pt x="17" y="298"/>
                </a:cubicBezTo>
                <a:cubicBezTo>
                  <a:pt x="17" y="302"/>
                  <a:pt x="17" y="302"/>
                  <a:pt x="17" y="302"/>
                </a:cubicBezTo>
                <a:cubicBezTo>
                  <a:pt x="16" y="302"/>
                  <a:pt x="15" y="302"/>
                  <a:pt x="13" y="302"/>
                </a:cubicBezTo>
                <a:cubicBezTo>
                  <a:pt x="13" y="302"/>
                  <a:pt x="13" y="301"/>
                  <a:pt x="11" y="301"/>
                </a:cubicBezTo>
                <a:cubicBezTo>
                  <a:pt x="11" y="302"/>
                  <a:pt x="11" y="302"/>
                  <a:pt x="11" y="302"/>
                </a:cubicBezTo>
                <a:cubicBezTo>
                  <a:pt x="9" y="302"/>
                  <a:pt x="8" y="302"/>
                  <a:pt x="7" y="302"/>
                </a:cubicBezTo>
                <a:cubicBezTo>
                  <a:pt x="6" y="303"/>
                  <a:pt x="6" y="303"/>
                  <a:pt x="6" y="304"/>
                </a:cubicBezTo>
                <a:cubicBezTo>
                  <a:pt x="5" y="304"/>
                  <a:pt x="5" y="304"/>
                  <a:pt x="5" y="304"/>
                </a:cubicBezTo>
                <a:cubicBezTo>
                  <a:pt x="4" y="304"/>
                  <a:pt x="4" y="305"/>
                  <a:pt x="4" y="305"/>
                </a:cubicBezTo>
                <a:cubicBezTo>
                  <a:pt x="2" y="305"/>
                  <a:pt x="2" y="305"/>
                  <a:pt x="2" y="305"/>
                </a:cubicBezTo>
                <a:cubicBezTo>
                  <a:pt x="1" y="306"/>
                  <a:pt x="1" y="307"/>
                  <a:pt x="0" y="308"/>
                </a:cubicBezTo>
                <a:cubicBezTo>
                  <a:pt x="0" y="309"/>
                  <a:pt x="0" y="308"/>
                  <a:pt x="1" y="309"/>
                </a:cubicBezTo>
                <a:cubicBezTo>
                  <a:pt x="1" y="310"/>
                  <a:pt x="1" y="310"/>
                  <a:pt x="1" y="310"/>
                </a:cubicBezTo>
                <a:cubicBezTo>
                  <a:pt x="3" y="311"/>
                  <a:pt x="5" y="309"/>
                  <a:pt x="6" y="309"/>
                </a:cubicBezTo>
                <a:cubicBezTo>
                  <a:pt x="6" y="310"/>
                  <a:pt x="6" y="310"/>
                  <a:pt x="6" y="310"/>
                </a:cubicBezTo>
                <a:cubicBezTo>
                  <a:pt x="8" y="310"/>
                  <a:pt x="10" y="311"/>
                  <a:pt x="13" y="311"/>
                </a:cubicBezTo>
                <a:cubicBezTo>
                  <a:pt x="13" y="312"/>
                  <a:pt x="13" y="312"/>
                  <a:pt x="13" y="313"/>
                </a:cubicBezTo>
                <a:cubicBezTo>
                  <a:pt x="11" y="313"/>
                  <a:pt x="10" y="314"/>
                  <a:pt x="8" y="314"/>
                </a:cubicBezTo>
                <a:cubicBezTo>
                  <a:pt x="8" y="315"/>
                  <a:pt x="8" y="316"/>
                  <a:pt x="9" y="316"/>
                </a:cubicBezTo>
                <a:cubicBezTo>
                  <a:pt x="10" y="316"/>
                  <a:pt x="10" y="316"/>
                  <a:pt x="10" y="316"/>
                </a:cubicBezTo>
                <a:cubicBezTo>
                  <a:pt x="10" y="317"/>
                  <a:pt x="11" y="318"/>
                  <a:pt x="11" y="318"/>
                </a:cubicBezTo>
                <a:cubicBezTo>
                  <a:pt x="12" y="318"/>
                  <a:pt x="12" y="318"/>
                  <a:pt x="12" y="318"/>
                </a:cubicBezTo>
                <a:cubicBezTo>
                  <a:pt x="12" y="319"/>
                  <a:pt x="12" y="320"/>
                  <a:pt x="13" y="322"/>
                </a:cubicBezTo>
                <a:cubicBezTo>
                  <a:pt x="13" y="322"/>
                  <a:pt x="13" y="322"/>
                  <a:pt x="13" y="322"/>
                </a:cubicBezTo>
                <a:cubicBezTo>
                  <a:pt x="14" y="322"/>
                  <a:pt x="23" y="325"/>
                  <a:pt x="24" y="325"/>
                </a:cubicBezTo>
                <a:cubicBezTo>
                  <a:pt x="24" y="324"/>
                  <a:pt x="24" y="324"/>
                  <a:pt x="24" y="324"/>
                </a:cubicBezTo>
                <a:cubicBezTo>
                  <a:pt x="26" y="323"/>
                  <a:pt x="26" y="323"/>
                  <a:pt x="26" y="323"/>
                </a:cubicBezTo>
                <a:cubicBezTo>
                  <a:pt x="32" y="323"/>
                  <a:pt x="32" y="323"/>
                  <a:pt x="32" y="323"/>
                </a:cubicBezTo>
                <a:cubicBezTo>
                  <a:pt x="32" y="322"/>
                  <a:pt x="32" y="322"/>
                  <a:pt x="32" y="322"/>
                </a:cubicBezTo>
                <a:cubicBezTo>
                  <a:pt x="33" y="322"/>
                  <a:pt x="33" y="322"/>
                  <a:pt x="33" y="322"/>
                </a:cubicBezTo>
                <a:cubicBezTo>
                  <a:pt x="33" y="322"/>
                  <a:pt x="33" y="322"/>
                  <a:pt x="33" y="322"/>
                </a:cubicBezTo>
                <a:cubicBezTo>
                  <a:pt x="33" y="322"/>
                  <a:pt x="37" y="322"/>
                  <a:pt x="39" y="322"/>
                </a:cubicBezTo>
                <a:cubicBezTo>
                  <a:pt x="39" y="320"/>
                  <a:pt x="39" y="320"/>
                  <a:pt x="39" y="320"/>
                </a:cubicBezTo>
                <a:cubicBezTo>
                  <a:pt x="40" y="321"/>
                  <a:pt x="42" y="322"/>
                  <a:pt x="43" y="324"/>
                </a:cubicBezTo>
                <a:cubicBezTo>
                  <a:pt x="44" y="326"/>
                  <a:pt x="42" y="325"/>
                  <a:pt x="45" y="326"/>
                </a:cubicBezTo>
                <a:cubicBezTo>
                  <a:pt x="45" y="324"/>
                  <a:pt x="47" y="324"/>
                  <a:pt x="48" y="322"/>
                </a:cubicBezTo>
                <a:cubicBezTo>
                  <a:pt x="55" y="322"/>
                  <a:pt x="55" y="322"/>
                  <a:pt x="55" y="322"/>
                </a:cubicBezTo>
                <a:cubicBezTo>
                  <a:pt x="55" y="322"/>
                  <a:pt x="55" y="322"/>
                  <a:pt x="55" y="322"/>
                </a:cubicBezTo>
                <a:cubicBezTo>
                  <a:pt x="56" y="322"/>
                  <a:pt x="56" y="322"/>
                  <a:pt x="56" y="322"/>
                </a:cubicBezTo>
                <a:cubicBezTo>
                  <a:pt x="56" y="321"/>
                  <a:pt x="56" y="321"/>
                  <a:pt x="56" y="321"/>
                </a:cubicBezTo>
                <a:cubicBezTo>
                  <a:pt x="58" y="321"/>
                  <a:pt x="59" y="321"/>
                  <a:pt x="61" y="322"/>
                </a:cubicBezTo>
                <a:cubicBezTo>
                  <a:pt x="61" y="324"/>
                  <a:pt x="60" y="325"/>
                  <a:pt x="59" y="326"/>
                </a:cubicBezTo>
                <a:cubicBezTo>
                  <a:pt x="59" y="328"/>
                  <a:pt x="60" y="331"/>
                  <a:pt x="61" y="333"/>
                </a:cubicBezTo>
                <a:cubicBezTo>
                  <a:pt x="61" y="338"/>
                  <a:pt x="61" y="338"/>
                  <a:pt x="61" y="338"/>
                </a:cubicBezTo>
                <a:cubicBezTo>
                  <a:pt x="60" y="338"/>
                  <a:pt x="60" y="338"/>
                  <a:pt x="60" y="338"/>
                </a:cubicBezTo>
                <a:cubicBezTo>
                  <a:pt x="60" y="339"/>
                  <a:pt x="60" y="339"/>
                  <a:pt x="60" y="339"/>
                </a:cubicBezTo>
                <a:cubicBezTo>
                  <a:pt x="59" y="339"/>
                  <a:pt x="59" y="339"/>
                  <a:pt x="59" y="339"/>
                </a:cubicBezTo>
                <a:cubicBezTo>
                  <a:pt x="59" y="339"/>
                  <a:pt x="59" y="339"/>
                  <a:pt x="59" y="339"/>
                </a:cubicBezTo>
                <a:cubicBezTo>
                  <a:pt x="58" y="339"/>
                  <a:pt x="58" y="339"/>
                  <a:pt x="58" y="339"/>
                </a:cubicBezTo>
                <a:cubicBezTo>
                  <a:pt x="58" y="340"/>
                  <a:pt x="58" y="340"/>
                  <a:pt x="58" y="340"/>
                </a:cubicBezTo>
                <a:cubicBezTo>
                  <a:pt x="55" y="341"/>
                  <a:pt x="52" y="341"/>
                  <a:pt x="49" y="341"/>
                </a:cubicBezTo>
                <a:cubicBezTo>
                  <a:pt x="49" y="341"/>
                  <a:pt x="49" y="342"/>
                  <a:pt x="49" y="343"/>
                </a:cubicBezTo>
                <a:cubicBezTo>
                  <a:pt x="47" y="343"/>
                  <a:pt x="45" y="344"/>
                  <a:pt x="44" y="346"/>
                </a:cubicBezTo>
                <a:cubicBezTo>
                  <a:pt x="39" y="346"/>
                  <a:pt x="39" y="346"/>
                  <a:pt x="39" y="346"/>
                </a:cubicBezTo>
                <a:cubicBezTo>
                  <a:pt x="39" y="345"/>
                  <a:pt x="38" y="345"/>
                  <a:pt x="38" y="345"/>
                </a:cubicBezTo>
                <a:cubicBezTo>
                  <a:pt x="37" y="343"/>
                  <a:pt x="37" y="345"/>
                  <a:pt x="36" y="343"/>
                </a:cubicBezTo>
                <a:cubicBezTo>
                  <a:pt x="35" y="342"/>
                  <a:pt x="34" y="342"/>
                  <a:pt x="32" y="342"/>
                </a:cubicBezTo>
                <a:cubicBezTo>
                  <a:pt x="31" y="343"/>
                  <a:pt x="30" y="344"/>
                  <a:pt x="28" y="345"/>
                </a:cubicBezTo>
                <a:cubicBezTo>
                  <a:pt x="29" y="346"/>
                  <a:pt x="29" y="347"/>
                  <a:pt x="30" y="348"/>
                </a:cubicBezTo>
                <a:cubicBezTo>
                  <a:pt x="31" y="348"/>
                  <a:pt x="31" y="348"/>
                  <a:pt x="31" y="348"/>
                </a:cubicBezTo>
                <a:cubicBezTo>
                  <a:pt x="32" y="349"/>
                  <a:pt x="32" y="352"/>
                  <a:pt x="32" y="354"/>
                </a:cubicBezTo>
                <a:cubicBezTo>
                  <a:pt x="31" y="354"/>
                  <a:pt x="31" y="354"/>
                  <a:pt x="31" y="354"/>
                </a:cubicBezTo>
                <a:cubicBezTo>
                  <a:pt x="31" y="352"/>
                  <a:pt x="31" y="352"/>
                  <a:pt x="31" y="352"/>
                </a:cubicBezTo>
                <a:cubicBezTo>
                  <a:pt x="30" y="352"/>
                  <a:pt x="29" y="351"/>
                  <a:pt x="28" y="351"/>
                </a:cubicBezTo>
                <a:cubicBezTo>
                  <a:pt x="27" y="353"/>
                  <a:pt x="26" y="353"/>
                  <a:pt x="26" y="356"/>
                </a:cubicBezTo>
                <a:cubicBezTo>
                  <a:pt x="23" y="356"/>
                  <a:pt x="22" y="358"/>
                  <a:pt x="20" y="360"/>
                </a:cubicBezTo>
                <a:cubicBezTo>
                  <a:pt x="20" y="364"/>
                  <a:pt x="20" y="364"/>
                  <a:pt x="20" y="364"/>
                </a:cubicBezTo>
                <a:cubicBezTo>
                  <a:pt x="18" y="364"/>
                  <a:pt x="19" y="364"/>
                  <a:pt x="18" y="364"/>
                </a:cubicBezTo>
                <a:cubicBezTo>
                  <a:pt x="17" y="365"/>
                  <a:pt x="16" y="366"/>
                  <a:pt x="16" y="368"/>
                </a:cubicBezTo>
                <a:cubicBezTo>
                  <a:pt x="18" y="368"/>
                  <a:pt x="18" y="368"/>
                  <a:pt x="18" y="368"/>
                </a:cubicBezTo>
                <a:cubicBezTo>
                  <a:pt x="18" y="368"/>
                  <a:pt x="18" y="369"/>
                  <a:pt x="18" y="370"/>
                </a:cubicBezTo>
                <a:cubicBezTo>
                  <a:pt x="19" y="370"/>
                  <a:pt x="20" y="371"/>
                  <a:pt x="20" y="371"/>
                </a:cubicBezTo>
                <a:cubicBezTo>
                  <a:pt x="20" y="370"/>
                  <a:pt x="20" y="370"/>
                  <a:pt x="20" y="370"/>
                </a:cubicBezTo>
                <a:cubicBezTo>
                  <a:pt x="22" y="370"/>
                  <a:pt x="22" y="370"/>
                  <a:pt x="22" y="370"/>
                </a:cubicBezTo>
                <a:cubicBezTo>
                  <a:pt x="22" y="371"/>
                  <a:pt x="23" y="372"/>
                  <a:pt x="23" y="373"/>
                </a:cubicBezTo>
                <a:cubicBezTo>
                  <a:pt x="30" y="373"/>
                  <a:pt x="30" y="373"/>
                  <a:pt x="30" y="373"/>
                </a:cubicBezTo>
                <a:cubicBezTo>
                  <a:pt x="30" y="374"/>
                  <a:pt x="30" y="376"/>
                  <a:pt x="32" y="375"/>
                </a:cubicBezTo>
                <a:cubicBezTo>
                  <a:pt x="32" y="374"/>
                  <a:pt x="32" y="374"/>
                  <a:pt x="32" y="374"/>
                </a:cubicBezTo>
                <a:cubicBezTo>
                  <a:pt x="33" y="374"/>
                  <a:pt x="34" y="374"/>
                  <a:pt x="36" y="373"/>
                </a:cubicBezTo>
                <a:cubicBezTo>
                  <a:pt x="36" y="374"/>
                  <a:pt x="36" y="375"/>
                  <a:pt x="36" y="375"/>
                </a:cubicBezTo>
                <a:cubicBezTo>
                  <a:pt x="35" y="376"/>
                  <a:pt x="34" y="377"/>
                  <a:pt x="33" y="378"/>
                </a:cubicBezTo>
                <a:cubicBezTo>
                  <a:pt x="33" y="379"/>
                  <a:pt x="33" y="379"/>
                  <a:pt x="32" y="380"/>
                </a:cubicBezTo>
                <a:cubicBezTo>
                  <a:pt x="32" y="380"/>
                  <a:pt x="31" y="380"/>
                  <a:pt x="31" y="381"/>
                </a:cubicBezTo>
                <a:cubicBezTo>
                  <a:pt x="31" y="383"/>
                  <a:pt x="31" y="383"/>
                  <a:pt x="31" y="383"/>
                </a:cubicBezTo>
                <a:cubicBezTo>
                  <a:pt x="31" y="383"/>
                  <a:pt x="30" y="383"/>
                  <a:pt x="30" y="385"/>
                </a:cubicBezTo>
                <a:cubicBezTo>
                  <a:pt x="31" y="385"/>
                  <a:pt x="31" y="385"/>
                  <a:pt x="32" y="385"/>
                </a:cubicBezTo>
                <a:cubicBezTo>
                  <a:pt x="32" y="387"/>
                  <a:pt x="32" y="387"/>
                  <a:pt x="32" y="387"/>
                </a:cubicBezTo>
                <a:cubicBezTo>
                  <a:pt x="34" y="387"/>
                  <a:pt x="34" y="387"/>
                  <a:pt x="34" y="387"/>
                </a:cubicBezTo>
                <a:cubicBezTo>
                  <a:pt x="34" y="390"/>
                  <a:pt x="35" y="389"/>
                  <a:pt x="36" y="391"/>
                </a:cubicBezTo>
                <a:cubicBezTo>
                  <a:pt x="38" y="391"/>
                  <a:pt x="40" y="391"/>
                  <a:pt x="43" y="391"/>
                </a:cubicBezTo>
                <a:cubicBezTo>
                  <a:pt x="43" y="389"/>
                  <a:pt x="43" y="389"/>
                  <a:pt x="43" y="389"/>
                </a:cubicBezTo>
                <a:cubicBezTo>
                  <a:pt x="44" y="389"/>
                  <a:pt x="45" y="388"/>
                  <a:pt x="45" y="387"/>
                </a:cubicBezTo>
                <a:cubicBezTo>
                  <a:pt x="45" y="385"/>
                  <a:pt x="45" y="385"/>
                  <a:pt x="45" y="385"/>
                </a:cubicBezTo>
                <a:cubicBezTo>
                  <a:pt x="46" y="385"/>
                  <a:pt x="46" y="385"/>
                  <a:pt x="46" y="385"/>
                </a:cubicBezTo>
                <a:cubicBezTo>
                  <a:pt x="46" y="384"/>
                  <a:pt x="46" y="384"/>
                  <a:pt x="45" y="383"/>
                </a:cubicBezTo>
                <a:cubicBezTo>
                  <a:pt x="45" y="381"/>
                  <a:pt x="45" y="381"/>
                  <a:pt x="45" y="381"/>
                </a:cubicBezTo>
                <a:cubicBezTo>
                  <a:pt x="46" y="382"/>
                  <a:pt x="46" y="382"/>
                  <a:pt x="47" y="382"/>
                </a:cubicBezTo>
                <a:cubicBezTo>
                  <a:pt x="47" y="381"/>
                  <a:pt x="47" y="381"/>
                  <a:pt x="47" y="381"/>
                </a:cubicBezTo>
                <a:cubicBezTo>
                  <a:pt x="48" y="381"/>
                  <a:pt x="48" y="381"/>
                  <a:pt x="48" y="381"/>
                </a:cubicBezTo>
                <a:cubicBezTo>
                  <a:pt x="48" y="382"/>
                  <a:pt x="49" y="384"/>
                  <a:pt x="49" y="385"/>
                </a:cubicBezTo>
                <a:cubicBezTo>
                  <a:pt x="48" y="385"/>
                  <a:pt x="48" y="385"/>
                  <a:pt x="47" y="385"/>
                </a:cubicBezTo>
                <a:cubicBezTo>
                  <a:pt x="47" y="389"/>
                  <a:pt x="47" y="389"/>
                  <a:pt x="47" y="389"/>
                </a:cubicBezTo>
                <a:cubicBezTo>
                  <a:pt x="48" y="389"/>
                  <a:pt x="49" y="390"/>
                  <a:pt x="50" y="391"/>
                </a:cubicBezTo>
                <a:cubicBezTo>
                  <a:pt x="50" y="393"/>
                  <a:pt x="50" y="393"/>
                  <a:pt x="50" y="393"/>
                </a:cubicBezTo>
                <a:cubicBezTo>
                  <a:pt x="51" y="393"/>
                  <a:pt x="51" y="393"/>
                  <a:pt x="51" y="393"/>
                </a:cubicBezTo>
                <a:cubicBezTo>
                  <a:pt x="51" y="394"/>
                  <a:pt x="51" y="394"/>
                  <a:pt x="51" y="394"/>
                </a:cubicBezTo>
                <a:cubicBezTo>
                  <a:pt x="51" y="394"/>
                  <a:pt x="51" y="394"/>
                  <a:pt x="51" y="394"/>
                </a:cubicBezTo>
                <a:cubicBezTo>
                  <a:pt x="51" y="395"/>
                  <a:pt x="51" y="395"/>
                  <a:pt x="51" y="395"/>
                </a:cubicBezTo>
                <a:cubicBezTo>
                  <a:pt x="52" y="395"/>
                  <a:pt x="52" y="395"/>
                  <a:pt x="52" y="395"/>
                </a:cubicBezTo>
                <a:cubicBezTo>
                  <a:pt x="53" y="397"/>
                  <a:pt x="51" y="397"/>
                  <a:pt x="51" y="398"/>
                </a:cubicBezTo>
                <a:cubicBezTo>
                  <a:pt x="51" y="401"/>
                  <a:pt x="51" y="401"/>
                  <a:pt x="51" y="401"/>
                </a:cubicBezTo>
                <a:cubicBezTo>
                  <a:pt x="52" y="401"/>
                  <a:pt x="53" y="401"/>
                  <a:pt x="55" y="400"/>
                </a:cubicBezTo>
                <a:cubicBezTo>
                  <a:pt x="55" y="402"/>
                  <a:pt x="55" y="402"/>
                  <a:pt x="55" y="402"/>
                </a:cubicBezTo>
                <a:cubicBezTo>
                  <a:pt x="53" y="402"/>
                  <a:pt x="53" y="402"/>
                  <a:pt x="52" y="403"/>
                </a:cubicBezTo>
                <a:cubicBezTo>
                  <a:pt x="52" y="403"/>
                  <a:pt x="52" y="406"/>
                  <a:pt x="53" y="405"/>
                </a:cubicBezTo>
                <a:cubicBezTo>
                  <a:pt x="53" y="404"/>
                  <a:pt x="53" y="404"/>
                  <a:pt x="53" y="404"/>
                </a:cubicBezTo>
                <a:cubicBezTo>
                  <a:pt x="53" y="404"/>
                  <a:pt x="53" y="404"/>
                  <a:pt x="53" y="404"/>
                </a:cubicBezTo>
                <a:cubicBezTo>
                  <a:pt x="53" y="405"/>
                  <a:pt x="53" y="407"/>
                  <a:pt x="53" y="408"/>
                </a:cubicBezTo>
                <a:cubicBezTo>
                  <a:pt x="56" y="407"/>
                  <a:pt x="55" y="406"/>
                  <a:pt x="58" y="406"/>
                </a:cubicBezTo>
                <a:cubicBezTo>
                  <a:pt x="59" y="403"/>
                  <a:pt x="64" y="400"/>
                  <a:pt x="67" y="400"/>
                </a:cubicBezTo>
                <a:cubicBezTo>
                  <a:pt x="67" y="404"/>
                  <a:pt x="71" y="405"/>
                  <a:pt x="72" y="402"/>
                </a:cubicBezTo>
                <a:cubicBezTo>
                  <a:pt x="74" y="403"/>
                  <a:pt x="73" y="403"/>
                  <a:pt x="74" y="404"/>
                </a:cubicBezTo>
                <a:cubicBezTo>
                  <a:pt x="74" y="405"/>
                  <a:pt x="75" y="405"/>
                  <a:pt x="76" y="406"/>
                </a:cubicBezTo>
                <a:cubicBezTo>
                  <a:pt x="76" y="407"/>
                  <a:pt x="76" y="407"/>
                  <a:pt x="76" y="407"/>
                </a:cubicBezTo>
                <a:cubicBezTo>
                  <a:pt x="76" y="407"/>
                  <a:pt x="76" y="407"/>
                  <a:pt x="76" y="407"/>
                </a:cubicBezTo>
                <a:cubicBezTo>
                  <a:pt x="77" y="408"/>
                  <a:pt x="77" y="408"/>
                  <a:pt x="78" y="409"/>
                </a:cubicBezTo>
                <a:cubicBezTo>
                  <a:pt x="78" y="409"/>
                  <a:pt x="82" y="408"/>
                  <a:pt x="80" y="408"/>
                </a:cubicBezTo>
                <a:cubicBezTo>
                  <a:pt x="79" y="408"/>
                  <a:pt x="79" y="408"/>
                  <a:pt x="79" y="408"/>
                </a:cubicBezTo>
                <a:cubicBezTo>
                  <a:pt x="79" y="405"/>
                  <a:pt x="79" y="405"/>
                  <a:pt x="79" y="405"/>
                </a:cubicBezTo>
                <a:cubicBezTo>
                  <a:pt x="80" y="405"/>
                  <a:pt x="80" y="405"/>
                  <a:pt x="80" y="405"/>
                </a:cubicBezTo>
                <a:cubicBezTo>
                  <a:pt x="80" y="406"/>
                  <a:pt x="80" y="406"/>
                  <a:pt x="80" y="406"/>
                </a:cubicBezTo>
                <a:cubicBezTo>
                  <a:pt x="82" y="406"/>
                  <a:pt x="82" y="405"/>
                  <a:pt x="83" y="403"/>
                </a:cubicBezTo>
                <a:cubicBezTo>
                  <a:pt x="84" y="403"/>
                  <a:pt x="84" y="403"/>
                  <a:pt x="84" y="403"/>
                </a:cubicBezTo>
                <a:cubicBezTo>
                  <a:pt x="84" y="406"/>
                  <a:pt x="84" y="406"/>
                  <a:pt x="84" y="406"/>
                </a:cubicBezTo>
                <a:cubicBezTo>
                  <a:pt x="84" y="407"/>
                  <a:pt x="84" y="406"/>
                  <a:pt x="84" y="407"/>
                </a:cubicBezTo>
                <a:cubicBezTo>
                  <a:pt x="88" y="407"/>
                  <a:pt x="90" y="406"/>
                  <a:pt x="91" y="404"/>
                </a:cubicBezTo>
                <a:cubicBezTo>
                  <a:pt x="93" y="404"/>
                  <a:pt x="93" y="404"/>
                  <a:pt x="93" y="402"/>
                </a:cubicBezTo>
                <a:cubicBezTo>
                  <a:pt x="94" y="402"/>
                  <a:pt x="95" y="402"/>
                  <a:pt x="96" y="402"/>
                </a:cubicBezTo>
                <a:cubicBezTo>
                  <a:pt x="96" y="403"/>
                  <a:pt x="95" y="405"/>
                  <a:pt x="95" y="406"/>
                </a:cubicBezTo>
                <a:cubicBezTo>
                  <a:pt x="94" y="406"/>
                  <a:pt x="94" y="406"/>
                  <a:pt x="94" y="406"/>
                </a:cubicBezTo>
                <a:cubicBezTo>
                  <a:pt x="94" y="408"/>
                  <a:pt x="94" y="408"/>
                  <a:pt x="94" y="408"/>
                </a:cubicBezTo>
                <a:cubicBezTo>
                  <a:pt x="93" y="408"/>
                  <a:pt x="93" y="408"/>
                  <a:pt x="93" y="408"/>
                </a:cubicBezTo>
                <a:cubicBezTo>
                  <a:pt x="92" y="410"/>
                  <a:pt x="92" y="410"/>
                  <a:pt x="90" y="410"/>
                </a:cubicBezTo>
                <a:cubicBezTo>
                  <a:pt x="90" y="412"/>
                  <a:pt x="90" y="413"/>
                  <a:pt x="90" y="416"/>
                </a:cubicBezTo>
                <a:cubicBezTo>
                  <a:pt x="88" y="416"/>
                  <a:pt x="89" y="415"/>
                  <a:pt x="88" y="416"/>
                </a:cubicBezTo>
                <a:cubicBezTo>
                  <a:pt x="88" y="416"/>
                  <a:pt x="88" y="416"/>
                  <a:pt x="88" y="416"/>
                </a:cubicBezTo>
                <a:cubicBezTo>
                  <a:pt x="87" y="418"/>
                  <a:pt x="87" y="421"/>
                  <a:pt x="87" y="423"/>
                </a:cubicBezTo>
                <a:cubicBezTo>
                  <a:pt x="88" y="423"/>
                  <a:pt x="88" y="423"/>
                  <a:pt x="88" y="423"/>
                </a:cubicBezTo>
                <a:cubicBezTo>
                  <a:pt x="87" y="424"/>
                  <a:pt x="86" y="424"/>
                  <a:pt x="86" y="424"/>
                </a:cubicBezTo>
                <a:cubicBezTo>
                  <a:pt x="85" y="425"/>
                  <a:pt x="85" y="426"/>
                  <a:pt x="85" y="427"/>
                </a:cubicBezTo>
                <a:cubicBezTo>
                  <a:pt x="84" y="428"/>
                  <a:pt x="84" y="428"/>
                  <a:pt x="84" y="428"/>
                </a:cubicBezTo>
                <a:cubicBezTo>
                  <a:pt x="82" y="430"/>
                  <a:pt x="81" y="430"/>
                  <a:pt x="81" y="433"/>
                </a:cubicBezTo>
                <a:cubicBezTo>
                  <a:pt x="78" y="434"/>
                  <a:pt x="77" y="434"/>
                  <a:pt x="76" y="436"/>
                </a:cubicBezTo>
                <a:cubicBezTo>
                  <a:pt x="75" y="436"/>
                  <a:pt x="75" y="437"/>
                  <a:pt x="75" y="437"/>
                </a:cubicBezTo>
                <a:cubicBezTo>
                  <a:pt x="74" y="437"/>
                  <a:pt x="72" y="438"/>
                  <a:pt x="71" y="438"/>
                </a:cubicBezTo>
                <a:cubicBezTo>
                  <a:pt x="69" y="439"/>
                  <a:pt x="68" y="440"/>
                  <a:pt x="66" y="441"/>
                </a:cubicBezTo>
                <a:cubicBezTo>
                  <a:pt x="65" y="443"/>
                  <a:pt x="65" y="445"/>
                  <a:pt x="65" y="447"/>
                </a:cubicBezTo>
                <a:cubicBezTo>
                  <a:pt x="62" y="447"/>
                  <a:pt x="62" y="447"/>
                  <a:pt x="62" y="447"/>
                </a:cubicBezTo>
                <a:cubicBezTo>
                  <a:pt x="62" y="448"/>
                  <a:pt x="62" y="448"/>
                  <a:pt x="62" y="448"/>
                </a:cubicBezTo>
                <a:cubicBezTo>
                  <a:pt x="61" y="448"/>
                  <a:pt x="61" y="448"/>
                  <a:pt x="61" y="448"/>
                </a:cubicBezTo>
                <a:cubicBezTo>
                  <a:pt x="61" y="447"/>
                  <a:pt x="61" y="446"/>
                  <a:pt x="61" y="446"/>
                </a:cubicBezTo>
                <a:cubicBezTo>
                  <a:pt x="57" y="446"/>
                  <a:pt x="55" y="447"/>
                  <a:pt x="51" y="448"/>
                </a:cubicBezTo>
                <a:cubicBezTo>
                  <a:pt x="50" y="449"/>
                  <a:pt x="50" y="450"/>
                  <a:pt x="49" y="452"/>
                </a:cubicBezTo>
                <a:cubicBezTo>
                  <a:pt x="49" y="452"/>
                  <a:pt x="48" y="452"/>
                  <a:pt x="47" y="452"/>
                </a:cubicBezTo>
                <a:cubicBezTo>
                  <a:pt x="47" y="453"/>
                  <a:pt x="47" y="455"/>
                  <a:pt x="47" y="456"/>
                </a:cubicBezTo>
                <a:cubicBezTo>
                  <a:pt x="46" y="456"/>
                  <a:pt x="46" y="456"/>
                  <a:pt x="46" y="456"/>
                </a:cubicBezTo>
                <a:cubicBezTo>
                  <a:pt x="46" y="456"/>
                  <a:pt x="46" y="457"/>
                  <a:pt x="45" y="458"/>
                </a:cubicBezTo>
                <a:cubicBezTo>
                  <a:pt x="42" y="458"/>
                  <a:pt x="43" y="458"/>
                  <a:pt x="41" y="459"/>
                </a:cubicBezTo>
                <a:cubicBezTo>
                  <a:pt x="41" y="461"/>
                  <a:pt x="41" y="461"/>
                  <a:pt x="41" y="461"/>
                </a:cubicBezTo>
                <a:cubicBezTo>
                  <a:pt x="42" y="461"/>
                  <a:pt x="42" y="460"/>
                  <a:pt x="42" y="460"/>
                </a:cubicBezTo>
                <a:cubicBezTo>
                  <a:pt x="43" y="460"/>
                  <a:pt x="43" y="460"/>
                  <a:pt x="45" y="460"/>
                </a:cubicBezTo>
                <a:cubicBezTo>
                  <a:pt x="45" y="458"/>
                  <a:pt x="45" y="459"/>
                  <a:pt x="47" y="458"/>
                </a:cubicBezTo>
                <a:cubicBezTo>
                  <a:pt x="47" y="460"/>
                  <a:pt x="47" y="460"/>
                  <a:pt x="49" y="460"/>
                </a:cubicBezTo>
                <a:cubicBezTo>
                  <a:pt x="49" y="459"/>
                  <a:pt x="49" y="459"/>
                  <a:pt x="49" y="458"/>
                </a:cubicBezTo>
                <a:cubicBezTo>
                  <a:pt x="50" y="458"/>
                  <a:pt x="50" y="458"/>
                  <a:pt x="50" y="458"/>
                </a:cubicBezTo>
                <a:cubicBezTo>
                  <a:pt x="50" y="456"/>
                  <a:pt x="50" y="456"/>
                  <a:pt x="50" y="456"/>
                </a:cubicBezTo>
                <a:cubicBezTo>
                  <a:pt x="51" y="455"/>
                  <a:pt x="51" y="455"/>
                  <a:pt x="52" y="454"/>
                </a:cubicBezTo>
                <a:cubicBezTo>
                  <a:pt x="52" y="452"/>
                  <a:pt x="52" y="452"/>
                  <a:pt x="52" y="452"/>
                </a:cubicBezTo>
                <a:cubicBezTo>
                  <a:pt x="53" y="452"/>
                  <a:pt x="53" y="452"/>
                  <a:pt x="53" y="452"/>
                </a:cubicBezTo>
                <a:cubicBezTo>
                  <a:pt x="53" y="451"/>
                  <a:pt x="53" y="451"/>
                  <a:pt x="53" y="451"/>
                </a:cubicBezTo>
                <a:cubicBezTo>
                  <a:pt x="53" y="451"/>
                  <a:pt x="54" y="451"/>
                  <a:pt x="54" y="450"/>
                </a:cubicBezTo>
                <a:cubicBezTo>
                  <a:pt x="57" y="450"/>
                  <a:pt x="57" y="450"/>
                  <a:pt x="57" y="450"/>
                </a:cubicBezTo>
                <a:cubicBezTo>
                  <a:pt x="57" y="452"/>
                  <a:pt x="56" y="451"/>
                  <a:pt x="56" y="453"/>
                </a:cubicBezTo>
                <a:cubicBezTo>
                  <a:pt x="60" y="453"/>
                  <a:pt x="60" y="453"/>
                  <a:pt x="60" y="453"/>
                </a:cubicBezTo>
                <a:cubicBezTo>
                  <a:pt x="60" y="452"/>
                  <a:pt x="60" y="452"/>
                  <a:pt x="61" y="452"/>
                </a:cubicBezTo>
                <a:cubicBezTo>
                  <a:pt x="61" y="451"/>
                  <a:pt x="61" y="451"/>
                  <a:pt x="61" y="451"/>
                </a:cubicBezTo>
                <a:cubicBezTo>
                  <a:pt x="62" y="451"/>
                  <a:pt x="63" y="452"/>
                  <a:pt x="65" y="452"/>
                </a:cubicBezTo>
                <a:cubicBezTo>
                  <a:pt x="65" y="451"/>
                  <a:pt x="65" y="451"/>
                  <a:pt x="65" y="451"/>
                </a:cubicBezTo>
                <a:cubicBezTo>
                  <a:pt x="66" y="451"/>
                  <a:pt x="66" y="451"/>
                  <a:pt x="66" y="451"/>
                </a:cubicBezTo>
                <a:cubicBezTo>
                  <a:pt x="66" y="450"/>
                  <a:pt x="66" y="450"/>
                  <a:pt x="66" y="450"/>
                </a:cubicBezTo>
                <a:cubicBezTo>
                  <a:pt x="67" y="449"/>
                  <a:pt x="68" y="448"/>
                  <a:pt x="70" y="448"/>
                </a:cubicBezTo>
                <a:cubicBezTo>
                  <a:pt x="70" y="450"/>
                  <a:pt x="70" y="450"/>
                  <a:pt x="70" y="450"/>
                </a:cubicBezTo>
                <a:cubicBezTo>
                  <a:pt x="71" y="450"/>
                  <a:pt x="71" y="450"/>
                  <a:pt x="71" y="450"/>
                </a:cubicBezTo>
                <a:cubicBezTo>
                  <a:pt x="71" y="449"/>
                  <a:pt x="72" y="449"/>
                  <a:pt x="72" y="447"/>
                </a:cubicBezTo>
                <a:cubicBezTo>
                  <a:pt x="73" y="448"/>
                  <a:pt x="72" y="447"/>
                  <a:pt x="73" y="448"/>
                </a:cubicBezTo>
                <a:cubicBezTo>
                  <a:pt x="76" y="447"/>
                  <a:pt x="76" y="446"/>
                  <a:pt x="76" y="443"/>
                </a:cubicBezTo>
                <a:cubicBezTo>
                  <a:pt x="77" y="444"/>
                  <a:pt x="78" y="444"/>
                  <a:pt x="79" y="445"/>
                </a:cubicBezTo>
                <a:cubicBezTo>
                  <a:pt x="79" y="444"/>
                  <a:pt x="79" y="444"/>
                  <a:pt x="79" y="444"/>
                </a:cubicBezTo>
                <a:cubicBezTo>
                  <a:pt x="80" y="444"/>
                  <a:pt x="80" y="444"/>
                  <a:pt x="80" y="444"/>
                </a:cubicBezTo>
                <a:cubicBezTo>
                  <a:pt x="78" y="442"/>
                  <a:pt x="80" y="442"/>
                  <a:pt x="80" y="441"/>
                </a:cubicBezTo>
                <a:cubicBezTo>
                  <a:pt x="78" y="441"/>
                  <a:pt x="78" y="441"/>
                  <a:pt x="78" y="441"/>
                </a:cubicBezTo>
                <a:cubicBezTo>
                  <a:pt x="78" y="441"/>
                  <a:pt x="78" y="441"/>
                  <a:pt x="78" y="441"/>
                </a:cubicBezTo>
                <a:cubicBezTo>
                  <a:pt x="80" y="440"/>
                  <a:pt x="82" y="439"/>
                  <a:pt x="84" y="439"/>
                </a:cubicBezTo>
                <a:cubicBezTo>
                  <a:pt x="84" y="438"/>
                  <a:pt x="84" y="437"/>
                  <a:pt x="84" y="437"/>
                </a:cubicBezTo>
                <a:cubicBezTo>
                  <a:pt x="85" y="436"/>
                  <a:pt x="86" y="436"/>
                  <a:pt x="88" y="436"/>
                </a:cubicBezTo>
                <a:cubicBezTo>
                  <a:pt x="88" y="434"/>
                  <a:pt x="88" y="434"/>
                  <a:pt x="88" y="434"/>
                </a:cubicBezTo>
                <a:cubicBezTo>
                  <a:pt x="88" y="434"/>
                  <a:pt x="88" y="434"/>
                  <a:pt x="88" y="434"/>
                </a:cubicBezTo>
                <a:cubicBezTo>
                  <a:pt x="88" y="433"/>
                  <a:pt x="88" y="433"/>
                  <a:pt x="88" y="433"/>
                </a:cubicBezTo>
                <a:cubicBezTo>
                  <a:pt x="89" y="433"/>
                  <a:pt x="89" y="433"/>
                  <a:pt x="89" y="433"/>
                </a:cubicBezTo>
                <a:cubicBezTo>
                  <a:pt x="89" y="433"/>
                  <a:pt x="89" y="433"/>
                  <a:pt x="89" y="433"/>
                </a:cubicBezTo>
                <a:cubicBezTo>
                  <a:pt x="90" y="433"/>
                  <a:pt x="91" y="433"/>
                  <a:pt x="92" y="433"/>
                </a:cubicBezTo>
                <a:cubicBezTo>
                  <a:pt x="92" y="432"/>
                  <a:pt x="93" y="432"/>
                  <a:pt x="93" y="431"/>
                </a:cubicBezTo>
                <a:cubicBezTo>
                  <a:pt x="95" y="431"/>
                  <a:pt x="95" y="431"/>
                  <a:pt x="95" y="431"/>
                </a:cubicBezTo>
                <a:cubicBezTo>
                  <a:pt x="95" y="429"/>
                  <a:pt x="95" y="429"/>
                  <a:pt x="95" y="426"/>
                </a:cubicBezTo>
                <a:cubicBezTo>
                  <a:pt x="97" y="426"/>
                  <a:pt x="97" y="425"/>
                  <a:pt x="99" y="425"/>
                </a:cubicBezTo>
                <a:cubicBezTo>
                  <a:pt x="99" y="423"/>
                  <a:pt x="99" y="423"/>
                  <a:pt x="99" y="423"/>
                </a:cubicBezTo>
                <a:cubicBezTo>
                  <a:pt x="101" y="423"/>
                  <a:pt x="101" y="423"/>
                  <a:pt x="101" y="423"/>
                </a:cubicBezTo>
                <a:cubicBezTo>
                  <a:pt x="101" y="423"/>
                  <a:pt x="101" y="422"/>
                  <a:pt x="101" y="421"/>
                </a:cubicBezTo>
                <a:cubicBezTo>
                  <a:pt x="102" y="421"/>
                  <a:pt x="104" y="420"/>
                  <a:pt x="105" y="419"/>
                </a:cubicBezTo>
                <a:cubicBezTo>
                  <a:pt x="105" y="418"/>
                  <a:pt x="105" y="418"/>
                  <a:pt x="105" y="418"/>
                </a:cubicBezTo>
                <a:cubicBezTo>
                  <a:pt x="106" y="418"/>
                  <a:pt x="107" y="418"/>
                  <a:pt x="107" y="418"/>
                </a:cubicBezTo>
                <a:cubicBezTo>
                  <a:pt x="108" y="417"/>
                  <a:pt x="107" y="416"/>
                  <a:pt x="108" y="415"/>
                </a:cubicBezTo>
                <a:cubicBezTo>
                  <a:pt x="109" y="415"/>
                  <a:pt x="109" y="415"/>
                  <a:pt x="109" y="415"/>
                </a:cubicBezTo>
                <a:cubicBezTo>
                  <a:pt x="109" y="414"/>
                  <a:pt x="110" y="414"/>
                  <a:pt x="110" y="414"/>
                </a:cubicBezTo>
                <a:cubicBezTo>
                  <a:pt x="113" y="414"/>
                  <a:pt x="113" y="414"/>
                  <a:pt x="113" y="414"/>
                </a:cubicBezTo>
                <a:cubicBezTo>
                  <a:pt x="113" y="413"/>
                  <a:pt x="113" y="413"/>
                  <a:pt x="113" y="413"/>
                </a:cubicBezTo>
                <a:cubicBezTo>
                  <a:pt x="114" y="412"/>
                  <a:pt x="115" y="412"/>
                  <a:pt x="116" y="412"/>
                </a:cubicBezTo>
                <a:cubicBezTo>
                  <a:pt x="117" y="411"/>
                  <a:pt x="117" y="409"/>
                  <a:pt x="117" y="408"/>
                </a:cubicBezTo>
                <a:cubicBezTo>
                  <a:pt x="116" y="408"/>
                  <a:pt x="116" y="408"/>
                  <a:pt x="116" y="408"/>
                </a:cubicBezTo>
                <a:cubicBezTo>
                  <a:pt x="117" y="408"/>
                  <a:pt x="117" y="408"/>
                  <a:pt x="117" y="408"/>
                </a:cubicBezTo>
                <a:cubicBezTo>
                  <a:pt x="117" y="407"/>
                  <a:pt x="118" y="407"/>
                  <a:pt x="118" y="406"/>
                </a:cubicBezTo>
                <a:cubicBezTo>
                  <a:pt x="118" y="406"/>
                  <a:pt x="119" y="406"/>
                  <a:pt x="120" y="406"/>
                </a:cubicBezTo>
                <a:cubicBezTo>
                  <a:pt x="120" y="404"/>
                  <a:pt x="120" y="404"/>
                  <a:pt x="120" y="404"/>
                </a:cubicBezTo>
                <a:cubicBezTo>
                  <a:pt x="121" y="404"/>
                  <a:pt x="122" y="404"/>
                  <a:pt x="122" y="404"/>
                </a:cubicBezTo>
                <a:cubicBezTo>
                  <a:pt x="122" y="401"/>
                  <a:pt x="122" y="401"/>
                  <a:pt x="122" y="401"/>
                </a:cubicBezTo>
                <a:cubicBezTo>
                  <a:pt x="120" y="401"/>
                  <a:pt x="118" y="401"/>
                  <a:pt x="116" y="400"/>
                </a:cubicBezTo>
                <a:cubicBezTo>
                  <a:pt x="117" y="399"/>
                  <a:pt x="117" y="397"/>
                  <a:pt x="117" y="395"/>
                </a:cubicBezTo>
                <a:cubicBezTo>
                  <a:pt x="118" y="395"/>
                  <a:pt x="118" y="395"/>
                  <a:pt x="118" y="395"/>
                </a:cubicBezTo>
                <a:cubicBezTo>
                  <a:pt x="118" y="394"/>
                  <a:pt x="118" y="394"/>
                  <a:pt x="118" y="394"/>
                </a:cubicBezTo>
                <a:cubicBezTo>
                  <a:pt x="118" y="394"/>
                  <a:pt x="118" y="394"/>
                  <a:pt x="118" y="394"/>
                </a:cubicBezTo>
                <a:cubicBezTo>
                  <a:pt x="119" y="393"/>
                  <a:pt x="119" y="392"/>
                  <a:pt x="119" y="391"/>
                </a:cubicBezTo>
                <a:cubicBezTo>
                  <a:pt x="122" y="391"/>
                  <a:pt x="122" y="391"/>
                  <a:pt x="124" y="391"/>
                </a:cubicBezTo>
                <a:cubicBezTo>
                  <a:pt x="125" y="390"/>
                  <a:pt x="125" y="389"/>
                  <a:pt x="125" y="388"/>
                </a:cubicBezTo>
                <a:cubicBezTo>
                  <a:pt x="127" y="388"/>
                  <a:pt x="126" y="387"/>
                  <a:pt x="128" y="387"/>
                </a:cubicBezTo>
                <a:cubicBezTo>
                  <a:pt x="127" y="386"/>
                  <a:pt x="127" y="384"/>
                  <a:pt x="127" y="383"/>
                </a:cubicBezTo>
                <a:cubicBezTo>
                  <a:pt x="128" y="384"/>
                  <a:pt x="129" y="384"/>
                  <a:pt x="130" y="384"/>
                </a:cubicBezTo>
                <a:cubicBezTo>
                  <a:pt x="130" y="385"/>
                  <a:pt x="130" y="385"/>
                  <a:pt x="130" y="385"/>
                </a:cubicBezTo>
                <a:cubicBezTo>
                  <a:pt x="130" y="384"/>
                  <a:pt x="131" y="384"/>
                  <a:pt x="132" y="384"/>
                </a:cubicBezTo>
                <a:cubicBezTo>
                  <a:pt x="132" y="382"/>
                  <a:pt x="132" y="381"/>
                  <a:pt x="132" y="379"/>
                </a:cubicBezTo>
                <a:cubicBezTo>
                  <a:pt x="133" y="379"/>
                  <a:pt x="133" y="379"/>
                  <a:pt x="133" y="379"/>
                </a:cubicBezTo>
                <a:cubicBezTo>
                  <a:pt x="134" y="377"/>
                  <a:pt x="136" y="377"/>
                  <a:pt x="139" y="376"/>
                </a:cubicBezTo>
                <a:cubicBezTo>
                  <a:pt x="139" y="374"/>
                  <a:pt x="139" y="374"/>
                  <a:pt x="139" y="374"/>
                </a:cubicBezTo>
                <a:cubicBezTo>
                  <a:pt x="139" y="374"/>
                  <a:pt x="139" y="374"/>
                  <a:pt x="139" y="374"/>
                </a:cubicBezTo>
                <a:cubicBezTo>
                  <a:pt x="140" y="371"/>
                  <a:pt x="141" y="372"/>
                  <a:pt x="143" y="371"/>
                </a:cubicBezTo>
                <a:cubicBezTo>
                  <a:pt x="145" y="369"/>
                  <a:pt x="146" y="367"/>
                  <a:pt x="148" y="366"/>
                </a:cubicBezTo>
                <a:cubicBezTo>
                  <a:pt x="149" y="366"/>
                  <a:pt x="149" y="366"/>
                  <a:pt x="149" y="366"/>
                </a:cubicBezTo>
                <a:cubicBezTo>
                  <a:pt x="149" y="368"/>
                  <a:pt x="149" y="368"/>
                  <a:pt x="149" y="368"/>
                </a:cubicBezTo>
                <a:cubicBezTo>
                  <a:pt x="149" y="368"/>
                  <a:pt x="149" y="368"/>
                  <a:pt x="149" y="368"/>
                </a:cubicBezTo>
                <a:cubicBezTo>
                  <a:pt x="149" y="368"/>
                  <a:pt x="149" y="368"/>
                  <a:pt x="149" y="368"/>
                </a:cubicBezTo>
                <a:cubicBezTo>
                  <a:pt x="151" y="368"/>
                  <a:pt x="153" y="368"/>
                  <a:pt x="155" y="368"/>
                </a:cubicBezTo>
                <a:cubicBezTo>
                  <a:pt x="155" y="367"/>
                  <a:pt x="155" y="366"/>
                  <a:pt x="156" y="366"/>
                </a:cubicBezTo>
                <a:cubicBezTo>
                  <a:pt x="158" y="366"/>
                  <a:pt x="158" y="366"/>
                  <a:pt x="158" y="366"/>
                </a:cubicBezTo>
                <a:cubicBezTo>
                  <a:pt x="158" y="366"/>
                  <a:pt x="158" y="366"/>
                  <a:pt x="158" y="366"/>
                </a:cubicBezTo>
                <a:cubicBezTo>
                  <a:pt x="157" y="366"/>
                  <a:pt x="157" y="367"/>
                  <a:pt x="156" y="367"/>
                </a:cubicBezTo>
                <a:cubicBezTo>
                  <a:pt x="156" y="368"/>
                  <a:pt x="156" y="367"/>
                  <a:pt x="155" y="368"/>
                </a:cubicBezTo>
                <a:cubicBezTo>
                  <a:pt x="155" y="369"/>
                  <a:pt x="155" y="370"/>
                  <a:pt x="155" y="370"/>
                </a:cubicBezTo>
                <a:cubicBezTo>
                  <a:pt x="155" y="370"/>
                  <a:pt x="155" y="370"/>
                  <a:pt x="155" y="370"/>
                </a:cubicBezTo>
                <a:cubicBezTo>
                  <a:pt x="156" y="372"/>
                  <a:pt x="157" y="372"/>
                  <a:pt x="158" y="374"/>
                </a:cubicBezTo>
                <a:cubicBezTo>
                  <a:pt x="152" y="373"/>
                  <a:pt x="152" y="373"/>
                  <a:pt x="152" y="373"/>
                </a:cubicBezTo>
                <a:cubicBezTo>
                  <a:pt x="152" y="373"/>
                  <a:pt x="152" y="373"/>
                  <a:pt x="151" y="372"/>
                </a:cubicBezTo>
                <a:cubicBezTo>
                  <a:pt x="149" y="372"/>
                  <a:pt x="149" y="372"/>
                  <a:pt x="149" y="372"/>
                </a:cubicBezTo>
                <a:cubicBezTo>
                  <a:pt x="148" y="373"/>
                  <a:pt x="148" y="373"/>
                  <a:pt x="147" y="374"/>
                </a:cubicBezTo>
                <a:cubicBezTo>
                  <a:pt x="146" y="374"/>
                  <a:pt x="146" y="374"/>
                  <a:pt x="146" y="374"/>
                </a:cubicBezTo>
                <a:cubicBezTo>
                  <a:pt x="146" y="375"/>
                  <a:pt x="146" y="375"/>
                  <a:pt x="146" y="375"/>
                </a:cubicBezTo>
                <a:cubicBezTo>
                  <a:pt x="145" y="375"/>
                  <a:pt x="145" y="375"/>
                  <a:pt x="145" y="375"/>
                </a:cubicBezTo>
                <a:cubicBezTo>
                  <a:pt x="145" y="375"/>
                  <a:pt x="144" y="376"/>
                  <a:pt x="144" y="376"/>
                </a:cubicBezTo>
                <a:cubicBezTo>
                  <a:pt x="142" y="376"/>
                  <a:pt x="142" y="376"/>
                  <a:pt x="142" y="376"/>
                </a:cubicBezTo>
                <a:cubicBezTo>
                  <a:pt x="142" y="377"/>
                  <a:pt x="142" y="377"/>
                  <a:pt x="142" y="377"/>
                </a:cubicBezTo>
                <a:cubicBezTo>
                  <a:pt x="141" y="378"/>
                  <a:pt x="141" y="383"/>
                  <a:pt x="141" y="385"/>
                </a:cubicBezTo>
                <a:cubicBezTo>
                  <a:pt x="141" y="385"/>
                  <a:pt x="143" y="385"/>
                  <a:pt x="142" y="386"/>
                </a:cubicBezTo>
                <a:cubicBezTo>
                  <a:pt x="141" y="387"/>
                  <a:pt x="140" y="387"/>
                  <a:pt x="139" y="388"/>
                </a:cubicBezTo>
                <a:cubicBezTo>
                  <a:pt x="139" y="389"/>
                  <a:pt x="139" y="389"/>
                  <a:pt x="139" y="389"/>
                </a:cubicBezTo>
                <a:cubicBezTo>
                  <a:pt x="139" y="389"/>
                  <a:pt x="139" y="389"/>
                  <a:pt x="139" y="389"/>
                </a:cubicBezTo>
                <a:cubicBezTo>
                  <a:pt x="139" y="391"/>
                  <a:pt x="139" y="392"/>
                  <a:pt x="141" y="393"/>
                </a:cubicBezTo>
                <a:cubicBezTo>
                  <a:pt x="141" y="393"/>
                  <a:pt x="141" y="393"/>
                  <a:pt x="141" y="393"/>
                </a:cubicBezTo>
                <a:cubicBezTo>
                  <a:pt x="141" y="393"/>
                  <a:pt x="142" y="393"/>
                  <a:pt x="143" y="393"/>
                </a:cubicBezTo>
                <a:cubicBezTo>
                  <a:pt x="143" y="393"/>
                  <a:pt x="143" y="393"/>
                  <a:pt x="143" y="393"/>
                </a:cubicBezTo>
                <a:cubicBezTo>
                  <a:pt x="143" y="393"/>
                  <a:pt x="143" y="393"/>
                  <a:pt x="143" y="393"/>
                </a:cubicBezTo>
                <a:cubicBezTo>
                  <a:pt x="143" y="395"/>
                  <a:pt x="140" y="397"/>
                  <a:pt x="139" y="396"/>
                </a:cubicBezTo>
                <a:cubicBezTo>
                  <a:pt x="138" y="396"/>
                  <a:pt x="138" y="396"/>
                  <a:pt x="138" y="396"/>
                </a:cubicBezTo>
                <a:cubicBezTo>
                  <a:pt x="138" y="397"/>
                  <a:pt x="138" y="398"/>
                  <a:pt x="138" y="399"/>
                </a:cubicBezTo>
                <a:cubicBezTo>
                  <a:pt x="139" y="399"/>
                  <a:pt x="141" y="400"/>
                  <a:pt x="142" y="400"/>
                </a:cubicBezTo>
                <a:cubicBezTo>
                  <a:pt x="142" y="399"/>
                  <a:pt x="142" y="399"/>
                  <a:pt x="142" y="399"/>
                </a:cubicBezTo>
                <a:cubicBezTo>
                  <a:pt x="143" y="399"/>
                  <a:pt x="143" y="399"/>
                  <a:pt x="144" y="398"/>
                </a:cubicBezTo>
                <a:cubicBezTo>
                  <a:pt x="144" y="398"/>
                  <a:pt x="144" y="398"/>
                  <a:pt x="144" y="398"/>
                </a:cubicBezTo>
                <a:cubicBezTo>
                  <a:pt x="145" y="398"/>
                  <a:pt x="146" y="398"/>
                  <a:pt x="147" y="398"/>
                </a:cubicBezTo>
                <a:cubicBezTo>
                  <a:pt x="148" y="396"/>
                  <a:pt x="149" y="397"/>
                  <a:pt x="150" y="395"/>
                </a:cubicBezTo>
                <a:cubicBezTo>
                  <a:pt x="151" y="395"/>
                  <a:pt x="151" y="395"/>
                  <a:pt x="151" y="395"/>
                </a:cubicBezTo>
                <a:cubicBezTo>
                  <a:pt x="151" y="393"/>
                  <a:pt x="151" y="393"/>
                  <a:pt x="151" y="393"/>
                </a:cubicBezTo>
                <a:cubicBezTo>
                  <a:pt x="153" y="393"/>
                  <a:pt x="153" y="392"/>
                  <a:pt x="156" y="392"/>
                </a:cubicBezTo>
                <a:cubicBezTo>
                  <a:pt x="156" y="390"/>
                  <a:pt x="156" y="390"/>
                  <a:pt x="155" y="389"/>
                </a:cubicBezTo>
                <a:cubicBezTo>
                  <a:pt x="156" y="389"/>
                  <a:pt x="157" y="389"/>
                  <a:pt x="157" y="389"/>
                </a:cubicBezTo>
                <a:cubicBezTo>
                  <a:pt x="157" y="390"/>
                  <a:pt x="157" y="390"/>
                  <a:pt x="157" y="390"/>
                </a:cubicBezTo>
                <a:cubicBezTo>
                  <a:pt x="159" y="390"/>
                  <a:pt x="159" y="390"/>
                  <a:pt x="159" y="390"/>
                </a:cubicBezTo>
                <a:cubicBezTo>
                  <a:pt x="159" y="387"/>
                  <a:pt x="159" y="387"/>
                  <a:pt x="161" y="385"/>
                </a:cubicBezTo>
                <a:cubicBezTo>
                  <a:pt x="161" y="385"/>
                  <a:pt x="161" y="385"/>
                  <a:pt x="161" y="385"/>
                </a:cubicBezTo>
                <a:cubicBezTo>
                  <a:pt x="161" y="387"/>
                  <a:pt x="161" y="387"/>
                  <a:pt x="161" y="387"/>
                </a:cubicBezTo>
                <a:cubicBezTo>
                  <a:pt x="162" y="387"/>
                  <a:pt x="162" y="387"/>
                  <a:pt x="162" y="387"/>
                </a:cubicBezTo>
                <a:cubicBezTo>
                  <a:pt x="163" y="387"/>
                  <a:pt x="163" y="386"/>
                  <a:pt x="163" y="386"/>
                </a:cubicBezTo>
                <a:cubicBezTo>
                  <a:pt x="164" y="386"/>
                  <a:pt x="168" y="387"/>
                  <a:pt x="170" y="387"/>
                </a:cubicBezTo>
                <a:cubicBezTo>
                  <a:pt x="170" y="386"/>
                  <a:pt x="170" y="385"/>
                  <a:pt x="170" y="384"/>
                </a:cubicBezTo>
                <a:cubicBezTo>
                  <a:pt x="173" y="384"/>
                  <a:pt x="173" y="384"/>
                  <a:pt x="173" y="384"/>
                </a:cubicBezTo>
                <a:cubicBezTo>
                  <a:pt x="172" y="382"/>
                  <a:pt x="171" y="381"/>
                  <a:pt x="173" y="380"/>
                </a:cubicBezTo>
                <a:cubicBezTo>
                  <a:pt x="173" y="378"/>
                  <a:pt x="173" y="378"/>
                  <a:pt x="173" y="378"/>
                </a:cubicBezTo>
                <a:cubicBezTo>
                  <a:pt x="172" y="378"/>
                  <a:pt x="172" y="379"/>
                  <a:pt x="170" y="379"/>
                </a:cubicBezTo>
                <a:cubicBezTo>
                  <a:pt x="170" y="377"/>
                  <a:pt x="170" y="377"/>
                  <a:pt x="170" y="377"/>
                </a:cubicBezTo>
                <a:cubicBezTo>
                  <a:pt x="168" y="377"/>
                  <a:pt x="168" y="377"/>
                  <a:pt x="168" y="377"/>
                </a:cubicBezTo>
                <a:cubicBezTo>
                  <a:pt x="168" y="377"/>
                  <a:pt x="168" y="377"/>
                  <a:pt x="168" y="377"/>
                </a:cubicBezTo>
                <a:cubicBezTo>
                  <a:pt x="168" y="377"/>
                  <a:pt x="168" y="377"/>
                  <a:pt x="168" y="377"/>
                </a:cubicBezTo>
                <a:cubicBezTo>
                  <a:pt x="168" y="372"/>
                  <a:pt x="168" y="372"/>
                  <a:pt x="168" y="372"/>
                </a:cubicBezTo>
                <a:cubicBezTo>
                  <a:pt x="172" y="372"/>
                  <a:pt x="170" y="373"/>
                  <a:pt x="174" y="372"/>
                </a:cubicBezTo>
                <a:cubicBezTo>
                  <a:pt x="174" y="373"/>
                  <a:pt x="174" y="373"/>
                  <a:pt x="174" y="373"/>
                </a:cubicBezTo>
                <a:cubicBezTo>
                  <a:pt x="175" y="373"/>
                  <a:pt x="176" y="373"/>
                  <a:pt x="177" y="373"/>
                </a:cubicBezTo>
                <a:cubicBezTo>
                  <a:pt x="177" y="372"/>
                  <a:pt x="177" y="372"/>
                  <a:pt x="177" y="372"/>
                </a:cubicBezTo>
                <a:cubicBezTo>
                  <a:pt x="180" y="373"/>
                  <a:pt x="181" y="373"/>
                  <a:pt x="183" y="370"/>
                </a:cubicBezTo>
                <a:cubicBezTo>
                  <a:pt x="184" y="370"/>
                  <a:pt x="184" y="370"/>
                  <a:pt x="184" y="370"/>
                </a:cubicBezTo>
                <a:cubicBezTo>
                  <a:pt x="183" y="371"/>
                  <a:pt x="183" y="372"/>
                  <a:pt x="183" y="373"/>
                </a:cubicBezTo>
                <a:cubicBezTo>
                  <a:pt x="184" y="374"/>
                  <a:pt x="185" y="374"/>
                  <a:pt x="186" y="374"/>
                </a:cubicBezTo>
                <a:cubicBezTo>
                  <a:pt x="186" y="375"/>
                  <a:pt x="186" y="375"/>
                  <a:pt x="186" y="375"/>
                </a:cubicBezTo>
                <a:cubicBezTo>
                  <a:pt x="184" y="375"/>
                  <a:pt x="184" y="375"/>
                  <a:pt x="184" y="375"/>
                </a:cubicBezTo>
                <a:cubicBezTo>
                  <a:pt x="184" y="375"/>
                  <a:pt x="184" y="375"/>
                  <a:pt x="184" y="375"/>
                </a:cubicBezTo>
                <a:cubicBezTo>
                  <a:pt x="183" y="375"/>
                  <a:pt x="183" y="375"/>
                  <a:pt x="183" y="375"/>
                </a:cubicBezTo>
                <a:cubicBezTo>
                  <a:pt x="183" y="376"/>
                  <a:pt x="183" y="376"/>
                  <a:pt x="183" y="376"/>
                </a:cubicBezTo>
                <a:cubicBezTo>
                  <a:pt x="187" y="376"/>
                  <a:pt x="187" y="376"/>
                  <a:pt x="187" y="376"/>
                </a:cubicBezTo>
                <a:cubicBezTo>
                  <a:pt x="187" y="377"/>
                  <a:pt x="187" y="377"/>
                  <a:pt x="187" y="377"/>
                </a:cubicBezTo>
                <a:cubicBezTo>
                  <a:pt x="189" y="377"/>
                  <a:pt x="189" y="377"/>
                  <a:pt x="189" y="377"/>
                </a:cubicBezTo>
                <a:cubicBezTo>
                  <a:pt x="189" y="378"/>
                  <a:pt x="189" y="378"/>
                  <a:pt x="189" y="378"/>
                </a:cubicBezTo>
                <a:cubicBezTo>
                  <a:pt x="190" y="378"/>
                  <a:pt x="190" y="378"/>
                  <a:pt x="190" y="378"/>
                </a:cubicBezTo>
                <a:cubicBezTo>
                  <a:pt x="190" y="380"/>
                  <a:pt x="190" y="380"/>
                  <a:pt x="189" y="381"/>
                </a:cubicBezTo>
                <a:cubicBezTo>
                  <a:pt x="189" y="381"/>
                  <a:pt x="189" y="382"/>
                  <a:pt x="189" y="383"/>
                </a:cubicBezTo>
                <a:cubicBezTo>
                  <a:pt x="193" y="383"/>
                  <a:pt x="194" y="383"/>
                  <a:pt x="195" y="381"/>
                </a:cubicBezTo>
                <a:cubicBezTo>
                  <a:pt x="196" y="381"/>
                  <a:pt x="196" y="381"/>
                  <a:pt x="196" y="381"/>
                </a:cubicBezTo>
                <a:cubicBezTo>
                  <a:pt x="196" y="383"/>
                  <a:pt x="196" y="383"/>
                  <a:pt x="196" y="383"/>
                </a:cubicBezTo>
                <a:cubicBezTo>
                  <a:pt x="196" y="383"/>
                  <a:pt x="197" y="384"/>
                  <a:pt x="197" y="385"/>
                </a:cubicBezTo>
                <a:cubicBezTo>
                  <a:pt x="198" y="385"/>
                  <a:pt x="198" y="385"/>
                  <a:pt x="198" y="385"/>
                </a:cubicBezTo>
                <a:cubicBezTo>
                  <a:pt x="201" y="385"/>
                  <a:pt x="201" y="385"/>
                  <a:pt x="201" y="385"/>
                </a:cubicBezTo>
                <a:cubicBezTo>
                  <a:pt x="201" y="386"/>
                  <a:pt x="201" y="386"/>
                  <a:pt x="201" y="386"/>
                </a:cubicBezTo>
                <a:cubicBezTo>
                  <a:pt x="203" y="386"/>
                  <a:pt x="203" y="386"/>
                  <a:pt x="203" y="386"/>
                </a:cubicBezTo>
                <a:cubicBezTo>
                  <a:pt x="203" y="387"/>
                  <a:pt x="203" y="387"/>
                  <a:pt x="204" y="388"/>
                </a:cubicBezTo>
                <a:cubicBezTo>
                  <a:pt x="207" y="388"/>
                  <a:pt x="207" y="388"/>
                  <a:pt x="207" y="388"/>
                </a:cubicBezTo>
                <a:cubicBezTo>
                  <a:pt x="207" y="389"/>
                  <a:pt x="207" y="389"/>
                  <a:pt x="207" y="389"/>
                </a:cubicBezTo>
                <a:cubicBezTo>
                  <a:pt x="208" y="389"/>
                  <a:pt x="210" y="389"/>
                  <a:pt x="211" y="389"/>
                </a:cubicBezTo>
                <a:cubicBezTo>
                  <a:pt x="211" y="390"/>
                  <a:pt x="211" y="390"/>
                  <a:pt x="211" y="390"/>
                </a:cubicBezTo>
                <a:cubicBezTo>
                  <a:pt x="212" y="390"/>
                  <a:pt x="211" y="389"/>
                  <a:pt x="212" y="389"/>
                </a:cubicBezTo>
                <a:cubicBezTo>
                  <a:pt x="214" y="389"/>
                  <a:pt x="214" y="389"/>
                  <a:pt x="214" y="389"/>
                </a:cubicBezTo>
                <a:cubicBezTo>
                  <a:pt x="214" y="389"/>
                  <a:pt x="214" y="388"/>
                  <a:pt x="214" y="388"/>
                </a:cubicBezTo>
                <a:cubicBezTo>
                  <a:pt x="218" y="388"/>
                  <a:pt x="218" y="388"/>
                  <a:pt x="218" y="388"/>
                </a:cubicBezTo>
                <a:cubicBezTo>
                  <a:pt x="218" y="388"/>
                  <a:pt x="218" y="387"/>
                  <a:pt x="219" y="387"/>
                </a:cubicBezTo>
                <a:cubicBezTo>
                  <a:pt x="219" y="388"/>
                  <a:pt x="219" y="388"/>
                  <a:pt x="219" y="388"/>
                </a:cubicBezTo>
                <a:cubicBezTo>
                  <a:pt x="221" y="388"/>
                  <a:pt x="221" y="388"/>
                  <a:pt x="221" y="388"/>
                </a:cubicBezTo>
                <a:cubicBezTo>
                  <a:pt x="221" y="389"/>
                  <a:pt x="221" y="389"/>
                  <a:pt x="221" y="389"/>
                </a:cubicBezTo>
                <a:cubicBezTo>
                  <a:pt x="222" y="389"/>
                  <a:pt x="222" y="389"/>
                  <a:pt x="222" y="389"/>
                </a:cubicBezTo>
                <a:cubicBezTo>
                  <a:pt x="222" y="389"/>
                  <a:pt x="222" y="389"/>
                  <a:pt x="222" y="389"/>
                </a:cubicBezTo>
                <a:cubicBezTo>
                  <a:pt x="224" y="389"/>
                  <a:pt x="224" y="389"/>
                  <a:pt x="224" y="389"/>
                </a:cubicBezTo>
                <a:cubicBezTo>
                  <a:pt x="224" y="390"/>
                  <a:pt x="224" y="390"/>
                  <a:pt x="224" y="390"/>
                </a:cubicBezTo>
                <a:cubicBezTo>
                  <a:pt x="225" y="390"/>
                  <a:pt x="226" y="389"/>
                  <a:pt x="227" y="389"/>
                </a:cubicBezTo>
                <a:cubicBezTo>
                  <a:pt x="227" y="390"/>
                  <a:pt x="228" y="391"/>
                  <a:pt x="228" y="391"/>
                </a:cubicBezTo>
                <a:cubicBezTo>
                  <a:pt x="230" y="391"/>
                  <a:pt x="230" y="391"/>
                  <a:pt x="230" y="391"/>
                </a:cubicBezTo>
                <a:cubicBezTo>
                  <a:pt x="230" y="392"/>
                  <a:pt x="230" y="392"/>
                  <a:pt x="230" y="392"/>
                </a:cubicBezTo>
                <a:cubicBezTo>
                  <a:pt x="232" y="392"/>
                  <a:pt x="232" y="392"/>
                  <a:pt x="232" y="392"/>
                </a:cubicBezTo>
                <a:cubicBezTo>
                  <a:pt x="232" y="393"/>
                  <a:pt x="232" y="393"/>
                  <a:pt x="232" y="393"/>
                </a:cubicBezTo>
                <a:cubicBezTo>
                  <a:pt x="235" y="393"/>
                  <a:pt x="235" y="393"/>
                  <a:pt x="235" y="393"/>
                </a:cubicBezTo>
                <a:cubicBezTo>
                  <a:pt x="239" y="394"/>
                  <a:pt x="242" y="394"/>
                  <a:pt x="243" y="391"/>
                </a:cubicBezTo>
                <a:cubicBezTo>
                  <a:pt x="244" y="391"/>
                  <a:pt x="244" y="391"/>
                  <a:pt x="244" y="391"/>
                </a:cubicBezTo>
                <a:cubicBezTo>
                  <a:pt x="244" y="393"/>
                  <a:pt x="244" y="393"/>
                  <a:pt x="244" y="393"/>
                </a:cubicBezTo>
                <a:cubicBezTo>
                  <a:pt x="243" y="393"/>
                  <a:pt x="243" y="393"/>
                  <a:pt x="243" y="393"/>
                </a:cubicBezTo>
                <a:cubicBezTo>
                  <a:pt x="243" y="395"/>
                  <a:pt x="245" y="395"/>
                  <a:pt x="242" y="396"/>
                </a:cubicBezTo>
                <a:cubicBezTo>
                  <a:pt x="244" y="400"/>
                  <a:pt x="247" y="398"/>
                  <a:pt x="247" y="398"/>
                </a:cubicBezTo>
                <a:cubicBezTo>
                  <a:pt x="248" y="398"/>
                  <a:pt x="248" y="399"/>
                  <a:pt x="248" y="400"/>
                </a:cubicBezTo>
                <a:cubicBezTo>
                  <a:pt x="249" y="401"/>
                  <a:pt x="251" y="401"/>
                  <a:pt x="253" y="400"/>
                </a:cubicBezTo>
                <a:cubicBezTo>
                  <a:pt x="252" y="400"/>
                  <a:pt x="252" y="399"/>
                  <a:pt x="252" y="398"/>
                </a:cubicBezTo>
                <a:cubicBezTo>
                  <a:pt x="256" y="398"/>
                  <a:pt x="256" y="398"/>
                  <a:pt x="256" y="398"/>
                </a:cubicBezTo>
                <a:cubicBezTo>
                  <a:pt x="256" y="400"/>
                  <a:pt x="255" y="401"/>
                  <a:pt x="254" y="402"/>
                </a:cubicBezTo>
                <a:cubicBezTo>
                  <a:pt x="255" y="405"/>
                  <a:pt x="256" y="405"/>
                  <a:pt x="257" y="407"/>
                </a:cubicBezTo>
                <a:cubicBezTo>
                  <a:pt x="258" y="407"/>
                  <a:pt x="258" y="407"/>
                  <a:pt x="258" y="407"/>
                </a:cubicBezTo>
                <a:cubicBezTo>
                  <a:pt x="258" y="409"/>
                  <a:pt x="258" y="409"/>
                  <a:pt x="258" y="409"/>
                </a:cubicBezTo>
                <a:cubicBezTo>
                  <a:pt x="259" y="409"/>
                  <a:pt x="259" y="409"/>
                  <a:pt x="260" y="410"/>
                </a:cubicBezTo>
                <a:cubicBezTo>
                  <a:pt x="260" y="411"/>
                  <a:pt x="261" y="411"/>
                  <a:pt x="261" y="412"/>
                </a:cubicBezTo>
                <a:cubicBezTo>
                  <a:pt x="263" y="412"/>
                  <a:pt x="265" y="412"/>
                  <a:pt x="266" y="412"/>
                </a:cubicBezTo>
                <a:cubicBezTo>
                  <a:pt x="266" y="413"/>
                  <a:pt x="266" y="413"/>
                  <a:pt x="266" y="415"/>
                </a:cubicBezTo>
                <a:cubicBezTo>
                  <a:pt x="268" y="415"/>
                  <a:pt x="268" y="415"/>
                  <a:pt x="268" y="415"/>
                </a:cubicBezTo>
                <a:cubicBezTo>
                  <a:pt x="268" y="416"/>
                  <a:pt x="268" y="416"/>
                  <a:pt x="268" y="416"/>
                </a:cubicBezTo>
                <a:cubicBezTo>
                  <a:pt x="270" y="417"/>
                  <a:pt x="269" y="417"/>
                  <a:pt x="271" y="418"/>
                </a:cubicBezTo>
                <a:cubicBezTo>
                  <a:pt x="271" y="419"/>
                  <a:pt x="271" y="420"/>
                  <a:pt x="272" y="421"/>
                </a:cubicBezTo>
                <a:cubicBezTo>
                  <a:pt x="271" y="421"/>
                  <a:pt x="271" y="421"/>
                  <a:pt x="271" y="421"/>
                </a:cubicBezTo>
                <a:cubicBezTo>
                  <a:pt x="272" y="423"/>
                  <a:pt x="272" y="422"/>
                  <a:pt x="274" y="424"/>
                </a:cubicBezTo>
                <a:cubicBezTo>
                  <a:pt x="276" y="424"/>
                  <a:pt x="276" y="424"/>
                  <a:pt x="276" y="424"/>
                </a:cubicBezTo>
                <a:cubicBezTo>
                  <a:pt x="276" y="426"/>
                  <a:pt x="276" y="426"/>
                  <a:pt x="277" y="427"/>
                </a:cubicBezTo>
                <a:cubicBezTo>
                  <a:pt x="278" y="427"/>
                  <a:pt x="277" y="427"/>
                  <a:pt x="278" y="427"/>
                </a:cubicBezTo>
                <a:cubicBezTo>
                  <a:pt x="279" y="426"/>
                  <a:pt x="279" y="426"/>
                  <a:pt x="279" y="424"/>
                </a:cubicBezTo>
                <a:cubicBezTo>
                  <a:pt x="280" y="424"/>
                  <a:pt x="280" y="425"/>
                  <a:pt x="281" y="425"/>
                </a:cubicBezTo>
                <a:cubicBezTo>
                  <a:pt x="281" y="426"/>
                  <a:pt x="281" y="426"/>
                  <a:pt x="281" y="426"/>
                </a:cubicBezTo>
                <a:cubicBezTo>
                  <a:pt x="283" y="427"/>
                  <a:pt x="282" y="427"/>
                  <a:pt x="285" y="427"/>
                </a:cubicBezTo>
                <a:cubicBezTo>
                  <a:pt x="286" y="427"/>
                  <a:pt x="286" y="426"/>
                  <a:pt x="286" y="425"/>
                </a:cubicBezTo>
                <a:cubicBezTo>
                  <a:pt x="285" y="425"/>
                  <a:pt x="285" y="425"/>
                  <a:pt x="285" y="425"/>
                </a:cubicBezTo>
                <a:cubicBezTo>
                  <a:pt x="285" y="422"/>
                  <a:pt x="285" y="422"/>
                  <a:pt x="282" y="422"/>
                </a:cubicBezTo>
                <a:cubicBezTo>
                  <a:pt x="283" y="421"/>
                  <a:pt x="283" y="421"/>
                  <a:pt x="284" y="420"/>
                </a:cubicBezTo>
                <a:cubicBezTo>
                  <a:pt x="283" y="420"/>
                  <a:pt x="282" y="419"/>
                  <a:pt x="281" y="418"/>
                </a:cubicBezTo>
                <a:cubicBezTo>
                  <a:pt x="278" y="417"/>
                  <a:pt x="275" y="417"/>
                  <a:pt x="272" y="417"/>
                </a:cubicBezTo>
                <a:cubicBezTo>
                  <a:pt x="271" y="416"/>
                  <a:pt x="271" y="415"/>
                  <a:pt x="271" y="414"/>
                </a:cubicBezTo>
                <a:cubicBezTo>
                  <a:pt x="273" y="415"/>
                  <a:pt x="272" y="414"/>
                  <a:pt x="273" y="416"/>
                </a:cubicBezTo>
                <a:cubicBezTo>
                  <a:pt x="275" y="415"/>
                  <a:pt x="275" y="415"/>
                  <a:pt x="276" y="414"/>
                </a:cubicBezTo>
                <a:cubicBezTo>
                  <a:pt x="276" y="414"/>
                  <a:pt x="276" y="414"/>
                  <a:pt x="276" y="414"/>
                </a:cubicBezTo>
                <a:cubicBezTo>
                  <a:pt x="278" y="413"/>
                  <a:pt x="278" y="414"/>
                  <a:pt x="280" y="412"/>
                </a:cubicBezTo>
                <a:cubicBezTo>
                  <a:pt x="280" y="412"/>
                  <a:pt x="280" y="412"/>
                  <a:pt x="280" y="412"/>
                </a:cubicBezTo>
                <a:cubicBezTo>
                  <a:pt x="280" y="413"/>
                  <a:pt x="281" y="414"/>
                  <a:pt x="281" y="415"/>
                </a:cubicBezTo>
                <a:cubicBezTo>
                  <a:pt x="282" y="415"/>
                  <a:pt x="282" y="415"/>
                  <a:pt x="282" y="415"/>
                </a:cubicBezTo>
                <a:cubicBezTo>
                  <a:pt x="282" y="413"/>
                  <a:pt x="281" y="410"/>
                  <a:pt x="282" y="408"/>
                </a:cubicBezTo>
                <a:cubicBezTo>
                  <a:pt x="282" y="406"/>
                  <a:pt x="282" y="406"/>
                  <a:pt x="282" y="406"/>
                </a:cubicBezTo>
                <a:cubicBezTo>
                  <a:pt x="283" y="406"/>
                  <a:pt x="283" y="406"/>
                  <a:pt x="283" y="406"/>
                </a:cubicBezTo>
                <a:cubicBezTo>
                  <a:pt x="284" y="408"/>
                  <a:pt x="284" y="410"/>
                  <a:pt x="284" y="412"/>
                </a:cubicBezTo>
                <a:cubicBezTo>
                  <a:pt x="286" y="413"/>
                  <a:pt x="288" y="415"/>
                  <a:pt x="291" y="414"/>
                </a:cubicBezTo>
                <a:cubicBezTo>
                  <a:pt x="291" y="414"/>
                  <a:pt x="291" y="414"/>
                  <a:pt x="291" y="414"/>
                </a:cubicBezTo>
                <a:cubicBezTo>
                  <a:pt x="291" y="414"/>
                  <a:pt x="291" y="414"/>
                  <a:pt x="291" y="414"/>
                </a:cubicBezTo>
                <a:cubicBezTo>
                  <a:pt x="291" y="417"/>
                  <a:pt x="291" y="417"/>
                  <a:pt x="291" y="417"/>
                </a:cubicBezTo>
                <a:cubicBezTo>
                  <a:pt x="292" y="417"/>
                  <a:pt x="292" y="417"/>
                  <a:pt x="292" y="417"/>
                </a:cubicBezTo>
                <a:cubicBezTo>
                  <a:pt x="292" y="418"/>
                  <a:pt x="292" y="418"/>
                  <a:pt x="292" y="418"/>
                </a:cubicBezTo>
                <a:cubicBezTo>
                  <a:pt x="293" y="417"/>
                  <a:pt x="294" y="417"/>
                  <a:pt x="295" y="417"/>
                </a:cubicBezTo>
                <a:cubicBezTo>
                  <a:pt x="294" y="418"/>
                  <a:pt x="294" y="420"/>
                  <a:pt x="294" y="421"/>
                </a:cubicBezTo>
                <a:cubicBezTo>
                  <a:pt x="295" y="421"/>
                  <a:pt x="295" y="421"/>
                  <a:pt x="295" y="421"/>
                </a:cubicBezTo>
                <a:cubicBezTo>
                  <a:pt x="296" y="422"/>
                  <a:pt x="296" y="422"/>
                  <a:pt x="297" y="423"/>
                </a:cubicBezTo>
                <a:cubicBezTo>
                  <a:pt x="297" y="423"/>
                  <a:pt x="297" y="423"/>
                  <a:pt x="297" y="423"/>
                </a:cubicBezTo>
                <a:cubicBezTo>
                  <a:pt x="297" y="424"/>
                  <a:pt x="296" y="425"/>
                  <a:pt x="297" y="427"/>
                </a:cubicBezTo>
                <a:cubicBezTo>
                  <a:pt x="297" y="427"/>
                  <a:pt x="298" y="427"/>
                  <a:pt x="298" y="427"/>
                </a:cubicBezTo>
                <a:cubicBezTo>
                  <a:pt x="298" y="431"/>
                  <a:pt x="298" y="431"/>
                  <a:pt x="298" y="431"/>
                </a:cubicBezTo>
                <a:cubicBezTo>
                  <a:pt x="298" y="431"/>
                  <a:pt x="299" y="431"/>
                  <a:pt x="299" y="432"/>
                </a:cubicBezTo>
                <a:cubicBezTo>
                  <a:pt x="302" y="432"/>
                  <a:pt x="302" y="432"/>
                  <a:pt x="302" y="432"/>
                </a:cubicBezTo>
                <a:cubicBezTo>
                  <a:pt x="302" y="434"/>
                  <a:pt x="302" y="434"/>
                  <a:pt x="302" y="434"/>
                </a:cubicBezTo>
                <a:cubicBezTo>
                  <a:pt x="301" y="434"/>
                  <a:pt x="301" y="434"/>
                  <a:pt x="301" y="434"/>
                </a:cubicBezTo>
                <a:cubicBezTo>
                  <a:pt x="302" y="436"/>
                  <a:pt x="302" y="437"/>
                  <a:pt x="303" y="437"/>
                </a:cubicBezTo>
                <a:cubicBezTo>
                  <a:pt x="305" y="437"/>
                  <a:pt x="305" y="437"/>
                  <a:pt x="305" y="437"/>
                </a:cubicBezTo>
                <a:cubicBezTo>
                  <a:pt x="305" y="438"/>
                  <a:pt x="305" y="439"/>
                  <a:pt x="305" y="439"/>
                </a:cubicBezTo>
                <a:cubicBezTo>
                  <a:pt x="307" y="441"/>
                  <a:pt x="309" y="442"/>
                  <a:pt x="310" y="443"/>
                </a:cubicBezTo>
                <a:cubicBezTo>
                  <a:pt x="310" y="448"/>
                  <a:pt x="310" y="448"/>
                  <a:pt x="310" y="448"/>
                </a:cubicBezTo>
                <a:cubicBezTo>
                  <a:pt x="310" y="448"/>
                  <a:pt x="310" y="448"/>
                  <a:pt x="309" y="448"/>
                </a:cubicBezTo>
                <a:cubicBezTo>
                  <a:pt x="309" y="452"/>
                  <a:pt x="309" y="452"/>
                  <a:pt x="309" y="452"/>
                </a:cubicBezTo>
                <a:cubicBezTo>
                  <a:pt x="310" y="452"/>
                  <a:pt x="311" y="451"/>
                  <a:pt x="312" y="451"/>
                </a:cubicBezTo>
                <a:cubicBezTo>
                  <a:pt x="312" y="448"/>
                  <a:pt x="312" y="448"/>
                  <a:pt x="312" y="448"/>
                </a:cubicBezTo>
                <a:cubicBezTo>
                  <a:pt x="314" y="447"/>
                  <a:pt x="313" y="448"/>
                  <a:pt x="314" y="447"/>
                </a:cubicBezTo>
                <a:cubicBezTo>
                  <a:pt x="315" y="447"/>
                  <a:pt x="315" y="447"/>
                  <a:pt x="316" y="448"/>
                </a:cubicBezTo>
                <a:cubicBezTo>
                  <a:pt x="316" y="448"/>
                  <a:pt x="316" y="448"/>
                  <a:pt x="316" y="448"/>
                </a:cubicBezTo>
                <a:cubicBezTo>
                  <a:pt x="314" y="448"/>
                  <a:pt x="314" y="448"/>
                  <a:pt x="314" y="448"/>
                </a:cubicBezTo>
                <a:cubicBezTo>
                  <a:pt x="314" y="449"/>
                  <a:pt x="314" y="450"/>
                  <a:pt x="314" y="451"/>
                </a:cubicBezTo>
                <a:cubicBezTo>
                  <a:pt x="313" y="451"/>
                  <a:pt x="313" y="451"/>
                  <a:pt x="313" y="451"/>
                </a:cubicBezTo>
                <a:cubicBezTo>
                  <a:pt x="313" y="452"/>
                  <a:pt x="315" y="454"/>
                  <a:pt x="315" y="457"/>
                </a:cubicBezTo>
                <a:cubicBezTo>
                  <a:pt x="316" y="457"/>
                  <a:pt x="317" y="456"/>
                  <a:pt x="318" y="456"/>
                </a:cubicBezTo>
                <a:cubicBezTo>
                  <a:pt x="318" y="457"/>
                  <a:pt x="318" y="457"/>
                  <a:pt x="318" y="457"/>
                </a:cubicBezTo>
                <a:cubicBezTo>
                  <a:pt x="318" y="456"/>
                  <a:pt x="318" y="456"/>
                  <a:pt x="318" y="456"/>
                </a:cubicBezTo>
                <a:cubicBezTo>
                  <a:pt x="319" y="456"/>
                  <a:pt x="319" y="456"/>
                  <a:pt x="319" y="456"/>
                </a:cubicBezTo>
                <a:cubicBezTo>
                  <a:pt x="319" y="455"/>
                  <a:pt x="319" y="453"/>
                  <a:pt x="318" y="452"/>
                </a:cubicBezTo>
                <a:cubicBezTo>
                  <a:pt x="318" y="452"/>
                  <a:pt x="318" y="452"/>
                  <a:pt x="318" y="452"/>
                </a:cubicBezTo>
                <a:cubicBezTo>
                  <a:pt x="318" y="451"/>
                  <a:pt x="318" y="451"/>
                  <a:pt x="318" y="451"/>
                </a:cubicBezTo>
                <a:cubicBezTo>
                  <a:pt x="320" y="452"/>
                  <a:pt x="319" y="453"/>
                  <a:pt x="320" y="456"/>
                </a:cubicBezTo>
                <a:cubicBezTo>
                  <a:pt x="321" y="456"/>
                  <a:pt x="321" y="456"/>
                  <a:pt x="321" y="456"/>
                </a:cubicBezTo>
                <a:cubicBezTo>
                  <a:pt x="321" y="457"/>
                  <a:pt x="321" y="458"/>
                  <a:pt x="320" y="459"/>
                </a:cubicBezTo>
                <a:cubicBezTo>
                  <a:pt x="317" y="459"/>
                  <a:pt x="317" y="459"/>
                  <a:pt x="317" y="459"/>
                </a:cubicBezTo>
                <a:cubicBezTo>
                  <a:pt x="317" y="460"/>
                  <a:pt x="317" y="460"/>
                  <a:pt x="318" y="461"/>
                </a:cubicBezTo>
                <a:cubicBezTo>
                  <a:pt x="319" y="461"/>
                  <a:pt x="319" y="461"/>
                  <a:pt x="320" y="462"/>
                </a:cubicBezTo>
                <a:cubicBezTo>
                  <a:pt x="320" y="462"/>
                  <a:pt x="320" y="462"/>
                  <a:pt x="319" y="463"/>
                </a:cubicBezTo>
                <a:cubicBezTo>
                  <a:pt x="319" y="464"/>
                  <a:pt x="319" y="463"/>
                  <a:pt x="320" y="464"/>
                </a:cubicBezTo>
                <a:cubicBezTo>
                  <a:pt x="320" y="465"/>
                  <a:pt x="320" y="465"/>
                  <a:pt x="320" y="465"/>
                </a:cubicBezTo>
                <a:cubicBezTo>
                  <a:pt x="321" y="465"/>
                  <a:pt x="322" y="465"/>
                  <a:pt x="323" y="466"/>
                </a:cubicBezTo>
                <a:cubicBezTo>
                  <a:pt x="323" y="465"/>
                  <a:pt x="323" y="464"/>
                  <a:pt x="324" y="463"/>
                </a:cubicBezTo>
                <a:cubicBezTo>
                  <a:pt x="326" y="462"/>
                  <a:pt x="326" y="462"/>
                  <a:pt x="327" y="460"/>
                </a:cubicBezTo>
                <a:cubicBezTo>
                  <a:pt x="328" y="460"/>
                  <a:pt x="328" y="460"/>
                  <a:pt x="329" y="460"/>
                </a:cubicBezTo>
                <a:cubicBezTo>
                  <a:pt x="329" y="461"/>
                  <a:pt x="329" y="462"/>
                  <a:pt x="330" y="462"/>
                </a:cubicBezTo>
                <a:cubicBezTo>
                  <a:pt x="329" y="462"/>
                  <a:pt x="327" y="463"/>
                  <a:pt x="327" y="463"/>
                </a:cubicBezTo>
                <a:cubicBezTo>
                  <a:pt x="327" y="464"/>
                  <a:pt x="327" y="464"/>
                  <a:pt x="327" y="464"/>
                </a:cubicBezTo>
                <a:cubicBezTo>
                  <a:pt x="326" y="464"/>
                  <a:pt x="325" y="465"/>
                  <a:pt x="324" y="466"/>
                </a:cubicBezTo>
                <a:cubicBezTo>
                  <a:pt x="324" y="468"/>
                  <a:pt x="324" y="468"/>
                  <a:pt x="324" y="468"/>
                </a:cubicBezTo>
                <a:cubicBezTo>
                  <a:pt x="323" y="468"/>
                  <a:pt x="323" y="468"/>
                  <a:pt x="323" y="468"/>
                </a:cubicBezTo>
                <a:cubicBezTo>
                  <a:pt x="323" y="469"/>
                  <a:pt x="322" y="470"/>
                  <a:pt x="322" y="471"/>
                </a:cubicBezTo>
                <a:cubicBezTo>
                  <a:pt x="322" y="472"/>
                  <a:pt x="322" y="472"/>
                  <a:pt x="322" y="472"/>
                </a:cubicBezTo>
                <a:cubicBezTo>
                  <a:pt x="324" y="472"/>
                  <a:pt x="324" y="472"/>
                  <a:pt x="324" y="472"/>
                </a:cubicBezTo>
                <a:cubicBezTo>
                  <a:pt x="324" y="473"/>
                  <a:pt x="324" y="473"/>
                  <a:pt x="324" y="473"/>
                </a:cubicBezTo>
                <a:cubicBezTo>
                  <a:pt x="325" y="473"/>
                  <a:pt x="325" y="473"/>
                  <a:pt x="325" y="473"/>
                </a:cubicBezTo>
                <a:cubicBezTo>
                  <a:pt x="325" y="475"/>
                  <a:pt x="324" y="476"/>
                  <a:pt x="324" y="477"/>
                </a:cubicBezTo>
                <a:cubicBezTo>
                  <a:pt x="325" y="477"/>
                  <a:pt x="326" y="477"/>
                  <a:pt x="326" y="477"/>
                </a:cubicBezTo>
                <a:cubicBezTo>
                  <a:pt x="326" y="479"/>
                  <a:pt x="326" y="479"/>
                  <a:pt x="326" y="479"/>
                </a:cubicBezTo>
                <a:cubicBezTo>
                  <a:pt x="324" y="479"/>
                  <a:pt x="324" y="479"/>
                  <a:pt x="324" y="479"/>
                </a:cubicBezTo>
                <a:cubicBezTo>
                  <a:pt x="325" y="481"/>
                  <a:pt x="326" y="483"/>
                  <a:pt x="326" y="485"/>
                </a:cubicBezTo>
                <a:cubicBezTo>
                  <a:pt x="328" y="485"/>
                  <a:pt x="328" y="486"/>
                  <a:pt x="330" y="487"/>
                </a:cubicBezTo>
                <a:cubicBezTo>
                  <a:pt x="330" y="487"/>
                  <a:pt x="330" y="487"/>
                  <a:pt x="330" y="487"/>
                </a:cubicBezTo>
                <a:cubicBezTo>
                  <a:pt x="330" y="487"/>
                  <a:pt x="331" y="487"/>
                  <a:pt x="331" y="487"/>
                </a:cubicBezTo>
                <a:cubicBezTo>
                  <a:pt x="331" y="485"/>
                  <a:pt x="331" y="485"/>
                  <a:pt x="330" y="484"/>
                </a:cubicBezTo>
                <a:cubicBezTo>
                  <a:pt x="330" y="483"/>
                  <a:pt x="330" y="483"/>
                  <a:pt x="330" y="483"/>
                </a:cubicBezTo>
                <a:cubicBezTo>
                  <a:pt x="331" y="484"/>
                  <a:pt x="331" y="484"/>
                  <a:pt x="332" y="484"/>
                </a:cubicBezTo>
                <a:cubicBezTo>
                  <a:pt x="332" y="484"/>
                  <a:pt x="333" y="483"/>
                  <a:pt x="333" y="483"/>
                </a:cubicBezTo>
                <a:cubicBezTo>
                  <a:pt x="335" y="483"/>
                  <a:pt x="335" y="483"/>
                  <a:pt x="335" y="483"/>
                </a:cubicBezTo>
                <a:cubicBezTo>
                  <a:pt x="335" y="482"/>
                  <a:pt x="335" y="482"/>
                  <a:pt x="335" y="482"/>
                </a:cubicBezTo>
                <a:cubicBezTo>
                  <a:pt x="335" y="482"/>
                  <a:pt x="335" y="482"/>
                  <a:pt x="335" y="482"/>
                </a:cubicBezTo>
                <a:cubicBezTo>
                  <a:pt x="336" y="483"/>
                  <a:pt x="336" y="483"/>
                  <a:pt x="336" y="484"/>
                </a:cubicBezTo>
                <a:cubicBezTo>
                  <a:pt x="335" y="484"/>
                  <a:pt x="335" y="484"/>
                  <a:pt x="334" y="485"/>
                </a:cubicBezTo>
                <a:cubicBezTo>
                  <a:pt x="334" y="488"/>
                  <a:pt x="334" y="489"/>
                  <a:pt x="337" y="489"/>
                </a:cubicBezTo>
                <a:cubicBezTo>
                  <a:pt x="337" y="490"/>
                  <a:pt x="337" y="490"/>
                  <a:pt x="337" y="490"/>
                </a:cubicBezTo>
                <a:cubicBezTo>
                  <a:pt x="335" y="489"/>
                  <a:pt x="336" y="490"/>
                  <a:pt x="335" y="489"/>
                </a:cubicBezTo>
                <a:cubicBezTo>
                  <a:pt x="333" y="489"/>
                  <a:pt x="333" y="489"/>
                  <a:pt x="332" y="489"/>
                </a:cubicBezTo>
                <a:cubicBezTo>
                  <a:pt x="333" y="492"/>
                  <a:pt x="334" y="492"/>
                  <a:pt x="335" y="494"/>
                </a:cubicBezTo>
                <a:cubicBezTo>
                  <a:pt x="338" y="494"/>
                  <a:pt x="338" y="494"/>
                  <a:pt x="338" y="494"/>
                </a:cubicBezTo>
                <a:cubicBezTo>
                  <a:pt x="338" y="494"/>
                  <a:pt x="338" y="494"/>
                  <a:pt x="338" y="494"/>
                </a:cubicBezTo>
                <a:cubicBezTo>
                  <a:pt x="339" y="494"/>
                  <a:pt x="339" y="494"/>
                  <a:pt x="339" y="494"/>
                </a:cubicBezTo>
                <a:cubicBezTo>
                  <a:pt x="339" y="493"/>
                  <a:pt x="338" y="493"/>
                  <a:pt x="338" y="492"/>
                </a:cubicBezTo>
                <a:cubicBezTo>
                  <a:pt x="339" y="492"/>
                  <a:pt x="339" y="492"/>
                  <a:pt x="339" y="492"/>
                </a:cubicBezTo>
                <a:cubicBezTo>
                  <a:pt x="339" y="494"/>
                  <a:pt x="339" y="495"/>
                  <a:pt x="339" y="495"/>
                </a:cubicBezTo>
                <a:cubicBezTo>
                  <a:pt x="339" y="495"/>
                  <a:pt x="340" y="496"/>
                  <a:pt x="340" y="496"/>
                </a:cubicBezTo>
                <a:cubicBezTo>
                  <a:pt x="340" y="497"/>
                  <a:pt x="340" y="498"/>
                  <a:pt x="341" y="498"/>
                </a:cubicBezTo>
                <a:cubicBezTo>
                  <a:pt x="343" y="498"/>
                  <a:pt x="343" y="498"/>
                  <a:pt x="344" y="500"/>
                </a:cubicBezTo>
                <a:cubicBezTo>
                  <a:pt x="345" y="500"/>
                  <a:pt x="345" y="500"/>
                  <a:pt x="345" y="500"/>
                </a:cubicBezTo>
                <a:cubicBezTo>
                  <a:pt x="344" y="501"/>
                  <a:pt x="344" y="501"/>
                  <a:pt x="343" y="502"/>
                </a:cubicBezTo>
                <a:cubicBezTo>
                  <a:pt x="343" y="502"/>
                  <a:pt x="343" y="502"/>
                  <a:pt x="343" y="502"/>
                </a:cubicBezTo>
                <a:cubicBezTo>
                  <a:pt x="346" y="502"/>
                  <a:pt x="346" y="502"/>
                  <a:pt x="346" y="502"/>
                </a:cubicBezTo>
                <a:cubicBezTo>
                  <a:pt x="346" y="504"/>
                  <a:pt x="346" y="504"/>
                  <a:pt x="346" y="504"/>
                </a:cubicBezTo>
                <a:cubicBezTo>
                  <a:pt x="345" y="504"/>
                  <a:pt x="345" y="504"/>
                  <a:pt x="345" y="504"/>
                </a:cubicBezTo>
                <a:cubicBezTo>
                  <a:pt x="345" y="507"/>
                  <a:pt x="345" y="507"/>
                  <a:pt x="345" y="507"/>
                </a:cubicBezTo>
                <a:cubicBezTo>
                  <a:pt x="346" y="508"/>
                  <a:pt x="346" y="508"/>
                  <a:pt x="347" y="508"/>
                </a:cubicBezTo>
                <a:cubicBezTo>
                  <a:pt x="347" y="509"/>
                  <a:pt x="347" y="509"/>
                  <a:pt x="347" y="509"/>
                </a:cubicBezTo>
                <a:cubicBezTo>
                  <a:pt x="345" y="509"/>
                  <a:pt x="345" y="509"/>
                  <a:pt x="345" y="509"/>
                </a:cubicBezTo>
                <a:cubicBezTo>
                  <a:pt x="345" y="510"/>
                  <a:pt x="345" y="510"/>
                  <a:pt x="346" y="510"/>
                </a:cubicBezTo>
                <a:cubicBezTo>
                  <a:pt x="345" y="511"/>
                  <a:pt x="345" y="511"/>
                  <a:pt x="343" y="511"/>
                </a:cubicBezTo>
                <a:cubicBezTo>
                  <a:pt x="343" y="514"/>
                  <a:pt x="342" y="515"/>
                  <a:pt x="344" y="516"/>
                </a:cubicBezTo>
                <a:cubicBezTo>
                  <a:pt x="344" y="517"/>
                  <a:pt x="344" y="517"/>
                  <a:pt x="344" y="517"/>
                </a:cubicBezTo>
                <a:cubicBezTo>
                  <a:pt x="345" y="517"/>
                  <a:pt x="345" y="516"/>
                  <a:pt x="345" y="516"/>
                </a:cubicBezTo>
                <a:cubicBezTo>
                  <a:pt x="348" y="516"/>
                  <a:pt x="348" y="516"/>
                  <a:pt x="348" y="516"/>
                </a:cubicBezTo>
                <a:cubicBezTo>
                  <a:pt x="348" y="516"/>
                  <a:pt x="348" y="516"/>
                  <a:pt x="348" y="516"/>
                </a:cubicBezTo>
                <a:cubicBezTo>
                  <a:pt x="349" y="515"/>
                  <a:pt x="351" y="515"/>
                  <a:pt x="352" y="515"/>
                </a:cubicBezTo>
                <a:cubicBezTo>
                  <a:pt x="352" y="516"/>
                  <a:pt x="352" y="516"/>
                  <a:pt x="352" y="516"/>
                </a:cubicBezTo>
                <a:cubicBezTo>
                  <a:pt x="354" y="516"/>
                  <a:pt x="354" y="516"/>
                  <a:pt x="355" y="516"/>
                </a:cubicBezTo>
                <a:cubicBezTo>
                  <a:pt x="355" y="517"/>
                  <a:pt x="354" y="518"/>
                  <a:pt x="353" y="518"/>
                </a:cubicBezTo>
                <a:cubicBezTo>
                  <a:pt x="354" y="519"/>
                  <a:pt x="354" y="519"/>
                  <a:pt x="355" y="519"/>
                </a:cubicBezTo>
                <a:cubicBezTo>
                  <a:pt x="355" y="520"/>
                  <a:pt x="355" y="520"/>
                  <a:pt x="355" y="520"/>
                </a:cubicBezTo>
                <a:cubicBezTo>
                  <a:pt x="355" y="520"/>
                  <a:pt x="355" y="520"/>
                  <a:pt x="355" y="520"/>
                </a:cubicBezTo>
                <a:cubicBezTo>
                  <a:pt x="355" y="519"/>
                  <a:pt x="355" y="519"/>
                  <a:pt x="355" y="519"/>
                </a:cubicBezTo>
                <a:cubicBezTo>
                  <a:pt x="359" y="519"/>
                  <a:pt x="359" y="519"/>
                  <a:pt x="359" y="519"/>
                </a:cubicBezTo>
                <a:cubicBezTo>
                  <a:pt x="359" y="519"/>
                  <a:pt x="359" y="519"/>
                  <a:pt x="359" y="519"/>
                </a:cubicBezTo>
                <a:cubicBezTo>
                  <a:pt x="361" y="519"/>
                  <a:pt x="362" y="520"/>
                  <a:pt x="364" y="519"/>
                </a:cubicBezTo>
                <a:cubicBezTo>
                  <a:pt x="364" y="518"/>
                  <a:pt x="364" y="518"/>
                  <a:pt x="364" y="518"/>
                </a:cubicBezTo>
                <a:cubicBezTo>
                  <a:pt x="365" y="517"/>
                  <a:pt x="365" y="517"/>
                  <a:pt x="367" y="517"/>
                </a:cubicBezTo>
                <a:cubicBezTo>
                  <a:pt x="367" y="519"/>
                  <a:pt x="367" y="519"/>
                  <a:pt x="367" y="519"/>
                </a:cubicBezTo>
                <a:cubicBezTo>
                  <a:pt x="368" y="519"/>
                  <a:pt x="368" y="519"/>
                  <a:pt x="368" y="519"/>
                </a:cubicBezTo>
                <a:cubicBezTo>
                  <a:pt x="369" y="522"/>
                  <a:pt x="370" y="519"/>
                  <a:pt x="369" y="523"/>
                </a:cubicBezTo>
                <a:cubicBezTo>
                  <a:pt x="370" y="523"/>
                  <a:pt x="370" y="523"/>
                  <a:pt x="371" y="523"/>
                </a:cubicBezTo>
                <a:cubicBezTo>
                  <a:pt x="371" y="524"/>
                  <a:pt x="371" y="524"/>
                  <a:pt x="371" y="524"/>
                </a:cubicBezTo>
                <a:cubicBezTo>
                  <a:pt x="372" y="524"/>
                  <a:pt x="372" y="524"/>
                  <a:pt x="372" y="524"/>
                </a:cubicBezTo>
                <a:cubicBezTo>
                  <a:pt x="372" y="525"/>
                  <a:pt x="372" y="525"/>
                  <a:pt x="372" y="525"/>
                </a:cubicBezTo>
                <a:cubicBezTo>
                  <a:pt x="374" y="524"/>
                  <a:pt x="375" y="524"/>
                  <a:pt x="376" y="524"/>
                </a:cubicBezTo>
                <a:cubicBezTo>
                  <a:pt x="376" y="525"/>
                  <a:pt x="376" y="525"/>
                  <a:pt x="376" y="525"/>
                </a:cubicBezTo>
                <a:cubicBezTo>
                  <a:pt x="378" y="525"/>
                  <a:pt x="378" y="525"/>
                  <a:pt x="378" y="525"/>
                </a:cubicBezTo>
                <a:cubicBezTo>
                  <a:pt x="377" y="528"/>
                  <a:pt x="378" y="528"/>
                  <a:pt x="376" y="529"/>
                </a:cubicBezTo>
                <a:cubicBezTo>
                  <a:pt x="376" y="529"/>
                  <a:pt x="376" y="529"/>
                  <a:pt x="376" y="529"/>
                </a:cubicBezTo>
                <a:cubicBezTo>
                  <a:pt x="377" y="529"/>
                  <a:pt x="377" y="529"/>
                  <a:pt x="377" y="529"/>
                </a:cubicBezTo>
                <a:cubicBezTo>
                  <a:pt x="377" y="530"/>
                  <a:pt x="377" y="530"/>
                  <a:pt x="377" y="530"/>
                </a:cubicBezTo>
                <a:cubicBezTo>
                  <a:pt x="378" y="530"/>
                  <a:pt x="379" y="530"/>
                  <a:pt x="379" y="529"/>
                </a:cubicBezTo>
                <a:cubicBezTo>
                  <a:pt x="380" y="529"/>
                  <a:pt x="380" y="528"/>
                  <a:pt x="380" y="527"/>
                </a:cubicBezTo>
                <a:cubicBezTo>
                  <a:pt x="382" y="528"/>
                  <a:pt x="382" y="528"/>
                  <a:pt x="383" y="528"/>
                </a:cubicBezTo>
                <a:cubicBezTo>
                  <a:pt x="382" y="530"/>
                  <a:pt x="383" y="529"/>
                  <a:pt x="381" y="530"/>
                </a:cubicBezTo>
                <a:cubicBezTo>
                  <a:pt x="382" y="532"/>
                  <a:pt x="383" y="532"/>
                  <a:pt x="385" y="533"/>
                </a:cubicBezTo>
                <a:cubicBezTo>
                  <a:pt x="385" y="534"/>
                  <a:pt x="385" y="534"/>
                  <a:pt x="385" y="534"/>
                </a:cubicBezTo>
                <a:cubicBezTo>
                  <a:pt x="387" y="534"/>
                  <a:pt x="387" y="534"/>
                  <a:pt x="387" y="534"/>
                </a:cubicBezTo>
                <a:cubicBezTo>
                  <a:pt x="387" y="537"/>
                  <a:pt x="387" y="537"/>
                  <a:pt x="387" y="537"/>
                </a:cubicBezTo>
                <a:cubicBezTo>
                  <a:pt x="388" y="537"/>
                  <a:pt x="389" y="538"/>
                  <a:pt x="390" y="539"/>
                </a:cubicBezTo>
                <a:cubicBezTo>
                  <a:pt x="390" y="542"/>
                  <a:pt x="389" y="542"/>
                  <a:pt x="387" y="542"/>
                </a:cubicBezTo>
                <a:cubicBezTo>
                  <a:pt x="388" y="544"/>
                  <a:pt x="390" y="545"/>
                  <a:pt x="390" y="547"/>
                </a:cubicBezTo>
                <a:cubicBezTo>
                  <a:pt x="389" y="548"/>
                  <a:pt x="389" y="548"/>
                  <a:pt x="389" y="548"/>
                </a:cubicBezTo>
                <a:cubicBezTo>
                  <a:pt x="391" y="548"/>
                  <a:pt x="391" y="547"/>
                  <a:pt x="392" y="547"/>
                </a:cubicBezTo>
                <a:cubicBezTo>
                  <a:pt x="392" y="548"/>
                  <a:pt x="392" y="548"/>
                  <a:pt x="392" y="548"/>
                </a:cubicBezTo>
                <a:cubicBezTo>
                  <a:pt x="393" y="548"/>
                  <a:pt x="393" y="548"/>
                  <a:pt x="393" y="548"/>
                </a:cubicBezTo>
                <a:cubicBezTo>
                  <a:pt x="392" y="551"/>
                  <a:pt x="390" y="552"/>
                  <a:pt x="391" y="556"/>
                </a:cubicBezTo>
                <a:cubicBezTo>
                  <a:pt x="390" y="556"/>
                  <a:pt x="390" y="556"/>
                  <a:pt x="390" y="556"/>
                </a:cubicBezTo>
                <a:cubicBezTo>
                  <a:pt x="390" y="556"/>
                  <a:pt x="390" y="554"/>
                  <a:pt x="389" y="554"/>
                </a:cubicBezTo>
                <a:cubicBezTo>
                  <a:pt x="389" y="553"/>
                  <a:pt x="388" y="553"/>
                  <a:pt x="388" y="553"/>
                </a:cubicBezTo>
                <a:cubicBezTo>
                  <a:pt x="388" y="552"/>
                  <a:pt x="388" y="553"/>
                  <a:pt x="389" y="552"/>
                </a:cubicBezTo>
                <a:cubicBezTo>
                  <a:pt x="388" y="551"/>
                  <a:pt x="388" y="551"/>
                  <a:pt x="388" y="550"/>
                </a:cubicBezTo>
                <a:cubicBezTo>
                  <a:pt x="389" y="550"/>
                  <a:pt x="389" y="550"/>
                  <a:pt x="389" y="550"/>
                </a:cubicBezTo>
                <a:cubicBezTo>
                  <a:pt x="390" y="550"/>
                  <a:pt x="390" y="550"/>
                  <a:pt x="390" y="550"/>
                </a:cubicBezTo>
                <a:cubicBezTo>
                  <a:pt x="390" y="548"/>
                  <a:pt x="389" y="548"/>
                  <a:pt x="389" y="547"/>
                </a:cubicBezTo>
                <a:cubicBezTo>
                  <a:pt x="387" y="547"/>
                  <a:pt x="387" y="547"/>
                  <a:pt x="387" y="547"/>
                </a:cubicBezTo>
                <a:cubicBezTo>
                  <a:pt x="387" y="548"/>
                  <a:pt x="387" y="548"/>
                  <a:pt x="386" y="549"/>
                </a:cubicBezTo>
                <a:cubicBezTo>
                  <a:pt x="385" y="549"/>
                  <a:pt x="383" y="549"/>
                  <a:pt x="382" y="548"/>
                </a:cubicBezTo>
                <a:cubicBezTo>
                  <a:pt x="382" y="549"/>
                  <a:pt x="382" y="549"/>
                  <a:pt x="382" y="549"/>
                </a:cubicBezTo>
                <a:cubicBezTo>
                  <a:pt x="381" y="549"/>
                  <a:pt x="379" y="549"/>
                  <a:pt x="378" y="548"/>
                </a:cubicBezTo>
                <a:cubicBezTo>
                  <a:pt x="378" y="548"/>
                  <a:pt x="378" y="548"/>
                  <a:pt x="378" y="548"/>
                </a:cubicBezTo>
                <a:cubicBezTo>
                  <a:pt x="377" y="548"/>
                  <a:pt x="376" y="548"/>
                  <a:pt x="374" y="548"/>
                </a:cubicBezTo>
                <a:cubicBezTo>
                  <a:pt x="374" y="548"/>
                  <a:pt x="374" y="548"/>
                  <a:pt x="374" y="548"/>
                </a:cubicBezTo>
                <a:cubicBezTo>
                  <a:pt x="373" y="548"/>
                  <a:pt x="373" y="548"/>
                  <a:pt x="373" y="548"/>
                </a:cubicBezTo>
                <a:cubicBezTo>
                  <a:pt x="373" y="547"/>
                  <a:pt x="373" y="547"/>
                  <a:pt x="373" y="547"/>
                </a:cubicBezTo>
                <a:cubicBezTo>
                  <a:pt x="370" y="546"/>
                  <a:pt x="370" y="546"/>
                  <a:pt x="370" y="546"/>
                </a:cubicBezTo>
                <a:cubicBezTo>
                  <a:pt x="370" y="549"/>
                  <a:pt x="370" y="551"/>
                  <a:pt x="370" y="553"/>
                </a:cubicBezTo>
                <a:cubicBezTo>
                  <a:pt x="371" y="553"/>
                  <a:pt x="371" y="553"/>
                  <a:pt x="372" y="554"/>
                </a:cubicBezTo>
                <a:cubicBezTo>
                  <a:pt x="373" y="556"/>
                  <a:pt x="375" y="559"/>
                  <a:pt x="376" y="563"/>
                </a:cubicBezTo>
                <a:cubicBezTo>
                  <a:pt x="377" y="563"/>
                  <a:pt x="377" y="563"/>
                  <a:pt x="377" y="563"/>
                </a:cubicBezTo>
                <a:cubicBezTo>
                  <a:pt x="377" y="564"/>
                  <a:pt x="376" y="565"/>
                  <a:pt x="376" y="566"/>
                </a:cubicBezTo>
                <a:cubicBezTo>
                  <a:pt x="378" y="566"/>
                  <a:pt x="378" y="566"/>
                  <a:pt x="378" y="566"/>
                </a:cubicBezTo>
                <a:cubicBezTo>
                  <a:pt x="378" y="571"/>
                  <a:pt x="378" y="571"/>
                  <a:pt x="378" y="571"/>
                </a:cubicBezTo>
                <a:cubicBezTo>
                  <a:pt x="377" y="570"/>
                  <a:pt x="378" y="571"/>
                  <a:pt x="377" y="570"/>
                </a:cubicBezTo>
                <a:cubicBezTo>
                  <a:pt x="376" y="570"/>
                  <a:pt x="376" y="570"/>
                  <a:pt x="376" y="570"/>
                </a:cubicBezTo>
                <a:cubicBezTo>
                  <a:pt x="376" y="575"/>
                  <a:pt x="376" y="575"/>
                  <a:pt x="376" y="575"/>
                </a:cubicBezTo>
                <a:cubicBezTo>
                  <a:pt x="378" y="575"/>
                  <a:pt x="378" y="575"/>
                  <a:pt x="378" y="575"/>
                </a:cubicBezTo>
                <a:cubicBezTo>
                  <a:pt x="378" y="576"/>
                  <a:pt x="378" y="576"/>
                  <a:pt x="378" y="576"/>
                </a:cubicBezTo>
                <a:cubicBezTo>
                  <a:pt x="376" y="576"/>
                  <a:pt x="376" y="576"/>
                  <a:pt x="376" y="576"/>
                </a:cubicBezTo>
                <a:cubicBezTo>
                  <a:pt x="376" y="578"/>
                  <a:pt x="377" y="581"/>
                  <a:pt x="377" y="583"/>
                </a:cubicBezTo>
                <a:cubicBezTo>
                  <a:pt x="378" y="583"/>
                  <a:pt x="378" y="583"/>
                  <a:pt x="378" y="583"/>
                </a:cubicBezTo>
                <a:cubicBezTo>
                  <a:pt x="377" y="584"/>
                  <a:pt x="377" y="585"/>
                  <a:pt x="377" y="585"/>
                </a:cubicBezTo>
                <a:cubicBezTo>
                  <a:pt x="376" y="585"/>
                  <a:pt x="376" y="585"/>
                  <a:pt x="376" y="585"/>
                </a:cubicBezTo>
                <a:cubicBezTo>
                  <a:pt x="376" y="590"/>
                  <a:pt x="376" y="590"/>
                  <a:pt x="376" y="590"/>
                </a:cubicBezTo>
                <a:cubicBezTo>
                  <a:pt x="377" y="590"/>
                  <a:pt x="377" y="590"/>
                  <a:pt x="377" y="590"/>
                </a:cubicBezTo>
                <a:cubicBezTo>
                  <a:pt x="377" y="592"/>
                  <a:pt x="376" y="593"/>
                  <a:pt x="376" y="594"/>
                </a:cubicBezTo>
                <a:cubicBezTo>
                  <a:pt x="376" y="594"/>
                  <a:pt x="376" y="594"/>
                  <a:pt x="376" y="594"/>
                </a:cubicBezTo>
                <a:cubicBezTo>
                  <a:pt x="375" y="596"/>
                  <a:pt x="376" y="597"/>
                  <a:pt x="376" y="598"/>
                </a:cubicBezTo>
                <a:cubicBezTo>
                  <a:pt x="376" y="598"/>
                  <a:pt x="376" y="598"/>
                  <a:pt x="376" y="598"/>
                </a:cubicBezTo>
                <a:cubicBezTo>
                  <a:pt x="375" y="600"/>
                  <a:pt x="374" y="608"/>
                  <a:pt x="375" y="609"/>
                </a:cubicBezTo>
                <a:cubicBezTo>
                  <a:pt x="375" y="611"/>
                  <a:pt x="374" y="610"/>
                  <a:pt x="374" y="611"/>
                </a:cubicBezTo>
                <a:cubicBezTo>
                  <a:pt x="373" y="613"/>
                  <a:pt x="374" y="617"/>
                  <a:pt x="374" y="618"/>
                </a:cubicBezTo>
                <a:cubicBezTo>
                  <a:pt x="374" y="623"/>
                  <a:pt x="375" y="625"/>
                  <a:pt x="378" y="627"/>
                </a:cubicBezTo>
                <a:cubicBezTo>
                  <a:pt x="378" y="628"/>
                  <a:pt x="378" y="628"/>
                  <a:pt x="378" y="628"/>
                </a:cubicBezTo>
                <a:cubicBezTo>
                  <a:pt x="377" y="628"/>
                  <a:pt x="377" y="628"/>
                  <a:pt x="377" y="628"/>
                </a:cubicBezTo>
                <a:cubicBezTo>
                  <a:pt x="376" y="629"/>
                  <a:pt x="376" y="630"/>
                  <a:pt x="376" y="631"/>
                </a:cubicBezTo>
                <a:cubicBezTo>
                  <a:pt x="377" y="631"/>
                  <a:pt x="377" y="631"/>
                  <a:pt x="377" y="631"/>
                </a:cubicBezTo>
                <a:cubicBezTo>
                  <a:pt x="377" y="635"/>
                  <a:pt x="377" y="635"/>
                  <a:pt x="377" y="635"/>
                </a:cubicBezTo>
                <a:cubicBezTo>
                  <a:pt x="377" y="635"/>
                  <a:pt x="378" y="635"/>
                  <a:pt x="378" y="636"/>
                </a:cubicBezTo>
                <a:cubicBezTo>
                  <a:pt x="377" y="636"/>
                  <a:pt x="377" y="636"/>
                  <a:pt x="377" y="636"/>
                </a:cubicBezTo>
                <a:cubicBezTo>
                  <a:pt x="376" y="639"/>
                  <a:pt x="377" y="642"/>
                  <a:pt x="377" y="645"/>
                </a:cubicBezTo>
                <a:cubicBezTo>
                  <a:pt x="375" y="645"/>
                  <a:pt x="375" y="645"/>
                  <a:pt x="375" y="645"/>
                </a:cubicBezTo>
                <a:cubicBezTo>
                  <a:pt x="375" y="646"/>
                  <a:pt x="375" y="646"/>
                  <a:pt x="375" y="646"/>
                </a:cubicBezTo>
                <a:cubicBezTo>
                  <a:pt x="374" y="646"/>
                  <a:pt x="374" y="646"/>
                  <a:pt x="374" y="646"/>
                </a:cubicBezTo>
                <a:cubicBezTo>
                  <a:pt x="374" y="647"/>
                  <a:pt x="375" y="648"/>
                  <a:pt x="375" y="649"/>
                </a:cubicBezTo>
                <a:cubicBezTo>
                  <a:pt x="376" y="649"/>
                  <a:pt x="376" y="649"/>
                  <a:pt x="376" y="649"/>
                </a:cubicBezTo>
                <a:cubicBezTo>
                  <a:pt x="376" y="650"/>
                  <a:pt x="376" y="650"/>
                  <a:pt x="376" y="650"/>
                </a:cubicBezTo>
                <a:cubicBezTo>
                  <a:pt x="376" y="651"/>
                  <a:pt x="376" y="651"/>
                  <a:pt x="377" y="651"/>
                </a:cubicBezTo>
                <a:cubicBezTo>
                  <a:pt x="377" y="652"/>
                  <a:pt x="377" y="652"/>
                  <a:pt x="377" y="652"/>
                </a:cubicBezTo>
                <a:cubicBezTo>
                  <a:pt x="378" y="652"/>
                  <a:pt x="378" y="652"/>
                  <a:pt x="378" y="652"/>
                </a:cubicBezTo>
                <a:cubicBezTo>
                  <a:pt x="378" y="654"/>
                  <a:pt x="378" y="654"/>
                  <a:pt x="378" y="654"/>
                </a:cubicBezTo>
                <a:cubicBezTo>
                  <a:pt x="378" y="654"/>
                  <a:pt x="378" y="655"/>
                  <a:pt x="379" y="655"/>
                </a:cubicBezTo>
                <a:cubicBezTo>
                  <a:pt x="379" y="658"/>
                  <a:pt x="379" y="658"/>
                  <a:pt x="379" y="658"/>
                </a:cubicBezTo>
                <a:cubicBezTo>
                  <a:pt x="379" y="658"/>
                  <a:pt x="380" y="658"/>
                  <a:pt x="380" y="658"/>
                </a:cubicBezTo>
                <a:cubicBezTo>
                  <a:pt x="380" y="661"/>
                  <a:pt x="381" y="663"/>
                  <a:pt x="381" y="665"/>
                </a:cubicBezTo>
                <a:cubicBezTo>
                  <a:pt x="381" y="666"/>
                  <a:pt x="382" y="666"/>
                  <a:pt x="383" y="666"/>
                </a:cubicBezTo>
                <a:cubicBezTo>
                  <a:pt x="383" y="667"/>
                  <a:pt x="383" y="667"/>
                  <a:pt x="383" y="667"/>
                </a:cubicBezTo>
                <a:cubicBezTo>
                  <a:pt x="384" y="669"/>
                  <a:pt x="384" y="669"/>
                  <a:pt x="385" y="669"/>
                </a:cubicBezTo>
                <a:cubicBezTo>
                  <a:pt x="385" y="675"/>
                  <a:pt x="385" y="675"/>
                  <a:pt x="385" y="675"/>
                </a:cubicBezTo>
                <a:cubicBezTo>
                  <a:pt x="387" y="675"/>
                  <a:pt x="388" y="675"/>
                  <a:pt x="389" y="675"/>
                </a:cubicBezTo>
                <a:cubicBezTo>
                  <a:pt x="389" y="673"/>
                  <a:pt x="389" y="673"/>
                  <a:pt x="389" y="673"/>
                </a:cubicBezTo>
                <a:cubicBezTo>
                  <a:pt x="389" y="673"/>
                  <a:pt x="389" y="673"/>
                  <a:pt x="389" y="673"/>
                </a:cubicBezTo>
                <a:cubicBezTo>
                  <a:pt x="389" y="672"/>
                  <a:pt x="389" y="672"/>
                  <a:pt x="389" y="672"/>
                </a:cubicBezTo>
                <a:cubicBezTo>
                  <a:pt x="391" y="672"/>
                  <a:pt x="391" y="672"/>
                  <a:pt x="391" y="672"/>
                </a:cubicBezTo>
                <a:cubicBezTo>
                  <a:pt x="391" y="673"/>
                  <a:pt x="391" y="673"/>
                  <a:pt x="391" y="673"/>
                </a:cubicBezTo>
                <a:cubicBezTo>
                  <a:pt x="393" y="673"/>
                  <a:pt x="393" y="673"/>
                  <a:pt x="393" y="673"/>
                </a:cubicBezTo>
                <a:cubicBezTo>
                  <a:pt x="392" y="675"/>
                  <a:pt x="391" y="677"/>
                  <a:pt x="393" y="679"/>
                </a:cubicBezTo>
                <a:cubicBezTo>
                  <a:pt x="393" y="680"/>
                  <a:pt x="393" y="680"/>
                  <a:pt x="393" y="680"/>
                </a:cubicBezTo>
                <a:cubicBezTo>
                  <a:pt x="392" y="679"/>
                  <a:pt x="391" y="679"/>
                  <a:pt x="390" y="678"/>
                </a:cubicBezTo>
                <a:cubicBezTo>
                  <a:pt x="389" y="679"/>
                  <a:pt x="390" y="678"/>
                  <a:pt x="389" y="679"/>
                </a:cubicBezTo>
                <a:cubicBezTo>
                  <a:pt x="389" y="680"/>
                  <a:pt x="389" y="682"/>
                  <a:pt x="390" y="683"/>
                </a:cubicBezTo>
                <a:cubicBezTo>
                  <a:pt x="391" y="683"/>
                  <a:pt x="391" y="683"/>
                  <a:pt x="391" y="683"/>
                </a:cubicBezTo>
                <a:cubicBezTo>
                  <a:pt x="392" y="683"/>
                  <a:pt x="392" y="684"/>
                  <a:pt x="393" y="685"/>
                </a:cubicBezTo>
                <a:cubicBezTo>
                  <a:pt x="394" y="685"/>
                  <a:pt x="395" y="685"/>
                  <a:pt x="396" y="685"/>
                </a:cubicBezTo>
                <a:cubicBezTo>
                  <a:pt x="396" y="686"/>
                  <a:pt x="396" y="686"/>
                  <a:pt x="396" y="686"/>
                </a:cubicBezTo>
                <a:cubicBezTo>
                  <a:pt x="397" y="686"/>
                  <a:pt x="397" y="686"/>
                  <a:pt x="397" y="686"/>
                </a:cubicBezTo>
                <a:cubicBezTo>
                  <a:pt x="397" y="688"/>
                  <a:pt x="397" y="688"/>
                  <a:pt x="397" y="688"/>
                </a:cubicBezTo>
                <a:cubicBezTo>
                  <a:pt x="396" y="688"/>
                  <a:pt x="395" y="688"/>
                  <a:pt x="394" y="688"/>
                </a:cubicBezTo>
                <a:cubicBezTo>
                  <a:pt x="394" y="689"/>
                  <a:pt x="394" y="690"/>
                  <a:pt x="393" y="691"/>
                </a:cubicBezTo>
                <a:cubicBezTo>
                  <a:pt x="394" y="692"/>
                  <a:pt x="396" y="694"/>
                  <a:pt x="397" y="695"/>
                </a:cubicBezTo>
                <a:cubicBezTo>
                  <a:pt x="397" y="696"/>
                  <a:pt x="397" y="696"/>
                  <a:pt x="397" y="696"/>
                </a:cubicBezTo>
                <a:cubicBezTo>
                  <a:pt x="397" y="697"/>
                  <a:pt x="397" y="697"/>
                  <a:pt x="398" y="697"/>
                </a:cubicBezTo>
                <a:cubicBezTo>
                  <a:pt x="398" y="699"/>
                  <a:pt x="398" y="699"/>
                  <a:pt x="398" y="699"/>
                </a:cubicBezTo>
                <a:cubicBezTo>
                  <a:pt x="399" y="699"/>
                  <a:pt x="399" y="699"/>
                  <a:pt x="399" y="699"/>
                </a:cubicBezTo>
                <a:cubicBezTo>
                  <a:pt x="399" y="700"/>
                  <a:pt x="399" y="701"/>
                  <a:pt x="399" y="702"/>
                </a:cubicBezTo>
                <a:cubicBezTo>
                  <a:pt x="400" y="702"/>
                  <a:pt x="401" y="702"/>
                  <a:pt x="401" y="702"/>
                </a:cubicBezTo>
                <a:cubicBezTo>
                  <a:pt x="403" y="704"/>
                  <a:pt x="403" y="704"/>
                  <a:pt x="403" y="704"/>
                </a:cubicBezTo>
                <a:cubicBezTo>
                  <a:pt x="403" y="705"/>
                  <a:pt x="403" y="705"/>
                  <a:pt x="403" y="705"/>
                </a:cubicBezTo>
                <a:cubicBezTo>
                  <a:pt x="403" y="705"/>
                  <a:pt x="403" y="705"/>
                  <a:pt x="404" y="706"/>
                </a:cubicBezTo>
                <a:cubicBezTo>
                  <a:pt x="404" y="706"/>
                  <a:pt x="403" y="707"/>
                  <a:pt x="403" y="708"/>
                </a:cubicBezTo>
                <a:cubicBezTo>
                  <a:pt x="404" y="708"/>
                  <a:pt x="405" y="709"/>
                  <a:pt x="406" y="709"/>
                </a:cubicBezTo>
                <a:cubicBezTo>
                  <a:pt x="406" y="710"/>
                  <a:pt x="406" y="710"/>
                  <a:pt x="406" y="710"/>
                </a:cubicBezTo>
                <a:cubicBezTo>
                  <a:pt x="406" y="710"/>
                  <a:pt x="406" y="710"/>
                  <a:pt x="406" y="710"/>
                </a:cubicBezTo>
                <a:cubicBezTo>
                  <a:pt x="406" y="711"/>
                  <a:pt x="406" y="712"/>
                  <a:pt x="406" y="713"/>
                </a:cubicBezTo>
                <a:cubicBezTo>
                  <a:pt x="406" y="713"/>
                  <a:pt x="406" y="713"/>
                  <a:pt x="406" y="713"/>
                </a:cubicBezTo>
                <a:cubicBezTo>
                  <a:pt x="406" y="716"/>
                  <a:pt x="406" y="716"/>
                  <a:pt x="406" y="716"/>
                </a:cubicBezTo>
                <a:cubicBezTo>
                  <a:pt x="406" y="716"/>
                  <a:pt x="406" y="716"/>
                  <a:pt x="406" y="716"/>
                </a:cubicBezTo>
                <a:cubicBezTo>
                  <a:pt x="409" y="718"/>
                  <a:pt x="409" y="715"/>
                  <a:pt x="412" y="716"/>
                </a:cubicBezTo>
                <a:cubicBezTo>
                  <a:pt x="412" y="717"/>
                  <a:pt x="412" y="717"/>
                  <a:pt x="412" y="717"/>
                </a:cubicBezTo>
                <a:cubicBezTo>
                  <a:pt x="414" y="717"/>
                  <a:pt x="414" y="717"/>
                  <a:pt x="414" y="717"/>
                </a:cubicBezTo>
                <a:cubicBezTo>
                  <a:pt x="414" y="718"/>
                  <a:pt x="414" y="718"/>
                  <a:pt x="414" y="718"/>
                </a:cubicBezTo>
                <a:cubicBezTo>
                  <a:pt x="416" y="718"/>
                  <a:pt x="419" y="719"/>
                  <a:pt x="421" y="719"/>
                </a:cubicBezTo>
                <a:cubicBezTo>
                  <a:pt x="421" y="721"/>
                  <a:pt x="421" y="722"/>
                  <a:pt x="422" y="723"/>
                </a:cubicBezTo>
                <a:cubicBezTo>
                  <a:pt x="422" y="723"/>
                  <a:pt x="422" y="723"/>
                  <a:pt x="422" y="723"/>
                </a:cubicBezTo>
                <a:cubicBezTo>
                  <a:pt x="422" y="724"/>
                  <a:pt x="422" y="724"/>
                  <a:pt x="422" y="724"/>
                </a:cubicBezTo>
                <a:cubicBezTo>
                  <a:pt x="424" y="724"/>
                  <a:pt x="424" y="723"/>
                  <a:pt x="424" y="723"/>
                </a:cubicBezTo>
                <a:cubicBezTo>
                  <a:pt x="427" y="723"/>
                  <a:pt x="426" y="724"/>
                  <a:pt x="427" y="726"/>
                </a:cubicBezTo>
                <a:cubicBezTo>
                  <a:pt x="428" y="726"/>
                  <a:pt x="429" y="727"/>
                  <a:pt x="429" y="727"/>
                </a:cubicBezTo>
                <a:cubicBezTo>
                  <a:pt x="430" y="728"/>
                  <a:pt x="430" y="729"/>
                  <a:pt x="430" y="729"/>
                </a:cubicBezTo>
                <a:cubicBezTo>
                  <a:pt x="431" y="729"/>
                  <a:pt x="431" y="729"/>
                  <a:pt x="431" y="729"/>
                </a:cubicBezTo>
                <a:cubicBezTo>
                  <a:pt x="432" y="730"/>
                  <a:pt x="432" y="731"/>
                  <a:pt x="433" y="731"/>
                </a:cubicBezTo>
                <a:cubicBezTo>
                  <a:pt x="433" y="731"/>
                  <a:pt x="433" y="731"/>
                  <a:pt x="433" y="731"/>
                </a:cubicBezTo>
                <a:cubicBezTo>
                  <a:pt x="433" y="735"/>
                  <a:pt x="433" y="735"/>
                  <a:pt x="433" y="735"/>
                </a:cubicBezTo>
                <a:cubicBezTo>
                  <a:pt x="434" y="735"/>
                  <a:pt x="434" y="735"/>
                  <a:pt x="434" y="735"/>
                </a:cubicBezTo>
                <a:cubicBezTo>
                  <a:pt x="434" y="736"/>
                  <a:pt x="434" y="736"/>
                  <a:pt x="434" y="736"/>
                </a:cubicBezTo>
                <a:cubicBezTo>
                  <a:pt x="435" y="736"/>
                  <a:pt x="435" y="736"/>
                  <a:pt x="435" y="736"/>
                </a:cubicBezTo>
                <a:cubicBezTo>
                  <a:pt x="435" y="738"/>
                  <a:pt x="434" y="738"/>
                  <a:pt x="434" y="738"/>
                </a:cubicBezTo>
                <a:cubicBezTo>
                  <a:pt x="434" y="739"/>
                  <a:pt x="435" y="740"/>
                  <a:pt x="435" y="740"/>
                </a:cubicBezTo>
                <a:cubicBezTo>
                  <a:pt x="435" y="740"/>
                  <a:pt x="435" y="740"/>
                  <a:pt x="435" y="740"/>
                </a:cubicBezTo>
                <a:cubicBezTo>
                  <a:pt x="435" y="742"/>
                  <a:pt x="435" y="742"/>
                  <a:pt x="435" y="742"/>
                </a:cubicBezTo>
                <a:cubicBezTo>
                  <a:pt x="436" y="742"/>
                  <a:pt x="436" y="742"/>
                  <a:pt x="436" y="742"/>
                </a:cubicBezTo>
                <a:cubicBezTo>
                  <a:pt x="436" y="744"/>
                  <a:pt x="436" y="744"/>
                  <a:pt x="436" y="744"/>
                </a:cubicBezTo>
                <a:cubicBezTo>
                  <a:pt x="437" y="744"/>
                  <a:pt x="438" y="745"/>
                  <a:pt x="439" y="746"/>
                </a:cubicBezTo>
                <a:cubicBezTo>
                  <a:pt x="439" y="748"/>
                  <a:pt x="439" y="748"/>
                  <a:pt x="439" y="748"/>
                </a:cubicBezTo>
                <a:cubicBezTo>
                  <a:pt x="440" y="749"/>
                  <a:pt x="440" y="750"/>
                  <a:pt x="441" y="750"/>
                </a:cubicBezTo>
                <a:cubicBezTo>
                  <a:pt x="443" y="752"/>
                  <a:pt x="440" y="753"/>
                  <a:pt x="441" y="756"/>
                </a:cubicBezTo>
                <a:cubicBezTo>
                  <a:pt x="442" y="756"/>
                  <a:pt x="442" y="756"/>
                  <a:pt x="443" y="756"/>
                </a:cubicBezTo>
                <a:cubicBezTo>
                  <a:pt x="443" y="757"/>
                  <a:pt x="443" y="758"/>
                  <a:pt x="443" y="759"/>
                </a:cubicBezTo>
                <a:cubicBezTo>
                  <a:pt x="446" y="760"/>
                  <a:pt x="444" y="760"/>
                  <a:pt x="445" y="761"/>
                </a:cubicBezTo>
                <a:cubicBezTo>
                  <a:pt x="446" y="761"/>
                  <a:pt x="446" y="761"/>
                  <a:pt x="446" y="761"/>
                </a:cubicBezTo>
                <a:cubicBezTo>
                  <a:pt x="446" y="763"/>
                  <a:pt x="446" y="763"/>
                  <a:pt x="446" y="763"/>
                </a:cubicBezTo>
                <a:cubicBezTo>
                  <a:pt x="447" y="763"/>
                  <a:pt x="448" y="764"/>
                  <a:pt x="449" y="764"/>
                </a:cubicBezTo>
                <a:cubicBezTo>
                  <a:pt x="449" y="765"/>
                  <a:pt x="449" y="765"/>
                  <a:pt x="449" y="765"/>
                </a:cubicBezTo>
                <a:cubicBezTo>
                  <a:pt x="450" y="766"/>
                  <a:pt x="452" y="766"/>
                  <a:pt x="453" y="767"/>
                </a:cubicBezTo>
                <a:cubicBezTo>
                  <a:pt x="453" y="768"/>
                  <a:pt x="453" y="768"/>
                  <a:pt x="453" y="768"/>
                </a:cubicBezTo>
                <a:cubicBezTo>
                  <a:pt x="454" y="768"/>
                  <a:pt x="454" y="768"/>
                  <a:pt x="455" y="769"/>
                </a:cubicBezTo>
                <a:cubicBezTo>
                  <a:pt x="456" y="770"/>
                  <a:pt x="457" y="772"/>
                  <a:pt x="458" y="774"/>
                </a:cubicBezTo>
                <a:cubicBezTo>
                  <a:pt x="458" y="775"/>
                  <a:pt x="458" y="777"/>
                  <a:pt x="458" y="778"/>
                </a:cubicBezTo>
                <a:cubicBezTo>
                  <a:pt x="459" y="779"/>
                  <a:pt x="459" y="779"/>
                  <a:pt x="459" y="779"/>
                </a:cubicBezTo>
                <a:cubicBezTo>
                  <a:pt x="459" y="780"/>
                  <a:pt x="459" y="781"/>
                  <a:pt x="460" y="782"/>
                </a:cubicBezTo>
                <a:cubicBezTo>
                  <a:pt x="459" y="782"/>
                  <a:pt x="459" y="782"/>
                  <a:pt x="459" y="782"/>
                </a:cubicBezTo>
                <a:cubicBezTo>
                  <a:pt x="459" y="784"/>
                  <a:pt x="459" y="786"/>
                  <a:pt x="460" y="787"/>
                </a:cubicBezTo>
                <a:cubicBezTo>
                  <a:pt x="459" y="787"/>
                  <a:pt x="459" y="787"/>
                  <a:pt x="459" y="787"/>
                </a:cubicBezTo>
                <a:cubicBezTo>
                  <a:pt x="459" y="789"/>
                  <a:pt x="459" y="789"/>
                  <a:pt x="459" y="789"/>
                </a:cubicBezTo>
                <a:cubicBezTo>
                  <a:pt x="458" y="789"/>
                  <a:pt x="458" y="789"/>
                  <a:pt x="458" y="789"/>
                </a:cubicBezTo>
                <a:cubicBezTo>
                  <a:pt x="458" y="790"/>
                  <a:pt x="458" y="790"/>
                  <a:pt x="458" y="790"/>
                </a:cubicBezTo>
                <a:cubicBezTo>
                  <a:pt x="458" y="789"/>
                  <a:pt x="454" y="790"/>
                  <a:pt x="452" y="790"/>
                </a:cubicBezTo>
                <a:cubicBezTo>
                  <a:pt x="453" y="794"/>
                  <a:pt x="454" y="792"/>
                  <a:pt x="456" y="794"/>
                </a:cubicBezTo>
                <a:cubicBezTo>
                  <a:pt x="457" y="795"/>
                  <a:pt x="458" y="797"/>
                  <a:pt x="460" y="799"/>
                </a:cubicBezTo>
                <a:cubicBezTo>
                  <a:pt x="462" y="799"/>
                  <a:pt x="462" y="799"/>
                  <a:pt x="462" y="799"/>
                </a:cubicBezTo>
                <a:cubicBezTo>
                  <a:pt x="462" y="801"/>
                  <a:pt x="462" y="801"/>
                  <a:pt x="462" y="801"/>
                </a:cubicBezTo>
                <a:cubicBezTo>
                  <a:pt x="462" y="802"/>
                  <a:pt x="462" y="802"/>
                  <a:pt x="462" y="802"/>
                </a:cubicBezTo>
                <a:cubicBezTo>
                  <a:pt x="466" y="802"/>
                  <a:pt x="466" y="802"/>
                  <a:pt x="466" y="802"/>
                </a:cubicBezTo>
                <a:cubicBezTo>
                  <a:pt x="466" y="802"/>
                  <a:pt x="466" y="802"/>
                  <a:pt x="466" y="803"/>
                </a:cubicBezTo>
                <a:cubicBezTo>
                  <a:pt x="467" y="803"/>
                  <a:pt x="468" y="803"/>
                  <a:pt x="469" y="804"/>
                </a:cubicBezTo>
                <a:cubicBezTo>
                  <a:pt x="469" y="804"/>
                  <a:pt x="470" y="805"/>
                  <a:pt x="470" y="805"/>
                </a:cubicBezTo>
                <a:cubicBezTo>
                  <a:pt x="472" y="805"/>
                  <a:pt x="472" y="805"/>
                  <a:pt x="472" y="805"/>
                </a:cubicBezTo>
                <a:cubicBezTo>
                  <a:pt x="473" y="807"/>
                  <a:pt x="473" y="807"/>
                  <a:pt x="473" y="807"/>
                </a:cubicBezTo>
                <a:cubicBezTo>
                  <a:pt x="473" y="808"/>
                  <a:pt x="473" y="808"/>
                  <a:pt x="473" y="808"/>
                </a:cubicBezTo>
                <a:cubicBezTo>
                  <a:pt x="474" y="809"/>
                  <a:pt x="475" y="809"/>
                  <a:pt x="475" y="810"/>
                </a:cubicBezTo>
                <a:cubicBezTo>
                  <a:pt x="475" y="812"/>
                  <a:pt x="475" y="812"/>
                  <a:pt x="475" y="814"/>
                </a:cubicBezTo>
                <a:cubicBezTo>
                  <a:pt x="476" y="814"/>
                  <a:pt x="476" y="814"/>
                  <a:pt x="476" y="814"/>
                </a:cubicBezTo>
                <a:cubicBezTo>
                  <a:pt x="476" y="817"/>
                  <a:pt x="476" y="817"/>
                  <a:pt x="476" y="817"/>
                </a:cubicBezTo>
                <a:cubicBezTo>
                  <a:pt x="477" y="817"/>
                  <a:pt x="477" y="817"/>
                  <a:pt x="477" y="817"/>
                </a:cubicBezTo>
                <a:cubicBezTo>
                  <a:pt x="477" y="825"/>
                  <a:pt x="477" y="825"/>
                  <a:pt x="477" y="825"/>
                </a:cubicBezTo>
                <a:cubicBezTo>
                  <a:pt x="477" y="825"/>
                  <a:pt x="478" y="826"/>
                  <a:pt x="479" y="827"/>
                </a:cubicBezTo>
                <a:cubicBezTo>
                  <a:pt x="481" y="827"/>
                  <a:pt x="481" y="827"/>
                  <a:pt x="481" y="827"/>
                </a:cubicBezTo>
                <a:cubicBezTo>
                  <a:pt x="481" y="827"/>
                  <a:pt x="481" y="828"/>
                  <a:pt x="481" y="829"/>
                </a:cubicBezTo>
                <a:cubicBezTo>
                  <a:pt x="484" y="830"/>
                  <a:pt x="484" y="831"/>
                  <a:pt x="485" y="833"/>
                </a:cubicBezTo>
                <a:cubicBezTo>
                  <a:pt x="486" y="834"/>
                  <a:pt x="487" y="834"/>
                  <a:pt x="487" y="834"/>
                </a:cubicBezTo>
                <a:cubicBezTo>
                  <a:pt x="489" y="836"/>
                  <a:pt x="488" y="837"/>
                  <a:pt x="491" y="838"/>
                </a:cubicBezTo>
                <a:cubicBezTo>
                  <a:pt x="491" y="839"/>
                  <a:pt x="491" y="840"/>
                  <a:pt x="492" y="842"/>
                </a:cubicBezTo>
                <a:cubicBezTo>
                  <a:pt x="493" y="842"/>
                  <a:pt x="493" y="842"/>
                  <a:pt x="493" y="842"/>
                </a:cubicBezTo>
                <a:cubicBezTo>
                  <a:pt x="493" y="845"/>
                  <a:pt x="493" y="845"/>
                  <a:pt x="493" y="845"/>
                </a:cubicBezTo>
                <a:cubicBezTo>
                  <a:pt x="493" y="845"/>
                  <a:pt x="493" y="845"/>
                  <a:pt x="493" y="845"/>
                </a:cubicBezTo>
                <a:cubicBezTo>
                  <a:pt x="493" y="846"/>
                  <a:pt x="493" y="846"/>
                  <a:pt x="493" y="846"/>
                </a:cubicBezTo>
                <a:cubicBezTo>
                  <a:pt x="495" y="846"/>
                  <a:pt x="495" y="846"/>
                  <a:pt x="495" y="846"/>
                </a:cubicBezTo>
                <a:cubicBezTo>
                  <a:pt x="495" y="844"/>
                  <a:pt x="495" y="844"/>
                  <a:pt x="495" y="844"/>
                </a:cubicBezTo>
                <a:cubicBezTo>
                  <a:pt x="496" y="843"/>
                  <a:pt x="497" y="843"/>
                  <a:pt x="497" y="843"/>
                </a:cubicBezTo>
                <a:cubicBezTo>
                  <a:pt x="498" y="840"/>
                  <a:pt x="497" y="841"/>
                  <a:pt x="497" y="838"/>
                </a:cubicBezTo>
                <a:cubicBezTo>
                  <a:pt x="495" y="837"/>
                  <a:pt x="496" y="838"/>
                  <a:pt x="495" y="836"/>
                </a:cubicBezTo>
                <a:cubicBezTo>
                  <a:pt x="491" y="834"/>
                  <a:pt x="494" y="834"/>
                  <a:pt x="493" y="832"/>
                </a:cubicBezTo>
                <a:cubicBezTo>
                  <a:pt x="492" y="831"/>
                  <a:pt x="489" y="830"/>
                  <a:pt x="488" y="830"/>
                </a:cubicBezTo>
                <a:cubicBezTo>
                  <a:pt x="488" y="829"/>
                  <a:pt x="488" y="829"/>
                  <a:pt x="487" y="828"/>
                </a:cubicBezTo>
                <a:cubicBezTo>
                  <a:pt x="488" y="828"/>
                  <a:pt x="488" y="828"/>
                  <a:pt x="488" y="828"/>
                </a:cubicBezTo>
                <a:cubicBezTo>
                  <a:pt x="488" y="827"/>
                  <a:pt x="488" y="826"/>
                  <a:pt x="489" y="825"/>
                </a:cubicBezTo>
                <a:cubicBezTo>
                  <a:pt x="488" y="824"/>
                  <a:pt x="487" y="823"/>
                  <a:pt x="486" y="823"/>
                </a:cubicBezTo>
                <a:cubicBezTo>
                  <a:pt x="486" y="821"/>
                  <a:pt x="486" y="820"/>
                  <a:pt x="487" y="818"/>
                </a:cubicBezTo>
                <a:cubicBezTo>
                  <a:pt x="486" y="818"/>
                  <a:pt x="486" y="818"/>
                  <a:pt x="485" y="817"/>
                </a:cubicBezTo>
                <a:cubicBezTo>
                  <a:pt x="485" y="816"/>
                  <a:pt x="485" y="816"/>
                  <a:pt x="485" y="816"/>
                </a:cubicBezTo>
                <a:cubicBezTo>
                  <a:pt x="485" y="816"/>
                  <a:pt x="485" y="816"/>
                  <a:pt x="485" y="816"/>
                </a:cubicBezTo>
                <a:cubicBezTo>
                  <a:pt x="485" y="814"/>
                  <a:pt x="485" y="814"/>
                  <a:pt x="485" y="814"/>
                </a:cubicBezTo>
                <a:cubicBezTo>
                  <a:pt x="484" y="814"/>
                  <a:pt x="483" y="813"/>
                  <a:pt x="483" y="813"/>
                </a:cubicBezTo>
                <a:cubicBezTo>
                  <a:pt x="483" y="809"/>
                  <a:pt x="483" y="809"/>
                  <a:pt x="483" y="809"/>
                </a:cubicBezTo>
                <a:cubicBezTo>
                  <a:pt x="482" y="809"/>
                  <a:pt x="482" y="809"/>
                  <a:pt x="482" y="809"/>
                </a:cubicBezTo>
                <a:cubicBezTo>
                  <a:pt x="482" y="808"/>
                  <a:pt x="482" y="808"/>
                  <a:pt x="482" y="808"/>
                </a:cubicBezTo>
                <a:cubicBezTo>
                  <a:pt x="481" y="808"/>
                  <a:pt x="481" y="808"/>
                  <a:pt x="481" y="808"/>
                </a:cubicBezTo>
                <a:cubicBezTo>
                  <a:pt x="481" y="806"/>
                  <a:pt x="481" y="806"/>
                  <a:pt x="481" y="806"/>
                </a:cubicBezTo>
                <a:cubicBezTo>
                  <a:pt x="481" y="806"/>
                  <a:pt x="481" y="806"/>
                  <a:pt x="481" y="806"/>
                </a:cubicBezTo>
                <a:cubicBezTo>
                  <a:pt x="481" y="805"/>
                  <a:pt x="480" y="804"/>
                  <a:pt x="480" y="803"/>
                </a:cubicBezTo>
                <a:cubicBezTo>
                  <a:pt x="480" y="803"/>
                  <a:pt x="479" y="802"/>
                  <a:pt x="479" y="802"/>
                </a:cubicBezTo>
                <a:cubicBezTo>
                  <a:pt x="477" y="802"/>
                  <a:pt x="477" y="802"/>
                  <a:pt x="477" y="802"/>
                </a:cubicBezTo>
                <a:cubicBezTo>
                  <a:pt x="477" y="800"/>
                  <a:pt x="476" y="799"/>
                  <a:pt x="476" y="798"/>
                </a:cubicBezTo>
                <a:cubicBezTo>
                  <a:pt x="477" y="798"/>
                  <a:pt x="477" y="798"/>
                  <a:pt x="477" y="798"/>
                </a:cubicBezTo>
                <a:cubicBezTo>
                  <a:pt x="477" y="795"/>
                  <a:pt x="476" y="795"/>
                  <a:pt x="474" y="794"/>
                </a:cubicBezTo>
                <a:cubicBezTo>
                  <a:pt x="474" y="790"/>
                  <a:pt x="473" y="793"/>
                  <a:pt x="472" y="790"/>
                </a:cubicBezTo>
                <a:cubicBezTo>
                  <a:pt x="470" y="789"/>
                  <a:pt x="470" y="785"/>
                  <a:pt x="470" y="782"/>
                </a:cubicBezTo>
                <a:cubicBezTo>
                  <a:pt x="467" y="781"/>
                  <a:pt x="470" y="781"/>
                  <a:pt x="468" y="779"/>
                </a:cubicBezTo>
                <a:cubicBezTo>
                  <a:pt x="468" y="778"/>
                  <a:pt x="466" y="779"/>
                  <a:pt x="466" y="779"/>
                </a:cubicBezTo>
                <a:cubicBezTo>
                  <a:pt x="466" y="778"/>
                  <a:pt x="466" y="778"/>
                  <a:pt x="466" y="778"/>
                </a:cubicBezTo>
                <a:cubicBezTo>
                  <a:pt x="465" y="778"/>
                  <a:pt x="465" y="778"/>
                  <a:pt x="465" y="778"/>
                </a:cubicBezTo>
                <a:cubicBezTo>
                  <a:pt x="464" y="776"/>
                  <a:pt x="466" y="775"/>
                  <a:pt x="466" y="773"/>
                </a:cubicBezTo>
                <a:cubicBezTo>
                  <a:pt x="465" y="773"/>
                  <a:pt x="465" y="773"/>
                  <a:pt x="464" y="773"/>
                </a:cubicBezTo>
                <a:cubicBezTo>
                  <a:pt x="464" y="771"/>
                  <a:pt x="463" y="770"/>
                  <a:pt x="463" y="769"/>
                </a:cubicBezTo>
                <a:cubicBezTo>
                  <a:pt x="462" y="768"/>
                  <a:pt x="461" y="768"/>
                  <a:pt x="460" y="768"/>
                </a:cubicBezTo>
                <a:cubicBezTo>
                  <a:pt x="460" y="767"/>
                  <a:pt x="460" y="766"/>
                  <a:pt x="459" y="765"/>
                </a:cubicBezTo>
                <a:cubicBezTo>
                  <a:pt x="458" y="765"/>
                  <a:pt x="458" y="765"/>
                  <a:pt x="458" y="765"/>
                </a:cubicBezTo>
                <a:cubicBezTo>
                  <a:pt x="458" y="764"/>
                  <a:pt x="458" y="764"/>
                  <a:pt x="458" y="764"/>
                </a:cubicBezTo>
                <a:cubicBezTo>
                  <a:pt x="458" y="764"/>
                  <a:pt x="458" y="764"/>
                  <a:pt x="458" y="764"/>
                </a:cubicBezTo>
                <a:cubicBezTo>
                  <a:pt x="458" y="763"/>
                  <a:pt x="458" y="763"/>
                  <a:pt x="458" y="763"/>
                </a:cubicBezTo>
                <a:cubicBezTo>
                  <a:pt x="457" y="763"/>
                  <a:pt x="457" y="763"/>
                  <a:pt x="457" y="763"/>
                </a:cubicBezTo>
                <a:cubicBezTo>
                  <a:pt x="457" y="760"/>
                  <a:pt x="457" y="760"/>
                  <a:pt x="457" y="760"/>
                </a:cubicBezTo>
                <a:cubicBezTo>
                  <a:pt x="457" y="760"/>
                  <a:pt x="456" y="760"/>
                  <a:pt x="456" y="759"/>
                </a:cubicBezTo>
                <a:cubicBezTo>
                  <a:pt x="456" y="758"/>
                  <a:pt x="455" y="757"/>
                  <a:pt x="455" y="756"/>
                </a:cubicBezTo>
                <a:cubicBezTo>
                  <a:pt x="455" y="756"/>
                  <a:pt x="454" y="756"/>
                  <a:pt x="454" y="756"/>
                </a:cubicBezTo>
                <a:cubicBezTo>
                  <a:pt x="454" y="754"/>
                  <a:pt x="454" y="754"/>
                  <a:pt x="454" y="754"/>
                </a:cubicBezTo>
                <a:cubicBezTo>
                  <a:pt x="453" y="754"/>
                  <a:pt x="452" y="753"/>
                  <a:pt x="452" y="753"/>
                </a:cubicBezTo>
                <a:cubicBezTo>
                  <a:pt x="452" y="751"/>
                  <a:pt x="453" y="747"/>
                  <a:pt x="453" y="747"/>
                </a:cubicBezTo>
                <a:cubicBezTo>
                  <a:pt x="452" y="747"/>
                  <a:pt x="452" y="747"/>
                  <a:pt x="452" y="747"/>
                </a:cubicBezTo>
                <a:cubicBezTo>
                  <a:pt x="452" y="746"/>
                  <a:pt x="452" y="746"/>
                  <a:pt x="452" y="746"/>
                </a:cubicBezTo>
                <a:cubicBezTo>
                  <a:pt x="458" y="746"/>
                  <a:pt x="457" y="749"/>
                  <a:pt x="461" y="750"/>
                </a:cubicBezTo>
                <a:cubicBezTo>
                  <a:pt x="461" y="749"/>
                  <a:pt x="461" y="748"/>
                  <a:pt x="462" y="748"/>
                </a:cubicBezTo>
                <a:cubicBezTo>
                  <a:pt x="463" y="747"/>
                  <a:pt x="464" y="747"/>
                  <a:pt x="466" y="747"/>
                </a:cubicBezTo>
                <a:cubicBezTo>
                  <a:pt x="466" y="751"/>
                  <a:pt x="466" y="750"/>
                  <a:pt x="468" y="752"/>
                </a:cubicBezTo>
                <a:cubicBezTo>
                  <a:pt x="469" y="752"/>
                  <a:pt x="469" y="752"/>
                  <a:pt x="469" y="752"/>
                </a:cubicBezTo>
                <a:cubicBezTo>
                  <a:pt x="469" y="754"/>
                  <a:pt x="468" y="756"/>
                  <a:pt x="468" y="758"/>
                </a:cubicBezTo>
                <a:cubicBezTo>
                  <a:pt x="469" y="758"/>
                  <a:pt x="469" y="759"/>
                  <a:pt x="470" y="759"/>
                </a:cubicBezTo>
                <a:cubicBezTo>
                  <a:pt x="470" y="760"/>
                  <a:pt x="470" y="761"/>
                  <a:pt x="471" y="763"/>
                </a:cubicBezTo>
                <a:cubicBezTo>
                  <a:pt x="472" y="763"/>
                  <a:pt x="472" y="763"/>
                  <a:pt x="472" y="763"/>
                </a:cubicBezTo>
                <a:cubicBezTo>
                  <a:pt x="472" y="766"/>
                  <a:pt x="474" y="770"/>
                  <a:pt x="475" y="772"/>
                </a:cubicBezTo>
                <a:cubicBezTo>
                  <a:pt x="476" y="772"/>
                  <a:pt x="477" y="773"/>
                  <a:pt x="477" y="773"/>
                </a:cubicBezTo>
                <a:cubicBezTo>
                  <a:pt x="479" y="775"/>
                  <a:pt x="476" y="774"/>
                  <a:pt x="479" y="776"/>
                </a:cubicBezTo>
                <a:cubicBezTo>
                  <a:pt x="479" y="777"/>
                  <a:pt x="479" y="777"/>
                  <a:pt x="479" y="777"/>
                </a:cubicBezTo>
                <a:cubicBezTo>
                  <a:pt x="481" y="777"/>
                  <a:pt x="481" y="777"/>
                  <a:pt x="481" y="777"/>
                </a:cubicBezTo>
                <a:cubicBezTo>
                  <a:pt x="481" y="779"/>
                  <a:pt x="481" y="779"/>
                  <a:pt x="481" y="779"/>
                </a:cubicBezTo>
                <a:cubicBezTo>
                  <a:pt x="480" y="779"/>
                  <a:pt x="480" y="779"/>
                  <a:pt x="480" y="779"/>
                </a:cubicBezTo>
                <a:cubicBezTo>
                  <a:pt x="480" y="780"/>
                  <a:pt x="481" y="781"/>
                  <a:pt x="481" y="782"/>
                </a:cubicBezTo>
                <a:cubicBezTo>
                  <a:pt x="482" y="782"/>
                  <a:pt x="484" y="783"/>
                  <a:pt x="485" y="783"/>
                </a:cubicBezTo>
                <a:cubicBezTo>
                  <a:pt x="485" y="785"/>
                  <a:pt x="485" y="785"/>
                  <a:pt x="486" y="786"/>
                </a:cubicBezTo>
                <a:cubicBezTo>
                  <a:pt x="487" y="786"/>
                  <a:pt x="487" y="786"/>
                  <a:pt x="487" y="786"/>
                </a:cubicBezTo>
                <a:cubicBezTo>
                  <a:pt x="487" y="788"/>
                  <a:pt x="487" y="788"/>
                  <a:pt x="487" y="788"/>
                </a:cubicBezTo>
                <a:cubicBezTo>
                  <a:pt x="487" y="788"/>
                  <a:pt x="487" y="788"/>
                  <a:pt x="487" y="788"/>
                </a:cubicBezTo>
                <a:cubicBezTo>
                  <a:pt x="488" y="789"/>
                  <a:pt x="488" y="790"/>
                  <a:pt x="489" y="790"/>
                </a:cubicBezTo>
                <a:cubicBezTo>
                  <a:pt x="492" y="790"/>
                  <a:pt x="492" y="790"/>
                  <a:pt x="492" y="790"/>
                </a:cubicBezTo>
                <a:cubicBezTo>
                  <a:pt x="492" y="792"/>
                  <a:pt x="492" y="793"/>
                  <a:pt x="493" y="794"/>
                </a:cubicBezTo>
                <a:cubicBezTo>
                  <a:pt x="492" y="794"/>
                  <a:pt x="492" y="794"/>
                  <a:pt x="492" y="794"/>
                </a:cubicBezTo>
                <a:cubicBezTo>
                  <a:pt x="493" y="797"/>
                  <a:pt x="494" y="797"/>
                  <a:pt x="497" y="798"/>
                </a:cubicBezTo>
                <a:cubicBezTo>
                  <a:pt x="497" y="800"/>
                  <a:pt x="497" y="801"/>
                  <a:pt x="497" y="802"/>
                </a:cubicBezTo>
                <a:cubicBezTo>
                  <a:pt x="500" y="802"/>
                  <a:pt x="501" y="803"/>
                  <a:pt x="502" y="804"/>
                </a:cubicBezTo>
                <a:cubicBezTo>
                  <a:pt x="502" y="805"/>
                  <a:pt x="502" y="805"/>
                  <a:pt x="502" y="805"/>
                </a:cubicBezTo>
                <a:cubicBezTo>
                  <a:pt x="504" y="805"/>
                  <a:pt x="504" y="805"/>
                  <a:pt x="504" y="805"/>
                </a:cubicBezTo>
                <a:cubicBezTo>
                  <a:pt x="503" y="807"/>
                  <a:pt x="502" y="808"/>
                  <a:pt x="500" y="809"/>
                </a:cubicBezTo>
                <a:cubicBezTo>
                  <a:pt x="500" y="811"/>
                  <a:pt x="501" y="812"/>
                  <a:pt x="501" y="813"/>
                </a:cubicBezTo>
                <a:cubicBezTo>
                  <a:pt x="504" y="813"/>
                  <a:pt x="504" y="813"/>
                  <a:pt x="504" y="813"/>
                </a:cubicBezTo>
                <a:cubicBezTo>
                  <a:pt x="504" y="814"/>
                  <a:pt x="504" y="815"/>
                  <a:pt x="504" y="816"/>
                </a:cubicBezTo>
                <a:cubicBezTo>
                  <a:pt x="506" y="816"/>
                  <a:pt x="506" y="817"/>
                  <a:pt x="507" y="817"/>
                </a:cubicBezTo>
                <a:cubicBezTo>
                  <a:pt x="507" y="818"/>
                  <a:pt x="507" y="818"/>
                  <a:pt x="507" y="818"/>
                </a:cubicBezTo>
                <a:cubicBezTo>
                  <a:pt x="508" y="818"/>
                  <a:pt x="508" y="818"/>
                  <a:pt x="509" y="819"/>
                </a:cubicBezTo>
                <a:cubicBezTo>
                  <a:pt x="510" y="820"/>
                  <a:pt x="508" y="820"/>
                  <a:pt x="511" y="821"/>
                </a:cubicBezTo>
                <a:cubicBezTo>
                  <a:pt x="511" y="822"/>
                  <a:pt x="515" y="829"/>
                  <a:pt x="516" y="830"/>
                </a:cubicBezTo>
                <a:cubicBezTo>
                  <a:pt x="518" y="830"/>
                  <a:pt x="518" y="830"/>
                  <a:pt x="518" y="830"/>
                </a:cubicBezTo>
                <a:cubicBezTo>
                  <a:pt x="518" y="830"/>
                  <a:pt x="518" y="830"/>
                  <a:pt x="518" y="830"/>
                </a:cubicBezTo>
                <a:cubicBezTo>
                  <a:pt x="520" y="832"/>
                  <a:pt x="520" y="832"/>
                  <a:pt x="520" y="832"/>
                </a:cubicBezTo>
                <a:cubicBezTo>
                  <a:pt x="520" y="835"/>
                  <a:pt x="520" y="835"/>
                  <a:pt x="520" y="835"/>
                </a:cubicBezTo>
                <a:cubicBezTo>
                  <a:pt x="521" y="836"/>
                  <a:pt x="522" y="836"/>
                  <a:pt x="523" y="836"/>
                </a:cubicBezTo>
                <a:cubicBezTo>
                  <a:pt x="523" y="838"/>
                  <a:pt x="523" y="838"/>
                  <a:pt x="523" y="838"/>
                </a:cubicBezTo>
                <a:cubicBezTo>
                  <a:pt x="523" y="838"/>
                  <a:pt x="524" y="838"/>
                  <a:pt x="524" y="838"/>
                </a:cubicBezTo>
                <a:cubicBezTo>
                  <a:pt x="524" y="840"/>
                  <a:pt x="524" y="840"/>
                  <a:pt x="524" y="840"/>
                </a:cubicBezTo>
                <a:cubicBezTo>
                  <a:pt x="525" y="841"/>
                  <a:pt x="525" y="841"/>
                  <a:pt x="526" y="842"/>
                </a:cubicBezTo>
                <a:cubicBezTo>
                  <a:pt x="526" y="844"/>
                  <a:pt x="526" y="844"/>
                  <a:pt x="526" y="844"/>
                </a:cubicBezTo>
                <a:cubicBezTo>
                  <a:pt x="527" y="844"/>
                  <a:pt x="527" y="844"/>
                  <a:pt x="527" y="844"/>
                </a:cubicBezTo>
                <a:cubicBezTo>
                  <a:pt x="527" y="845"/>
                  <a:pt x="527" y="845"/>
                  <a:pt x="527" y="845"/>
                </a:cubicBezTo>
                <a:cubicBezTo>
                  <a:pt x="527" y="845"/>
                  <a:pt x="527" y="845"/>
                  <a:pt x="527" y="845"/>
                </a:cubicBezTo>
                <a:cubicBezTo>
                  <a:pt x="527" y="846"/>
                  <a:pt x="527" y="846"/>
                  <a:pt x="527" y="846"/>
                </a:cubicBezTo>
                <a:cubicBezTo>
                  <a:pt x="528" y="846"/>
                  <a:pt x="528" y="847"/>
                  <a:pt x="529" y="847"/>
                </a:cubicBezTo>
                <a:cubicBezTo>
                  <a:pt x="529" y="848"/>
                  <a:pt x="529" y="848"/>
                  <a:pt x="529" y="848"/>
                </a:cubicBezTo>
                <a:cubicBezTo>
                  <a:pt x="529" y="849"/>
                  <a:pt x="530" y="849"/>
                  <a:pt x="531" y="850"/>
                </a:cubicBezTo>
                <a:cubicBezTo>
                  <a:pt x="531" y="851"/>
                  <a:pt x="531" y="851"/>
                  <a:pt x="531" y="851"/>
                </a:cubicBezTo>
                <a:cubicBezTo>
                  <a:pt x="531" y="851"/>
                  <a:pt x="532" y="851"/>
                  <a:pt x="532" y="852"/>
                </a:cubicBezTo>
                <a:cubicBezTo>
                  <a:pt x="532" y="853"/>
                  <a:pt x="532" y="854"/>
                  <a:pt x="533" y="855"/>
                </a:cubicBezTo>
                <a:cubicBezTo>
                  <a:pt x="533" y="855"/>
                  <a:pt x="534" y="855"/>
                  <a:pt x="534" y="855"/>
                </a:cubicBezTo>
                <a:cubicBezTo>
                  <a:pt x="534" y="860"/>
                  <a:pt x="534" y="860"/>
                  <a:pt x="534" y="860"/>
                </a:cubicBezTo>
                <a:cubicBezTo>
                  <a:pt x="534" y="860"/>
                  <a:pt x="535" y="861"/>
                  <a:pt x="535" y="861"/>
                </a:cubicBezTo>
                <a:cubicBezTo>
                  <a:pt x="536" y="862"/>
                  <a:pt x="537" y="865"/>
                  <a:pt x="536" y="867"/>
                </a:cubicBezTo>
                <a:cubicBezTo>
                  <a:pt x="535" y="869"/>
                  <a:pt x="534" y="869"/>
                  <a:pt x="533" y="873"/>
                </a:cubicBezTo>
                <a:cubicBezTo>
                  <a:pt x="535" y="873"/>
                  <a:pt x="535" y="873"/>
                  <a:pt x="535" y="873"/>
                </a:cubicBezTo>
                <a:cubicBezTo>
                  <a:pt x="534" y="874"/>
                  <a:pt x="534" y="874"/>
                  <a:pt x="533" y="875"/>
                </a:cubicBezTo>
                <a:cubicBezTo>
                  <a:pt x="533" y="877"/>
                  <a:pt x="534" y="879"/>
                  <a:pt x="534" y="881"/>
                </a:cubicBezTo>
                <a:cubicBezTo>
                  <a:pt x="535" y="881"/>
                  <a:pt x="535" y="882"/>
                  <a:pt x="536" y="882"/>
                </a:cubicBezTo>
                <a:cubicBezTo>
                  <a:pt x="537" y="885"/>
                  <a:pt x="538" y="885"/>
                  <a:pt x="539" y="887"/>
                </a:cubicBezTo>
                <a:cubicBezTo>
                  <a:pt x="539" y="887"/>
                  <a:pt x="540" y="888"/>
                  <a:pt x="540" y="888"/>
                </a:cubicBezTo>
                <a:cubicBezTo>
                  <a:pt x="541" y="888"/>
                  <a:pt x="541" y="888"/>
                  <a:pt x="541" y="888"/>
                </a:cubicBezTo>
                <a:cubicBezTo>
                  <a:pt x="541" y="889"/>
                  <a:pt x="542" y="889"/>
                  <a:pt x="542" y="890"/>
                </a:cubicBezTo>
                <a:cubicBezTo>
                  <a:pt x="543" y="890"/>
                  <a:pt x="543" y="890"/>
                  <a:pt x="543" y="890"/>
                </a:cubicBezTo>
                <a:cubicBezTo>
                  <a:pt x="543" y="890"/>
                  <a:pt x="543" y="890"/>
                  <a:pt x="543" y="890"/>
                </a:cubicBezTo>
                <a:cubicBezTo>
                  <a:pt x="545" y="890"/>
                  <a:pt x="545" y="890"/>
                  <a:pt x="545" y="890"/>
                </a:cubicBezTo>
                <a:cubicBezTo>
                  <a:pt x="546" y="891"/>
                  <a:pt x="545" y="892"/>
                  <a:pt x="546" y="893"/>
                </a:cubicBezTo>
                <a:cubicBezTo>
                  <a:pt x="547" y="893"/>
                  <a:pt x="547" y="893"/>
                  <a:pt x="547" y="893"/>
                </a:cubicBezTo>
                <a:cubicBezTo>
                  <a:pt x="547" y="893"/>
                  <a:pt x="547" y="894"/>
                  <a:pt x="547" y="894"/>
                </a:cubicBezTo>
                <a:cubicBezTo>
                  <a:pt x="548" y="894"/>
                  <a:pt x="548" y="894"/>
                  <a:pt x="548" y="894"/>
                </a:cubicBezTo>
                <a:cubicBezTo>
                  <a:pt x="549" y="895"/>
                  <a:pt x="549" y="895"/>
                  <a:pt x="549" y="896"/>
                </a:cubicBezTo>
                <a:cubicBezTo>
                  <a:pt x="550" y="896"/>
                  <a:pt x="550" y="896"/>
                  <a:pt x="550" y="896"/>
                </a:cubicBezTo>
                <a:cubicBezTo>
                  <a:pt x="551" y="896"/>
                  <a:pt x="551" y="897"/>
                  <a:pt x="552" y="898"/>
                </a:cubicBezTo>
                <a:cubicBezTo>
                  <a:pt x="552" y="899"/>
                  <a:pt x="552" y="899"/>
                  <a:pt x="552" y="899"/>
                </a:cubicBezTo>
                <a:cubicBezTo>
                  <a:pt x="554" y="900"/>
                  <a:pt x="553" y="900"/>
                  <a:pt x="555" y="901"/>
                </a:cubicBezTo>
                <a:cubicBezTo>
                  <a:pt x="555" y="903"/>
                  <a:pt x="555" y="903"/>
                  <a:pt x="555" y="903"/>
                </a:cubicBezTo>
                <a:cubicBezTo>
                  <a:pt x="560" y="903"/>
                  <a:pt x="560" y="903"/>
                  <a:pt x="560" y="903"/>
                </a:cubicBezTo>
                <a:cubicBezTo>
                  <a:pt x="560" y="903"/>
                  <a:pt x="560" y="903"/>
                  <a:pt x="560" y="903"/>
                </a:cubicBezTo>
                <a:cubicBezTo>
                  <a:pt x="562" y="903"/>
                  <a:pt x="562" y="903"/>
                  <a:pt x="562" y="903"/>
                </a:cubicBezTo>
                <a:cubicBezTo>
                  <a:pt x="562" y="904"/>
                  <a:pt x="562" y="904"/>
                  <a:pt x="562" y="904"/>
                </a:cubicBezTo>
                <a:cubicBezTo>
                  <a:pt x="564" y="904"/>
                  <a:pt x="564" y="904"/>
                  <a:pt x="564" y="904"/>
                </a:cubicBezTo>
                <a:cubicBezTo>
                  <a:pt x="565" y="905"/>
                  <a:pt x="566" y="907"/>
                  <a:pt x="568" y="908"/>
                </a:cubicBezTo>
                <a:cubicBezTo>
                  <a:pt x="570" y="909"/>
                  <a:pt x="570" y="909"/>
                  <a:pt x="570" y="909"/>
                </a:cubicBezTo>
                <a:cubicBezTo>
                  <a:pt x="570" y="909"/>
                  <a:pt x="570" y="909"/>
                  <a:pt x="570" y="909"/>
                </a:cubicBezTo>
                <a:cubicBezTo>
                  <a:pt x="571" y="910"/>
                  <a:pt x="571" y="910"/>
                  <a:pt x="572" y="910"/>
                </a:cubicBezTo>
                <a:cubicBezTo>
                  <a:pt x="572" y="910"/>
                  <a:pt x="573" y="911"/>
                  <a:pt x="573" y="911"/>
                </a:cubicBezTo>
                <a:cubicBezTo>
                  <a:pt x="575" y="911"/>
                  <a:pt x="575" y="911"/>
                  <a:pt x="575" y="911"/>
                </a:cubicBezTo>
                <a:cubicBezTo>
                  <a:pt x="575" y="912"/>
                  <a:pt x="575" y="912"/>
                  <a:pt x="575" y="912"/>
                </a:cubicBezTo>
                <a:cubicBezTo>
                  <a:pt x="576" y="912"/>
                  <a:pt x="576" y="912"/>
                  <a:pt x="576" y="912"/>
                </a:cubicBezTo>
                <a:cubicBezTo>
                  <a:pt x="577" y="913"/>
                  <a:pt x="577" y="913"/>
                  <a:pt x="577" y="914"/>
                </a:cubicBezTo>
                <a:cubicBezTo>
                  <a:pt x="579" y="915"/>
                  <a:pt x="581" y="915"/>
                  <a:pt x="583" y="916"/>
                </a:cubicBezTo>
                <a:cubicBezTo>
                  <a:pt x="587" y="916"/>
                  <a:pt x="587" y="916"/>
                  <a:pt x="587" y="916"/>
                </a:cubicBezTo>
                <a:cubicBezTo>
                  <a:pt x="587" y="917"/>
                  <a:pt x="587" y="917"/>
                  <a:pt x="587" y="917"/>
                </a:cubicBezTo>
                <a:cubicBezTo>
                  <a:pt x="588" y="917"/>
                  <a:pt x="588" y="917"/>
                  <a:pt x="588" y="917"/>
                </a:cubicBezTo>
                <a:cubicBezTo>
                  <a:pt x="588" y="917"/>
                  <a:pt x="588" y="917"/>
                  <a:pt x="588" y="917"/>
                </a:cubicBezTo>
                <a:cubicBezTo>
                  <a:pt x="589" y="917"/>
                  <a:pt x="590" y="917"/>
                  <a:pt x="591" y="917"/>
                </a:cubicBezTo>
                <a:cubicBezTo>
                  <a:pt x="591" y="917"/>
                  <a:pt x="592" y="918"/>
                  <a:pt x="592" y="919"/>
                </a:cubicBezTo>
                <a:cubicBezTo>
                  <a:pt x="595" y="919"/>
                  <a:pt x="594" y="919"/>
                  <a:pt x="596" y="920"/>
                </a:cubicBezTo>
                <a:cubicBezTo>
                  <a:pt x="596" y="921"/>
                  <a:pt x="596" y="921"/>
                  <a:pt x="596" y="921"/>
                </a:cubicBezTo>
                <a:cubicBezTo>
                  <a:pt x="597" y="921"/>
                  <a:pt x="597" y="921"/>
                  <a:pt x="597" y="921"/>
                </a:cubicBezTo>
                <a:cubicBezTo>
                  <a:pt x="597" y="923"/>
                  <a:pt x="597" y="923"/>
                  <a:pt x="597" y="923"/>
                </a:cubicBezTo>
                <a:cubicBezTo>
                  <a:pt x="599" y="922"/>
                  <a:pt x="600" y="922"/>
                  <a:pt x="602" y="922"/>
                </a:cubicBezTo>
                <a:cubicBezTo>
                  <a:pt x="602" y="922"/>
                  <a:pt x="602" y="923"/>
                  <a:pt x="602" y="923"/>
                </a:cubicBezTo>
                <a:cubicBezTo>
                  <a:pt x="604" y="924"/>
                  <a:pt x="606" y="923"/>
                  <a:pt x="608" y="923"/>
                </a:cubicBezTo>
                <a:cubicBezTo>
                  <a:pt x="608" y="923"/>
                  <a:pt x="608" y="924"/>
                  <a:pt x="608" y="925"/>
                </a:cubicBezTo>
                <a:cubicBezTo>
                  <a:pt x="610" y="925"/>
                  <a:pt x="612" y="925"/>
                  <a:pt x="614" y="925"/>
                </a:cubicBezTo>
                <a:cubicBezTo>
                  <a:pt x="614" y="925"/>
                  <a:pt x="614" y="925"/>
                  <a:pt x="614" y="925"/>
                </a:cubicBezTo>
                <a:cubicBezTo>
                  <a:pt x="615" y="924"/>
                  <a:pt x="616" y="924"/>
                  <a:pt x="616" y="924"/>
                </a:cubicBezTo>
                <a:cubicBezTo>
                  <a:pt x="616" y="923"/>
                  <a:pt x="617" y="923"/>
                  <a:pt x="617" y="923"/>
                </a:cubicBezTo>
                <a:cubicBezTo>
                  <a:pt x="623" y="923"/>
                  <a:pt x="623" y="923"/>
                  <a:pt x="623" y="923"/>
                </a:cubicBezTo>
                <a:cubicBezTo>
                  <a:pt x="623" y="922"/>
                  <a:pt x="623" y="922"/>
                  <a:pt x="623" y="922"/>
                </a:cubicBezTo>
                <a:cubicBezTo>
                  <a:pt x="625" y="922"/>
                  <a:pt x="625" y="922"/>
                  <a:pt x="625" y="922"/>
                </a:cubicBezTo>
                <a:cubicBezTo>
                  <a:pt x="626" y="921"/>
                  <a:pt x="626" y="921"/>
                  <a:pt x="626" y="921"/>
                </a:cubicBezTo>
                <a:cubicBezTo>
                  <a:pt x="628" y="920"/>
                  <a:pt x="628" y="922"/>
                  <a:pt x="628" y="922"/>
                </a:cubicBezTo>
                <a:cubicBezTo>
                  <a:pt x="634" y="922"/>
                  <a:pt x="634" y="922"/>
                  <a:pt x="634" y="922"/>
                </a:cubicBezTo>
                <a:cubicBezTo>
                  <a:pt x="634" y="923"/>
                  <a:pt x="634" y="923"/>
                  <a:pt x="634" y="923"/>
                </a:cubicBezTo>
                <a:cubicBezTo>
                  <a:pt x="635" y="923"/>
                  <a:pt x="635" y="923"/>
                  <a:pt x="635" y="923"/>
                </a:cubicBezTo>
                <a:cubicBezTo>
                  <a:pt x="636" y="924"/>
                  <a:pt x="637" y="925"/>
                  <a:pt x="638" y="926"/>
                </a:cubicBezTo>
                <a:cubicBezTo>
                  <a:pt x="641" y="926"/>
                  <a:pt x="641" y="926"/>
                  <a:pt x="641" y="926"/>
                </a:cubicBezTo>
                <a:cubicBezTo>
                  <a:pt x="642" y="927"/>
                  <a:pt x="643" y="928"/>
                  <a:pt x="644" y="930"/>
                </a:cubicBezTo>
                <a:cubicBezTo>
                  <a:pt x="644" y="930"/>
                  <a:pt x="644" y="930"/>
                  <a:pt x="644" y="930"/>
                </a:cubicBezTo>
                <a:cubicBezTo>
                  <a:pt x="644" y="932"/>
                  <a:pt x="644" y="932"/>
                  <a:pt x="644" y="932"/>
                </a:cubicBezTo>
                <a:cubicBezTo>
                  <a:pt x="645" y="933"/>
                  <a:pt x="645" y="933"/>
                  <a:pt x="646" y="933"/>
                </a:cubicBezTo>
                <a:cubicBezTo>
                  <a:pt x="646" y="934"/>
                  <a:pt x="646" y="934"/>
                  <a:pt x="646" y="934"/>
                </a:cubicBezTo>
                <a:cubicBezTo>
                  <a:pt x="647" y="934"/>
                  <a:pt x="647" y="934"/>
                  <a:pt x="647" y="934"/>
                </a:cubicBezTo>
                <a:cubicBezTo>
                  <a:pt x="649" y="935"/>
                  <a:pt x="648" y="937"/>
                  <a:pt x="651" y="938"/>
                </a:cubicBezTo>
                <a:cubicBezTo>
                  <a:pt x="652" y="941"/>
                  <a:pt x="654" y="940"/>
                  <a:pt x="656" y="942"/>
                </a:cubicBezTo>
                <a:cubicBezTo>
                  <a:pt x="656" y="942"/>
                  <a:pt x="656" y="942"/>
                  <a:pt x="656" y="942"/>
                </a:cubicBezTo>
                <a:cubicBezTo>
                  <a:pt x="656" y="942"/>
                  <a:pt x="656" y="942"/>
                  <a:pt x="656" y="942"/>
                </a:cubicBezTo>
                <a:cubicBezTo>
                  <a:pt x="656" y="943"/>
                  <a:pt x="656" y="943"/>
                  <a:pt x="656" y="944"/>
                </a:cubicBezTo>
                <a:cubicBezTo>
                  <a:pt x="656" y="944"/>
                  <a:pt x="656" y="944"/>
                  <a:pt x="656" y="944"/>
                </a:cubicBezTo>
                <a:cubicBezTo>
                  <a:pt x="656" y="944"/>
                  <a:pt x="656" y="944"/>
                  <a:pt x="656" y="944"/>
                </a:cubicBezTo>
                <a:cubicBezTo>
                  <a:pt x="658" y="945"/>
                  <a:pt x="659" y="945"/>
                  <a:pt x="660" y="946"/>
                </a:cubicBezTo>
                <a:cubicBezTo>
                  <a:pt x="660" y="946"/>
                  <a:pt x="661" y="944"/>
                  <a:pt x="662" y="945"/>
                </a:cubicBezTo>
                <a:cubicBezTo>
                  <a:pt x="662" y="945"/>
                  <a:pt x="662" y="946"/>
                  <a:pt x="662" y="946"/>
                </a:cubicBezTo>
                <a:cubicBezTo>
                  <a:pt x="664" y="946"/>
                  <a:pt x="664" y="946"/>
                  <a:pt x="664" y="946"/>
                </a:cubicBezTo>
                <a:cubicBezTo>
                  <a:pt x="664" y="947"/>
                  <a:pt x="665" y="947"/>
                  <a:pt x="665" y="948"/>
                </a:cubicBezTo>
                <a:cubicBezTo>
                  <a:pt x="666" y="948"/>
                  <a:pt x="667" y="948"/>
                  <a:pt x="669" y="949"/>
                </a:cubicBezTo>
                <a:cubicBezTo>
                  <a:pt x="669" y="951"/>
                  <a:pt x="669" y="951"/>
                  <a:pt x="669" y="951"/>
                </a:cubicBezTo>
                <a:cubicBezTo>
                  <a:pt x="670" y="951"/>
                  <a:pt x="673" y="952"/>
                  <a:pt x="675" y="951"/>
                </a:cubicBezTo>
                <a:cubicBezTo>
                  <a:pt x="675" y="951"/>
                  <a:pt x="675" y="951"/>
                  <a:pt x="675" y="951"/>
                </a:cubicBezTo>
                <a:cubicBezTo>
                  <a:pt x="678" y="951"/>
                  <a:pt x="681" y="952"/>
                  <a:pt x="684" y="953"/>
                </a:cubicBezTo>
                <a:cubicBezTo>
                  <a:pt x="684" y="953"/>
                  <a:pt x="684" y="953"/>
                  <a:pt x="684" y="953"/>
                </a:cubicBezTo>
                <a:cubicBezTo>
                  <a:pt x="686" y="953"/>
                  <a:pt x="687" y="953"/>
                  <a:pt x="687" y="951"/>
                </a:cubicBezTo>
                <a:cubicBezTo>
                  <a:pt x="691" y="951"/>
                  <a:pt x="691" y="951"/>
                  <a:pt x="691" y="951"/>
                </a:cubicBezTo>
                <a:cubicBezTo>
                  <a:pt x="690" y="951"/>
                  <a:pt x="690" y="951"/>
                  <a:pt x="690" y="951"/>
                </a:cubicBezTo>
                <a:cubicBezTo>
                  <a:pt x="690" y="955"/>
                  <a:pt x="690" y="955"/>
                  <a:pt x="690" y="955"/>
                </a:cubicBezTo>
                <a:cubicBezTo>
                  <a:pt x="689" y="955"/>
                  <a:pt x="689" y="955"/>
                  <a:pt x="689" y="955"/>
                </a:cubicBezTo>
                <a:cubicBezTo>
                  <a:pt x="689" y="957"/>
                  <a:pt x="689" y="957"/>
                  <a:pt x="689" y="957"/>
                </a:cubicBezTo>
                <a:cubicBezTo>
                  <a:pt x="690" y="958"/>
                  <a:pt x="691" y="958"/>
                  <a:pt x="691" y="958"/>
                </a:cubicBezTo>
                <a:cubicBezTo>
                  <a:pt x="691" y="958"/>
                  <a:pt x="692" y="959"/>
                  <a:pt x="692" y="959"/>
                </a:cubicBezTo>
                <a:cubicBezTo>
                  <a:pt x="693" y="960"/>
                  <a:pt x="694" y="961"/>
                  <a:pt x="694" y="961"/>
                </a:cubicBezTo>
                <a:cubicBezTo>
                  <a:pt x="694" y="963"/>
                  <a:pt x="694" y="963"/>
                  <a:pt x="694" y="963"/>
                </a:cubicBezTo>
                <a:cubicBezTo>
                  <a:pt x="695" y="963"/>
                  <a:pt x="695" y="963"/>
                  <a:pt x="695" y="963"/>
                </a:cubicBezTo>
                <a:cubicBezTo>
                  <a:pt x="695" y="964"/>
                  <a:pt x="695" y="964"/>
                  <a:pt x="695" y="964"/>
                </a:cubicBezTo>
                <a:cubicBezTo>
                  <a:pt x="696" y="964"/>
                  <a:pt x="696" y="964"/>
                  <a:pt x="696" y="964"/>
                </a:cubicBezTo>
                <a:cubicBezTo>
                  <a:pt x="696" y="966"/>
                  <a:pt x="696" y="966"/>
                  <a:pt x="696" y="966"/>
                </a:cubicBezTo>
                <a:cubicBezTo>
                  <a:pt x="696" y="966"/>
                  <a:pt x="697" y="966"/>
                  <a:pt x="697" y="967"/>
                </a:cubicBezTo>
                <a:cubicBezTo>
                  <a:pt x="697" y="969"/>
                  <a:pt x="697" y="969"/>
                  <a:pt x="697" y="969"/>
                </a:cubicBezTo>
                <a:cubicBezTo>
                  <a:pt x="698" y="969"/>
                  <a:pt x="698" y="969"/>
                  <a:pt x="698" y="969"/>
                </a:cubicBezTo>
                <a:cubicBezTo>
                  <a:pt x="698" y="971"/>
                  <a:pt x="698" y="971"/>
                  <a:pt x="698" y="971"/>
                </a:cubicBezTo>
                <a:cubicBezTo>
                  <a:pt x="699" y="971"/>
                  <a:pt x="700" y="972"/>
                  <a:pt x="701" y="973"/>
                </a:cubicBezTo>
                <a:cubicBezTo>
                  <a:pt x="701" y="974"/>
                  <a:pt x="701" y="974"/>
                  <a:pt x="701" y="974"/>
                </a:cubicBezTo>
                <a:cubicBezTo>
                  <a:pt x="701" y="974"/>
                  <a:pt x="702" y="974"/>
                  <a:pt x="702" y="974"/>
                </a:cubicBezTo>
                <a:cubicBezTo>
                  <a:pt x="702" y="976"/>
                  <a:pt x="702" y="976"/>
                  <a:pt x="702" y="976"/>
                </a:cubicBezTo>
                <a:cubicBezTo>
                  <a:pt x="703" y="976"/>
                  <a:pt x="703" y="976"/>
                  <a:pt x="703" y="976"/>
                </a:cubicBezTo>
                <a:cubicBezTo>
                  <a:pt x="703" y="978"/>
                  <a:pt x="703" y="978"/>
                  <a:pt x="703" y="978"/>
                </a:cubicBezTo>
                <a:cubicBezTo>
                  <a:pt x="704" y="978"/>
                  <a:pt x="704" y="978"/>
                  <a:pt x="704" y="978"/>
                </a:cubicBezTo>
                <a:cubicBezTo>
                  <a:pt x="703" y="979"/>
                  <a:pt x="703" y="979"/>
                  <a:pt x="703" y="979"/>
                </a:cubicBezTo>
                <a:cubicBezTo>
                  <a:pt x="703" y="981"/>
                  <a:pt x="703" y="980"/>
                  <a:pt x="704" y="981"/>
                </a:cubicBezTo>
                <a:cubicBezTo>
                  <a:pt x="704" y="983"/>
                  <a:pt x="704" y="983"/>
                  <a:pt x="702" y="983"/>
                </a:cubicBezTo>
                <a:cubicBezTo>
                  <a:pt x="702" y="984"/>
                  <a:pt x="702" y="984"/>
                  <a:pt x="702" y="984"/>
                </a:cubicBezTo>
                <a:cubicBezTo>
                  <a:pt x="702" y="989"/>
                  <a:pt x="702" y="987"/>
                  <a:pt x="704" y="989"/>
                </a:cubicBezTo>
                <a:cubicBezTo>
                  <a:pt x="705" y="989"/>
                  <a:pt x="705" y="991"/>
                  <a:pt x="706" y="992"/>
                </a:cubicBezTo>
                <a:cubicBezTo>
                  <a:pt x="706" y="992"/>
                  <a:pt x="706" y="992"/>
                  <a:pt x="706" y="992"/>
                </a:cubicBezTo>
                <a:cubicBezTo>
                  <a:pt x="708" y="992"/>
                  <a:pt x="708" y="992"/>
                  <a:pt x="708" y="992"/>
                </a:cubicBezTo>
                <a:cubicBezTo>
                  <a:pt x="709" y="990"/>
                  <a:pt x="710" y="990"/>
                  <a:pt x="709" y="987"/>
                </a:cubicBezTo>
                <a:cubicBezTo>
                  <a:pt x="710" y="987"/>
                  <a:pt x="709" y="987"/>
                  <a:pt x="710" y="988"/>
                </a:cubicBezTo>
                <a:cubicBezTo>
                  <a:pt x="712" y="988"/>
                  <a:pt x="712" y="988"/>
                  <a:pt x="712" y="988"/>
                </a:cubicBezTo>
                <a:cubicBezTo>
                  <a:pt x="714" y="993"/>
                  <a:pt x="714" y="993"/>
                  <a:pt x="714" y="993"/>
                </a:cubicBezTo>
                <a:cubicBezTo>
                  <a:pt x="715" y="993"/>
                  <a:pt x="716" y="993"/>
                  <a:pt x="717" y="994"/>
                </a:cubicBezTo>
                <a:cubicBezTo>
                  <a:pt x="717" y="995"/>
                  <a:pt x="717" y="995"/>
                  <a:pt x="717" y="995"/>
                </a:cubicBezTo>
                <a:cubicBezTo>
                  <a:pt x="720" y="995"/>
                  <a:pt x="720" y="995"/>
                  <a:pt x="721" y="997"/>
                </a:cubicBezTo>
                <a:cubicBezTo>
                  <a:pt x="721" y="997"/>
                  <a:pt x="721" y="997"/>
                  <a:pt x="721" y="997"/>
                </a:cubicBezTo>
                <a:cubicBezTo>
                  <a:pt x="721" y="999"/>
                  <a:pt x="721" y="1000"/>
                  <a:pt x="721" y="1001"/>
                </a:cubicBezTo>
                <a:cubicBezTo>
                  <a:pt x="720" y="1001"/>
                  <a:pt x="720" y="1001"/>
                  <a:pt x="720" y="1001"/>
                </a:cubicBezTo>
                <a:cubicBezTo>
                  <a:pt x="720" y="1002"/>
                  <a:pt x="720" y="1003"/>
                  <a:pt x="721" y="1003"/>
                </a:cubicBezTo>
                <a:cubicBezTo>
                  <a:pt x="721" y="1003"/>
                  <a:pt x="721" y="1003"/>
                  <a:pt x="721" y="1003"/>
                </a:cubicBezTo>
                <a:cubicBezTo>
                  <a:pt x="721" y="1005"/>
                  <a:pt x="721" y="1005"/>
                  <a:pt x="721" y="1005"/>
                </a:cubicBezTo>
                <a:cubicBezTo>
                  <a:pt x="722" y="1005"/>
                  <a:pt x="722" y="1005"/>
                  <a:pt x="722" y="1005"/>
                </a:cubicBezTo>
                <a:cubicBezTo>
                  <a:pt x="722" y="1005"/>
                  <a:pt x="722" y="1005"/>
                  <a:pt x="722" y="1005"/>
                </a:cubicBezTo>
                <a:cubicBezTo>
                  <a:pt x="723" y="1005"/>
                  <a:pt x="723" y="1005"/>
                  <a:pt x="723" y="1005"/>
                </a:cubicBezTo>
                <a:cubicBezTo>
                  <a:pt x="723" y="1001"/>
                  <a:pt x="723" y="1001"/>
                  <a:pt x="723" y="1001"/>
                </a:cubicBezTo>
                <a:cubicBezTo>
                  <a:pt x="726" y="1002"/>
                  <a:pt x="724" y="1003"/>
                  <a:pt x="725" y="1005"/>
                </a:cubicBezTo>
                <a:cubicBezTo>
                  <a:pt x="725" y="1005"/>
                  <a:pt x="726" y="1006"/>
                  <a:pt x="727" y="1007"/>
                </a:cubicBezTo>
                <a:cubicBezTo>
                  <a:pt x="729" y="1006"/>
                  <a:pt x="728" y="1005"/>
                  <a:pt x="731" y="1005"/>
                </a:cubicBezTo>
                <a:cubicBezTo>
                  <a:pt x="732" y="1006"/>
                  <a:pt x="731" y="1005"/>
                  <a:pt x="732" y="1006"/>
                </a:cubicBezTo>
                <a:cubicBezTo>
                  <a:pt x="733" y="1007"/>
                  <a:pt x="736" y="1007"/>
                  <a:pt x="737" y="1006"/>
                </a:cubicBezTo>
                <a:cubicBezTo>
                  <a:pt x="738" y="1008"/>
                  <a:pt x="739" y="1010"/>
                  <a:pt x="739" y="1011"/>
                </a:cubicBezTo>
                <a:cubicBezTo>
                  <a:pt x="741" y="1011"/>
                  <a:pt x="742" y="1011"/>
                  <a:pt x="744" y="1011"/>
                </a:cubicBezTo>
                <a:cubicBezTo>
                  <a:pt x="744" y="1013"/>
                  <a:pt x="745" y="1014"/>
                  <a:pt x="745" y="1016"/>
                </a:cubicBezTo>
                <a:cubicBezTo>
                  <a:pt x="746" y="1016"/>
                  <a:pt x="747" y="1015"/>
                  <a:pt x="748" y="1015"/>
                </a:cubicBezTo>
                <a:cubicBezTo>
                  <a:pt x="748" y="1015"/>
                  <a:pt x="748" y="1015"/>
                  <a:pt x="748" y="1015"/>
                </a:cubicBezTo>
                <a:cubicBezTo>
                  <a:pt x="750" y="1013"/>
                  <a:pt x="749" y="1013"/>
                  <a:pt x="752" y="1013"/>
                </a:cubicBezTo>
                <a:cubicBezTo>
                  <a:pt x="752" y="1010"/>
                  <a:pt x="751" y="1010"/>
                  <a:pt x="750" y="1009"/>
                </a:cubicBezTo>
                <a:cubicBezTo>
                  <a:pt x="750" y="1008"/>
                  <a:pt x="750" y="1008"/>
                  <a:pt x="750" y="1008"/>
                </a:cubicBezTo>
                <a:cubicBezTo>
                  <a:pt x="748" y="1008"/>
                  <a:pt x="748" y="1008"/>
                  <a:pt x="748" y="1008"/>
                </a:cubicBezTo>
                <a:cubicBezTo>
                  <a:pt x="748" y="1007"/>
                  <a:pt x="748" y="1007"/>
                  <a:pt x="748" y="1007"/>
                </a:cubicBezTo>
                <a:cubicBezTo>
                  <a:pt x="747" y="1007"/>
                  <a:pt x="747" y="1007"/>
                  <a:pt x="747" y="1006"/>
                </a:cubicBezTo>
                <a:cubicBezTo>
                  <a:pt x="748" y="1006"/>
                  <a:pt x="749" y="1006"/>
                  <a:pt x="750" y="1005"/>
                </a:cubicBezTo>
                <a:cubicBezTo>
                  <a:pt x="750" y="1005"/>
                  <a:pt x="750" y="1005"/>
                  <a:pt x="750" y="1005"/>
                </a:cubicBezTo>
                <a:cubicBezTo>
                  <a:pt x="752" y="1005"/>
                  <a:pt x="752" y="1005"/>
                  <a:pt x="752" y="1005"/>
                </a:cubicBezTo>
                <a:cubicBezTo>
                  <a:pt x="752" y="1004"/>
                  <a:pt x="752" y="1004"/>
                  <a:pt x="752" y="1004"/>
                </a:cubicBezTo>
                <a:cubicBezTo>
                  <a:pt x="752" y="1004"/>
                  <a:pt x="753" y="1003"/>
                  <a:pt x="754" y="1003"/>
                </a:cubicBezTo>
                <a:cubicBezTo>
                  <a:pt x="754" y="1001"/>
                  <a:pt x="754" y="1001"/>
                  <a:pt x="754" y="1001"/>
                </a:cubicBezTo>
                <a:cubicBezTo>
                  <a:pt x="755" y="1000"/>
                  <a:pt x="756" y="999"/>
                  <a:pt x="757" y="999"/>
                </a:cubicBezTo>
                <a:cubicBezTo>
                  <a:pt x="757" y="998"/>
                  <a:pt x="757" y="998"/>
                  <a:pt x="757" y="998"/>
                </a:cubicBezTo>
                <a:cubicBezTo>
                  <a:pt x="758" y="999"/>
                  <a:pt x="758" y="999"/>
                  <a:pt x="760" y="999"/>
                </a:cubicBezTo>
                <a:cubicBezTo>
                  <a:pt x="760" y="1002"/>
                  <a:pt x="761" y="1002"/>
                  <a:pt x="762" y="1005"/>
                </a:cubicBezTo>
                <a:cubicBezTo>
                  <a:pt x="763" y="1005"/>
                  <a:pt x="763" y="1005"/>
                  <a:pt x="763" y="1005"/>
                </a:cubicBezTo>
                <a:cubicBezTo>
                  <a:pt x="763" y="1006"/>
                  <a:pt x="763" y="1006"/>
                  <a:pt x="763" y="1007"/>
                </a:cubicBezTo>
                <a:cubicBezTo>
                  <a:pt x="766" y="1007"/>
                  <a:pt x="766" y="1006"/>
                  <a:pt x="769" y="1006"/>
                </a:cubicBezTo>
                <a:cubicBezTo>
                  <a:pt x="769" y="1009"/>
                  <a:pt x="769" y="1009"/>
                  <a:pt x="769" y="1009"/>
                </a:cubicBezTo>
                <a:cubicBezTo>
                  <a:pt x="767" y="1009"/>
                  <a:pt x="767" y="1009"/>
                  <a:pt x="767" y="1009"/>
                </a:cubicBezTo>
                <a:cubicBezTo>
                  <a:pt x="766" y="1010"/>
                  <a:pt x="766" y="1011"/>
                  <a:pt x="765" y="1011"/>
                </a:cubicBezTo>
                <a:cubicBezTo>
                  <a:pt x="765" y="1015"/>
                  <a:pt x="765" y="1015"/>
                  <a:pt x="765" y="1015"/>
                </a:cubicBezTo>
                <a:cubicBezTo>
                  <a:pt x="766" y="1015"/>
                  <a:pt x="766" y="1015"/>
                  <a:pt x="766" y="1015"/>
                </a:cubicBezTo>
                <a:cubicBezTo>
                  <a:pt x="767" y="1018"/>
                  <a:pt x="768" y="1018"/>
                  <a:pt x="770" y="1019"/>
                </a:cubicBezTo>
                <a:cubicBezTo>
                  <a:pt x="770" y="1020"/>
                  <a:pt x="770" y="1020"/>
                  <a:pt x="770" y="1020"/>
                </a:cubicBezTo>
                <a:cubicBezTo>
                  <a:pt x="773" y="1020"/>
                  <a:pt x="773" y="1020"/>
                  <a:pt x="773" y="1020"/>
                </a:cubicBezTo>
                <a:cubicBezTo>
                  <a:pt x="773" y="1021"/>
                  <a:pt x="773" y="1021"/>
                  <a:pt x="773" y="1021"/>
                </a:cubicBezTo>
                <a:cubicBezTo>
                  <a:pt x="774" y="1021"/>
                  <a:pt x="774" y="1021"/>
                  <a:pt x="774" y="1021"/>
                </a:cubicBezTo>
                <a:cubicBezTo>
                  <a:pt x="774" y="1023"/>
                  <a:pt x="774" y="1023"/>
                  <a:pt x="774" y="1023"/>
                </a:cubicBezTo>
                <a:cubicBezTo>
                  <a:pt x="774" y="1025"/>
                  <a:pt x="774" y="1026"/>
                  <a:pt x="775" y="1028"/>
                </a:cubicBezTo>
                <a:cubicBezTo>
                  <a:pt x="774" y="1028"/>
                  <a:pt x="774" y="1028"/>
                  <a:pt x="774" y="1028"/>
                </a:cubicBezTo>
                <a:cubicBezTo>
                  <a:pt x="774" y="1029"/>
                  <a:pt x="774" y="1030"/>
                  <a:pt x="773" y="1032"/>
                </a:cubicBezTo>
                <a:cubicBezTo>
                  <a:pt x="774" y="1032"/>
                  <a:pt x="774" y="1032"/>
                  <a:pt x="775" y="1032"/>
                </a:cubicBezTo>
                <a:cubicBezTo>
                  <a:pt x="775" y="1035"/>
                  <a:pt x="774" y="1036"/>
                  <a:pt x="771" y="1036"/>
                </a:cubicBezTo>
                <a:cubicBezTo>
                  <a:pt x="772" y="1037"/>
                  <a:pt x="772" y="1038"/>
                  <a:pt x="773" y="1038"/>
                </a:cubicBezTo>
                <a:cubicBezTo>
                  <a:pt x="773" y="1040"/>
                  <a:pt x="773" y="1041"/>
                  <a:pt x="773" y="1042"/>
                </a:cubicBezTo>
                <a:cubicBezTo>
                  <a:pt x="772" y="1042"/>
                  <a:pt x="772" y="1042"/>
                  <a:pt x="772" y="1042"/>
                </a:cubicBezTo>
                <a:cubicBezTo>
                  <a:pt x="772" y="1043"/>
                  <a:pt x="773" y="1043"/>
                  <a:pt x="773" y="1044"/>
                </a:cubicBezTo>
                <a:cubicBezTo>
                  <a:pt x="773" y="1045"/>
                  <a:pt x="772" y="1049"/>
                  <a:pt x="771" y="1050"/>
                </a:cubicBezTo>
                <a:cubicBezTo>
                  <a:pt x="771" y="1051"/>
                  <a:pt x="770" y="1051"/>
                  <a:pt x="769" y="1051"/>
                </a:cubicBezTo>
                <a:cubicBezTo>
                  <a:pt x="770" y="1055"/>
                  <a:pt x="772" y="1056"/>
                  <a:pt x="775" y="1055"/>
                </a:cubicBezTo>
                <a:cubicBezTo>
                  <a:pt x="774" y="1058"/>
                  <a:pt x="773" y="1058"/>
                  <a:pt x="771" y="1060"/>
                </a:cubicBezTo>
                <a:cubicBezTo>
                  <a:pt x="771" y="1060"/>
                  <a:pt x="771" y="1060"/>
                  <a:pt x="771" y="1060"/>
                </a:cubicBezTo>
                <a:cubicBezTo>
                  <a:pt x="771" y="1062"/>
                  <a:pt x="771" y="1062"/>
                  <a:pt x="771" y="1062"/>
                </a:cubicBezTo>
                <a:cubicBezTo>
                  <a:pt x="770" y="1062"/>
                  <a:pt x="770" y="1062"/>
                  <a:pt x="770" y="1062"/>
                </a:cubicBezTo>
                <a:cubicBezTo>
                  <a:pt x="770" y="1063"/>
                  <a:pt x="770" y="1064"/>
                  <a:pt x="769" y="1065"/>
                </a:cubicBezTo>
                <a:cubicBezTo>
                  <a:pt x="768" y="1065"/>
                  <a:pt x="767" y="1065"/>
                  <a:pt x="765" y="1065"/>
                </a:cubicBezTo>
                <a:cubicBezTo>
                  <a:pt x="765" y="1066"/>
                  <a:pt x="765" y="1066"/>
                  <a:pt x="765" y="1066"/>
                </a:cubicBezTo>
                <a:cubicBezTo>
                  <a:pt x="764" y="1066"/>
                  <a:pt x="764" y="1066"/>
                  <a:pt x="764" y="1066"/>
                </a:cubicBezTo>
                <a:cubicBezTo>
                  <a:pt x="763" y="1067"/>
                  <a:pt x="763" y="1068"/>
                  <a:pt x="762" y="1069"/>
                </a:cubicBezTo>
                <a:cubicBezTo>
                  <a:pt x="762" y="1069"/>
                  <a:pt x="762" y="1069"/>
                  <a:pt x="762" y="1069"/>
                </a:cubicBezTo>
                <a:cubicBezTo>
                  <a:pt x="760" y="1071"/>
                  <a:pt x="763" y="1071"/>
                  <a:pt x="760" y="1072"/>
                </a:cubicBezTo>
                <a:cubicBezTo>
                  <a:pt x="761" y="1074"/>
                  <a:pt x="761" y="1074"/>
                  <a:pt x="763" y="1074"/>
                </a:cubicBezTo>
                <a:cubicBezTo>
                  <a:pt x="763" y="1076"/>
                  <a:pt x="763" y="1076"/>
                  <a:pt x="763" y="1076"/>
                </a:cubicBezTo>
                <a:cubicBezTo>
                  <a:pt x="758" y="1076"/>
                  <a:pt x="758" y="1076"/>
                  <a:pt x="758" y="1076"/>
                </a:cubicBezTo>
                <a:cubicBezTo>
                  <a:pt x="758" y="1078"/>
                  <a:pt x="758" y="1078"/>
                  <a:pt x="758" y="1078"/>
                </a:cubicBezTo>
                <a:cubicBezTo>
                  <a:pt x="759" y="1078"/>
                  <a:pt x="759" y="1078"/>
                  <a:pt x="759" y="1078"/>
                </a:cubicBezTo>
                <a:cubicBezTo>
                  <a:pt x="758" y="1081"/>
                  <a:pt x="756" y="1081"/>
                  <a:pt x="754" y="1084"/>
                </a:cubicBezTo>
                <a:cubicBezTo>
                  <a:pt x="752" y="1084"/>
                  <a:pt x="752" y="1084"/>
                  <a:pt x="752" y="1084"/>
                </a:cubicBezTo>
                <a:cubicBezTo>
                  <a:pt x="752" y="1085"/>
                  <a:pt x="752" y="1085"/>
                  <a:pt x="752" y="1085"/>
                </a:cubicBezTo>
                <a:cubicBezTo>
                  <a:pt x="751" y="1085"/>
                  <a:pt x="751" y="1085"/>
                  <a:pt x="751" y="1085"/>
                </a:cubicBezTo>
                <a:cubicBezTo>
                  <a:pt x="751" y="1086"/>
                  <a:pt x="750" y="1088"/>
                  <a:pt x="750" y="1088"/>
                </a:cubicBezTo>
                <a:cubicBezTo>
                  <a:pt x="751" y="1088"/>
                  <a:pt x="751" y="1088"/>
                  <a:pt x="751" y="1088"/>
                </a:cubicBezTo>
                <a:cubicBezTo>
                  <a:pt x="751" y="1089"/>
                  <a:pt x="751" y="1089"/>
                  <a:pt x="751" y="1089"/>
                </a:cubicBezTo>
                <a:cubicBezTo>
                  <a:pt x="752" y="1089"/>
                  <a:pt x="752" y="1089"/>
                  <a:pt x="752" y="1089"/>
                </a:cubicBezTo>
                <a:cubicBezTo>
                  <a:pt x="752" y="1092"/>
                  <a:pt x="752" y="1092"/>
                  <a:pt x="752" y="1092"/>
                </a:cubicBezTo>
                <a:cubicBezTo>
                  <a:pt x="752" y="1092"/>
                  <a:pt x="752" y="1092"/>
                  <a:pt x="752" y="1093"/>
                </a:cubicBezTo>
                <a:cubicBezTo>
                  <a:pt x="752" y="1094"/>
                  <a:pt x="751" y="1095"/>
                  <a:pt x="750" y="1096"/>
                </a:cubicBezTo>
                <a:cubicBezTo>
                  <a:pt x="748" y="1096"/>
                  <a:pt x="748" y="1096"/>
                  <a:pt x="748" y="1096"/>
                </a:cubicBezTo>
                <a:cubicBezTo>
                  <a:pt x="748" y="1098"/>
                  <a:pt x="747" y="1100"/>
                  <a:pt x="747" y="1102"/>
                </a:cubicBezTo>
                <a:cubicBezTo>
                  <a:pt x="747" y="1102"/>
                  <a:pt x="748" y="1102"/>
                  <a:pt x="748" y="1103"/>
                </a:cubicBezTo>
                <a:cubicBezTo>
                  <a:pt x="749" y="1104"/>
                  <a:pt x="749" y="1104"/>
                  <a:pt x="749" y="1105"/>
                </a:cubicBezTo>
                <a:cubicBezTo>
                  <a:pt x="747" y="1105"/>
                  <a:pt x="747" y="1105"/>
                  <a:pt x="747" y="1105"/>
                </a:cubicBezTo>
                <a:cubicBezTo>
                  <a:pt x="747" y="1107"/>
                  <a:pt x="746" y="1108"/>
                  <a:pt x="744" y="1109"/>
                </a:cubicBezTo>
                <a:cubicBezTo>
                  <a:pt x="744" y="1112"/>
                  <a:pt x="745" y="1110"/>
                  <a:pt x="746" y="1114"/>
                </a:cubicBezTo>
                <a:cubicBezTo>
                  <a:pt x="744" y="1114"/>
                  <a:pt x="744" y="1114"/>
                  <a:pt x="744" y="1114"/>
                </a:cubicBezTo>
                <a:cubicBezTo>
                  <a:pt x="744" y="1115"/>
                  <a:pt x="744" y="1115"/>
                  <a:pt x="744" y="1116"/>
                </a:cubicBezTo>
                <a:cubicBezTo>
                  <a:pt x="743" y="1116"/>
                  <a:pt x="743" y="1116"/>
                  <a:pt x="743" y="1116"/>
                </a:cubicBezTo>
                <a:cubicBezTo>
                  <a:pt x="744" y="1117"/>
                  <a:pt x="744" y="1118"/>
                  <a:pt x="744" y="1120"/>
                </a:cubicBezTo>
                <a:cubicBezTo>
                  <a:pt x="746" y="1120"/>
                  <a:pt x="746" y="1120"/>
                  <a:pt x="746" y="1120"/>
                </a:cubicBezTo>
                <a:cubicBezTo>
                  <a:pt x="746" y="1122"/>
                  <a:pt x="746" y="1122"/>
                  <a:pt x="746" y="1122"/>
                </a:cubicBezTo>
                <a:cubicBezTo>
                  <a:pt x="744" y="1123"/>
                  <a:pt x="744" y="1122"/>
                  <a:pt x="743" y="1124"/>
                </a:cubicBezTo>
                <a:cubicBezTo>
                  <a:pt x="742" y="1124"/>
                  <a:pt x="743" y="1124"/>
                  <a:pt x="742" y="1124"/>
                </a:cubicBezTo>
                <a:cubicBezTo>
                  <a:pt x="745" y="1125"/>
                  <a:pt x="746" y="1127"/>
                  <a:pt x="748" y="1128"/>
                </a:cubicBezTo>
                <a:cubicBezTo>
                  <a:pt x="749" y="1128"/>
                  <a:pt x="748" y="1128"/>
                  <a:pt x="749" y="1128"/>
                </a:cubicBezTo>
                <a:cubicBezTo>
                  <a:pt x="749" y="1128"/>
                  <a:pt x="749" y="1128"/>
                  <a:pt x="749" y="1128"/>
                </a:cubicBezTo>
                <a:cubicBezTo>
                  <a:pt x="750" y="1127"/>
                  <a:pt x="750" y="1127"/>
                  <a:pt x="751" y="1127"/>
                </a:cubicBezTo>
                <a:cubicBezTo>
                  <a:pt x="752" y="1127"/>
                  <a:pt x="752" y="1126"/>
                  <a:pt x="752" y="1125"/>
                </a:cubicBezTo>
                <a:cubicBezTo>
                  <a:pt x="752" y="1124"/>
                  <a:pt x="752" y="1124"/>
                  <a:pt x="752" y="1124"/>
                </a:cubicBezTo>
                <a:cubicBezTo>
                  <a:pt x="753" y="1124"/>
                  <a:pt x="753" y="1124"/>
                  <a:pt x="753" y="1124"/>
                </a:cubicBezTo>
                <a:cubicBezTo>
                  <a:pt x="753" y="1128"/>
                  <a:pt x="753" y="1128"/>
                  <a:pt x="753" y="1128"/>
                </a:cubicBezTo>
                <a:cubicBezTo>
                  <a:pt x="750" y="1128"/>
                  <a:pt x="750" y="1128"/>
                  <a:pt x="750" y="1128"/>
                </a:cubicBezTo>
                <a:cubicBezTo>
                  <a:pt x="750" y="1128"/>
                  <a:pt x="750" y="1128"/>
                  <a:pt x="750" y="1128"/>
                </a:cubicBezTo>
                <a:cubicBezTo>
                  <a:pt x="750" y="1128"/>
                  <a:pt x="750" y="1128"/>
                  <a:pt x="750" y="1128"/>
                </a:cubicBezTo>
                <a:cubicBezTo>
                  <a:pt x="750" y="1130"/>
                  <a:pt x="750" y="1130"/>
                  <a:pt x="750" y="1130"/>
                </a:cubicBezTo>
                <a:cubicBezTo>
                  <a:pt x="751" y="1131"/>
                  <a:pt x="750" y="1130"/>
                  <a:pt x="751" y="1131"/>
                </a:cubicBezTo>
                <a:cubicBezTo>
                  <a:pt x="749" y="1132"/>
                  <a:pt x="743" y="1139"/>
                  <a:pt x="741" y="1141"/>
                </a:cubicBezTo>
                <a:cubicBezTo>
                  <a:pt x="740" y="1143"/>
                  <a:pt x="740" y="1145"/>
                  <a:pt x="739" y="1147"/>
                </a:cubicBezTo>
                <a:cubicBezTo>
                  <a:pt x="740" y="1147"/>
                  <a:pt x="739" y="1147"/>
                  <a:pt x="740" y="1147"/>
                </a:cubicBezTo>
                <a:cubicBezTo>
                  <a:pt x="740" y="1148"/>
                  <a:pt x="740" y="1148"/>
                  <a:pt x="740" y="1148"/>
                </a:cubicBezTo>
                <a:cubicBezTo>
                  <a:pt x="740" y="1149"/>
                  <a:pt x="741" y="1149"/>
                  <a:pt x="742" y="1149"/>
                </a:cubicBezTo>
                <a:cubicBezTo>
                  <a:pt x="742" y="1150"/>
                  <a:pt x="741" y="1151"/>
                  <a:pt x="741" y="1153"/>
                </a:cubicBezTo>
                <a:cubicBezTo>
                  <a:pt x="742" y="1154"/>
                  <a:pt x="744" y="1155"/>
                  <a:pt x="743" y="1158"/>
                </a:cubicBezTo>
                <a:cubicBezTo>
                  <a:pt x="743" y="1158"/>
                  <a:pt x="742" y="1158"/>
                  <a:pt x="742" y="1159"/>
                </a:cubicBezTo>
                <a:cubicBezTo>
                  <a:pt x="742" y="1161"/>
                  <a:pt x="742" y="1161"/>
                  <a:pt x="742" y="1161"/>
                </a:cubicBezTo>
                <a:cubicBezTo>
                  <a:pt x="744" y="1162"/>
                  <a:pt x="746" y="1163"/>
                  <a:pt x="748" y="1165"/>
                </a:cubicBezTo>
                <a:cubicBezTo>
                  <a:pt x="748" y="1165"/>
                  <a:pt x="748" y="1166"/>
                  <a:pt x="748" y="1166"/>
                </a:cubicBezTo>
                <a:cubicBezTo>
                  <a:pt x="750" y="1166"/>
                  <a:pt x="750" y="1166"/>
                  <a:pt x="750" y="1166"/>
                </a:cubicBezTo>
                <a:cubicBezTo>
                  <a:pt x="750" y="1167"/>
                  <a:pt x="750" y="1167"/>
                  <a:pt x="750" y="1167"/>
                </a:cubicBezTo>
                <a:cubicBezTo>
                  <a:pt x="750" y="1168"/>
                  <a:pt x="751" y="1168"/>
                  <a:pt x="752" y="1168"/>
                </a:cubicBezTo>
                <a:cubicBezTo>
                  <a:pt x="752" y="1170"/>
                  <a:pt x="752" y="1170"/>
                  <a:pt x="752" y="1170"/>
                </a:cubicBezTo>
                <a:cubicBezTo>
                  <a:pt x="752" y="1170"/>
                  <a:pt x="753" y="1171"/>
                  <a:pt x="754" y="1171"/>
                </a:cubicBezTo>
                <a:cubicBezTo>
                  <a:pt x="754" y="1173"/>
                  <a:pt x="754" y="1173"/>
                  <a:pt x="754" y="1173"/>
                </a:cubicBezTo>
                <a:cubicBezTo>
                  <a:pt x="755" y="1174"/>
                  <a:pt x="757" y="1175"/>
                  <a:pt x="758" y="1176"/>
                </a:cubicBezTo>
                <a:cubicBezTo>
                  <a:pt x="758" y="1177"/>
                  <a:pt x="759" y="1178"/>
                  <a:pt x="759" y="1179"/>
                </a:cubicBezTo>
                <a:cubicBezTo>
                  <a:pt x="764" y="1184"/>
                  <a:pt x="764" y="1184"/>
                  <a:pt x="764" y="1184"/>
                </a:cubicBezTo>
                <a:cubicBezTo>
                  <a:pt x="764" y="1185"/>
                  <a:pt x="764" y="1185"/>
                  <a:pt x="764" y="1185"/>
                </a:cubicBezTo>
                <a:cubicBezTo>
                  <a:pt x="765" y="1185"/>
                  <a:pt x="765" y="1185"/>
                  <a:pt x="765" y="1186"/>
                </a:cubicBezTo>
                <a:cubicBezTo>
                  <a:pt x="765" y="1187"/>
                  <a:pt x="765" y="1187"/>
                  <a:pt x="765" y="1187"/>
                </a:cubicBezTo>
                <a:cubicBezTo>
                  <a:pt x="766" y="1187"/>
                  <a:pt x="767" y="1188"/>
                  <a:pt x="767" y="1188"/>
                </a:cubicBezTo>
                <a:cubicBezTo>
                  <a:pt x="767" y="1189"/>
                  <a:pt x="767" y="1189"/>
                  <a:pt x="767" y="1189"/>
                </a:cubicBezTo>
                <a:cubicBezTo>
                  <a:pt x="769" y="1190"/>
                  <a:pt x="769" y="1190"/>
                  <a:pt x="769" y="1190"/>
                </a:cubicBezTo>
                <a:cubicBezTo>
                  <a:pt x="769" y="1191"/>
                  <a:pt x="769" y="1193"/>
                  <a:pt x="769" y="1194"/>
                </a:cubicBezTo>
                <a:cubicBezTo>
                  <a:pt x="770" y="1195"/>
                  <a:pt x="771" y="1195"/>
                  <a:pt x="771" y="1195"/>
                </a:cubicBezTo>
                <a:cubicBezTo>
                  <a:pt x="771" y="1200"/>
                  <a:pt x="771" y="1200"/>
                  <a:pt x="771" y="1200"/>
                </a:cubicBezTo>
                <a:cubicBezTo>
                  <a:pt x="772" y="1200"/>
                  <a:pt x="772" y="1200"/>
                  <a:pt x="772" y="1200"/>
                </a:cubicBezTo>
                <a:cubicBezTo>
                  <a:pt x="772" y="1201"/>
                  <a:pt x="772" y="1202"/>
                  <a:pt x="773" y="1203"/>
                </a:cubicBezTo>
                <a:cubicBezTo>
                  <a:pt x="773" y="1203"/>
                  <a:pt x="773" y="1203"/>
                  <a:pt x="773" y="1203"/>
                </a:cubicBezTo>
                <a:cubicBezTo>
                  <a:pt x="773" y="1207"/>
                  <a:pt x="773" y="1207"/>
                  <a:pt x="773" y="1207"/>
                </a:cubicBezTo>
                <a:cubicBezTo>
                  <a:pt x="774" y="1207"/>
                  <a:pt x="774" y="1207"/>
                  <a:pt x="774" y="1207"/>
                </a:cubicBezTo>
                <a:cubicBezTo>
                  <a:pt x="774" y="1209"/>
                  <a:pt x="774" y="1209"/>
                  <a:pt x="774" y="1209"/>
                </a:cubicBezTo>
                <a:cubicBezTo>
                  <a:pt x="775" y="1209"/>
                  <a:pt x="775" y="1209"/>
                  <a:pt x="775" y="1209"/>
                </a:cubicBezTo>
                <a:cubicBezTo>
                  <a:pt x="775" y="1211"/>
                  <a:pt x="775" y="1211"/>
                  <a:pt x="775" y="1211"/>
                </a:cubicBezTo>
                <a:cubicBezTo>
                  <a:pt x="775" y="1211"/>
                  <a:pt x="775" y="1211"/>
                  <a:pt x="775" y="1211"/>
                </a:cubicBezTo>
                <a:cubicBezTo>
                  <a:pt x="775" y="1214"/>
                  <a:pt x="775" y="1214"/>
                  <a:pt x="775" y="1214"/>
                </a:cubicBezTo>
                <a:cubicBezTo>
                  <a:pt x="775" y="1215"/>
                  <a:pt x="774" y="1214"/>
                  <a:pt x="775" y="1215"/>
                </a:cubicBezTo>
                <a:cubicBezTo>
                  <a:pt x="777" y="1216"/>
                  <a:pt x="777" y="1216"/>
                  <a:pt x="777" y="1216"/>
                </a:cubicBezTo>
                <a:cubicBezTo>
                  <a:pt x="777" y="1218"/>
                  <a:pt x="777" y="1218"/>
                  <a:pt x="777" y="1218"/>
                </a:cubicBezTo>
                <a:cubicBezTo>
                  <a:pt x="777" y="1218"/>
                  <a:pt x="778" y="1219"/>
                  <a:pt x="778" y="1219"/>
                </a:cubicBezTo>
                <a:cubicBezTo>
                  <a:pt x="779" y="1219"/>
                  <a:pt x="779" y="1219"/>
                  <a:pt x="779" y="1219"/>
                </a:cubicBezTo>
                <a:cubicBezTo>
                  <a:pt x="780" y="1221"/>
                  <a:pt x="779" y="1223"/>
                  <a:pt x="779" y="1225"/>
                </a:cubicBezTo>
                <a:cubicBezTo>
                  <a:pt x="780" y="1225"/>
                  <a:pt x="780" y="1225"/>
                  <a:pt x="781" y="1226"/>
                </a:cubicBezTo>
                <a:cubicBezTo>
                  <a:pt x="782" y="1226"/>
                  <a:pt x="782" y="1226"/>
                  <a:pt x="782" y="1226"/>
                </a:cubicBezTo>
                <a:cubicBezTo>
                  <a:pt x="782" y="1228"/>
                  <a:pt x="782" y="1229"/>
                  <a:pt x="783" y="1230"/>
                </a:cubicBezTo>
                <a:cubicBezTo>
                  <a:pt x="783" y="1230"/>
                  <a:pt x="783" y="1230"/>
                  <a:pt x="783" y="1230"/>
                </a:cubicBezTo>
                <a:cubicBezTo>
                  <a:pt x="784" y="1231"/>
                  <a:pt x="784" y="1232"/>
                  <a:pt x="784" y="1234"/>
                </a:cubicBezTo>
                <a:cubicBezTo>
                  <a:pt x="785" y="1234"/>
                  <a:pt x="785" y="1234"/>
                  <a:pt x="785" y="1234"/>
                </a:cubicBezTo>
                <a:cubicBezTo>
                  <a:pt x="786" y="1237"/>
                  <a:pt x="787" y="1240"/>
                  <a:pt x="787" y="1244"/>
                </a:cubicBezTo>
                <a:cubicBezTo>
                  <a:pt x="785" y="1244"/>
                  <a:pt x="785" y="1244"/>
                  <a:pt x="785" y="1244"/>
                </a:cubicBezTo>
                <a:cubicBezTo>
                  <a:pt x="785" y="1245"/>
                  <a:pt x="785" y="1246"/>
                  <a:pt x="786" y="1247"/>
                </a:cubicBezTo>
                <a:cubicBezTo>
                  <a:pt x="787" y="1247"/>
                  <a:pt x="787" y="1247"/>
                  <a:pt x="787" y="1247"/>
                </a:cubicBezTo>
                <a:cubicBezTo>
                  <a:pt x="787" y="1247"/>
                  <a:pt x="787" y="1247"/>
                  <a:pt x="787" y="1247"/>
                </a:cubicBezTo>
                <a:cubicBezTo>
                  <a:pt x="788" y="1247"/>
                  <a:pt x="788" y="1247"/>
                  <a:pt x="788" y="1247"/>
                </a:cubicBezTo>
                <a:cubicBezTo>
                  <a:pt x="788" y="1249"/>
                  <a:pt x="788" y="1249"/>
                  <a:pt x="788" y="1249"/>
                </a:cubicBezTo>
                <a:cubicBezTo>
                  <a:pt x="788" y="1249"/>
                  <a:pt x="788" y="1249"/>
                  <a:pt x="788" y="1249"/>
                </a:cubicBezTo>
                <a:cubicBezTo>
                  <a:pt x="789" y="1250"/>
                  <a:pt x="789" y="1250"/>
                  <a:pt x="789" y="1251"/>
                </a:cubicBezTo>
                <a:cubicBezTo>
                  <a:pt x="790" y="1252"/>
                  <a:pt x="790" y="1252"/>
                  <a:pt x="790" y="1252"/>
                </a:cubicBezTo>
                <a:cubicBezTo>
                  <a:pt x="790" y="1253"/>
                  <a:pt x="790" y="1253"/>
                  <a:pt x="790" y="1253"/>
                </a:cubicBezTo>
                <a:cubicBezTo>
                  <a:pt x="791" y="1253"/>
                  <a:pt x="791" y="1253"/>
                  <a:pt x="791" y="1253"/>
                </a:cubicBezTo>
                <a:cubicBezTo>
                  <a:pt x="791" y="1255"/>
                  <a:pt x="791" y="1255"/>
                  <a:pt x="791" y="1255"/>
                </a:cubicBezTo>
                <a:cubicBezTo>
                  <a:pt x="792" y="1255"/>
                  <a:pt x="792" y="1255"/>
                  <a:pt x="792" y="1255"/>
                </a:cubicBezTo>
                <a:cubicBezTo>
                  <a:pt x="792" y="1256"/>
                  <a:pt x="792" y="1257"/>
                  <a:pt x="792" y="1258"/>
                </a:cubicBezTo>
                <a:cubicBezTo>
                  <a:pt x="793" y="1258"/>
                  <a:pt x="794" y="1258"/>
                  <a:pt x="794" y="1259"/>
                </a:cubicBezTo>
                <a:cubicBezTo>
                  <a:pt x="795" y="1259"/>
                  <a:pt x="795" y="1259"/>
                  <a:pt x="795" y="1260"/>
                </a:cubicBezTo>
                <a:cubicBezTo>
                  <a:pt x="796" y="1260"/>
                  <a:pt x="796" y="1260"/>
                  <a:pt x="796" y="1260"/>
                </a:cubicBezTo>
                <a:cubicBezTo>
                  <a:pt x="797" y="1261"/>
                  <a:pt x="798" y="1262"/>
                  <a:pt x="798" y="1262"/>
                </a:cubicBezTo>
                <a:cubicBezTo>
                  <a:pt x="800" y="1262"/>
                  <a:pt x="800" y="1262"/>
                  <a:pt x="800" y="1262"/>
                </a:cubicBezTo>
                <a:cubicBezTo>
                  <a:pt x="800" y="1263"/>
                  <a:pt x="800" y="1263"/>
                  <a:pt x="800" y="1263"/>
                </a:cubicBezTo>
                <a:cubicBezTo>
                  <a:pt x="801" y="1264"/>
                  <a:pt x="802" y="1266"/>
                  <a:pt x="804" y="1266"/>
                </a:cubicBezTo>
                <a:cubicBezTo>
                  <a:pt x="804" y="1268"/>
                  <a:pt x="804" y="1268"/>
                  <a:pt x="804" y="1268"/>
                </a:cubicBezTo>
                <a:cubicBezTo>
                  <a:pt x="806" y="1268"/>
                  <a:pt x="807" y="1269"/>
                  <a:pt x="808" y="1269"/>
                </a:cubicBezTo>
                <a:cubicBezTo>
                  <a:pt x="808" y="1269"/>
                  <a:pt x="809" y="1270"/>
                  <a:pt x="809" y="1270"/>
                </a:cubicBezTo>
                <a:cubicBezTo>
                  <a:pt x="811" y="1270"/>
                  <a:pt x="811" y="1270"/>
                  <a:pt x="811" y="1270"/>
                </a:cubicBezTo>
                <a:cubicBezTo>
                  <a:pt x="811" y="1271"/>
                  <a:pt x="811" y="1271"/>
                  <a:pt x="811" y="1271"/>
                </a:cubicBezTo>
                <a:cubicBezTo>
                  <a:pt x="813" y="1271"/>
                  <a:pt x="813" y="1271"/>
                  <a:pt x="813" y="1271"/>
                </a:cubicBezTo>
                <a:cubicBezTo>
                  <a:pt x="813" y="1272"/>
                  <a:pt x="813" y="1272"/>
                  <a:pt x="813" y="1272"/>
                </a:cubicBezTo>
                <a:cubicBezTo>
                  <a:pt x="815" y="1272"/>
                  <a:pt x="815" y="1272"/>
                  <a:pt x="815" y="1272"/>
                </a:cubicBezTo>
                <a:cubicBezTo>
                  <a:pt x="816" y="1273"/>
                  <a:pt x="816" y="1273"/>
                  <a:pt x="816" y="1274"/>
                </a:cubicBezTo>
                <a:cubicBezTo>
                  <a:pt x="819" y="1274"/>
                  <a:pt x="819" y="1274"/>
                  <a:pt x="819" y="1274"/>
                </a:cubicBezTo>
                <a:cubicBezTo>
                  <a:pt x="819" y="1275"/>
                  <a:pt x="819" y="1275"/>
                  <a:pt x="819" y="1276"/>
                </a:cubicBezTo>
                <a:cubicBezTo>
                  <a:pt x="820" y="1276"/>
                  <a:pt x="822" y="1276"/>
                  <a:pt x="823" y="1276"/>
                </a:cubicBezTo>
                <a:cubicBezTo>
                  <a:pt x="823" y="1277"/>
                  <a:pt x="823" y="1277"/>
                  <a:pt x="823" y="1278"/>
                </a:cubicBezTo>
                <a:cubicBezTo>
                  <a:pt x="825" y="1278"/>
                  <a:pt x="825" y="1278"/>
                  <a:pt x="825" y="1278"/>
                </a:cubicBezTo>
                <a:cubicBezTo>
                  <a:pt x="825" y="1278"/>
                  <a:pt x="825" y="1278"/>
                  <a:pt x="825" y="1278"/>
                </a:cubicBezTo>
                <a:cubicBezTo>
                  <a:pt x="826" y="1278"/>
                  <a:pt x="826" y="1278"/>
                  <a:pt x="826" y="1278"/>
                </a:cubicBezTo>
                <a:cubicBezTo>
                  <a:pt x="826" y="1279"/>
                  <a:pt x="826" y="1279"/>
                  <a:pt x="826" y="1279"/>
                </a:cubicBezTo>
                <a:cubicBezTo>
                  <a:pt x="828" y="1279"/>
                  <a:pt x="828" y="1279"/>
                  <a:pt x="828" y="1279"/>
                </a:cubicBezTo>
                <a:cubicBezTo>
                  <a:pt x="828" y="1280"/>
                  <a:pt x="828" y="1280"/>
                  <a:pt x="828" y="1280"/>
                </a:cubicBezTo>
                <a:cubicBezTo>
                  <a:pt x="830" y="1281"/>
                  <a:pt x="828" y="1280"/>
                  <a:pt x="829" y="1282"/>
                </a:cubicBezTo>
                <a:cubicBezTo>
                  <a:pt x="830" y="1282"/>
                  <a:pt x="830" y="1283"/>
                  <a:pt x="831" y="1283"/>
                </a:cubicBezTo>
                <a:cubicBezTo>
                  <a:pt x="831" y="1285"/>
                  <a:pt x="831" y="1285"/>
                  <a:pt x="831" y="1285"/>
                </a:cubicBezTo>
                <a:cubicBezTo>
                  <a:pt x="832" y="1286"/>
                  <a:pt x="833" y="1287"/>
                  <a:pt x="834" y="1287"/>
                </a:cubicBezTo>
                <a:cubicBezTo>
                  <a:pt x="834" y="1288"/>
                  <a:pt x="834" y="1289"/>
                  <a:pt x="835" y="1289"/>
                </a:cubicBezTo>
                <a:cubicBezTo>
                  <a:pt x="835" y="1290"/>
                  <a:pt x="835" y="1290"/>
                  <a:pt x="836" y="1290"/>
                </a:cubicBezTo>
                <a:cubicBezTo>
                  <a:pt x="836" y="1293"/>
                  <a:pt x="836" y="1295"/>
                  <a:pt x="836" y="1297"/>
                </a:cubicBezTo>
                <a:cubicBezTo>
                  <a:pt x="838" y="1304"/>
                  <a:pt x="838" y="1311"/>
                  <a:pt x="836" y="1318"/>
                </a:cubicBezTo>
                <a:cubicBezTo>
                  <a:pt x="836" y="1319"/>
                  <a:pt x="838" y="1321"/>
                  <a:pt x="838" y="1324"/>
                </a:cubicBezTo>
                <a:cubicBezTo>
                  <a:pt x="836" y="1324"/>
                  <a:pt x="836" y="1324"/>
                  <a:pt x="836" y="1324"/>
                </a:cubicBezTo>
                <a:cubicBezTo>
                  <a:pt x="836" y="1325"/>
                  <a:pt x="836" y="1326"/>
                  <a:pt x="836" y="1328"/>
                </a:cubicBezTo>
                <a:cubicBezTo>
                  <a:pt x="835" y="1328"/>
                  <a:pt x="835" y="1328"/>
                  <a:pt x="835" y="1328"/>
                </a:cubicBezTo>
                <a:cubicBezTo>
                  <a:pt x="835" y="1333"/>
                  <a:pt x="835" y="1338"/>
                  <a:pt x="835" y="1343"/>
                </a:cubicBezTo>
                <a:cubicBezTo>
                  <a:pt x="834" y="1343"/>
                  <a:pt x="833" y="1343"/>
                  <a:pt x="833" y="1343"/>
                </a:cubicBezTo>
                <a:cubicBezTo>
                  <a:pt x="833" y="1345"/>
                  <a:pt x="832" y="1347"/>
                  <a:pt x="833" y="1348"/>
                </a:cubicBezTo>
                <a:cubicBezTo>
                  <a:pt x="834" y="1348"/>
                  <a:pt x="834" y="1348"/>
                  <a:pt x="835" y="1349"/>
                </a:cubicBezTo>
                <a:cubicBezTo>
                  <a:pt x="834" y="1352"/>
                  <a:pt x="833" y="1355"/>
                  <a:pt x="832" y="1358"/>
                </a:cubicBezTo>
                <a:cubicBezTo>
                  <a:pt x="832" y="1367"/>
                  <a:pt x="832" y="1367"/>
                  <a:pt x="832" y="1367"/>
                </a:cubicBezTo>
                <a:cubicBezTo>
                  <a:pt x="833" y="1367"/>
                  <a:pt x="833" y="1367"/>
                  <a:pt x="833" y="1367"/>
                </a:cubicBezTo>
                <a:cubicBezTo>
                  <a:pt x="833" y="1368"/>
                  <a:pt x="833" y="1370"/>
                  <a:pt x="833" y="1371"/>
                </a:cubicBezTo>
                <a:cubicBezTo>
                  <a:pt x="833" y="1371"/>
                  <a:pt x="833" y="1371"/>
                  <a:pt x="833" y="1371"/>
                </a:cubicBezTo>
                <a:cubicBezTo>
                  <a:pt x="832" y="1372"/>
                  <a:pt x="832" y="1374"/>
                  <a:pt x="832" y="1375"/>
                </a:cubicBezTo>
                <a:cubicBezTo>
                  <a:pt x="831" y="1375"/>
                  <a:pt x="831" y="1375"/>
                  <a:pt x="831" y="1375"/>
                </a:cubicBezTo>
                <a:cubicBezTo>
                  <a:pt x="831" y="1377"/>
                  <a:pt x="832" y="1378"/>
                  <a:pt x="832" y="1380"/>
                </a:cubicBezTo>
                <a:cubicBezTo>
                  <a:pt x="831" y="1380"/>
                  <a:pt x="831" y="1380"/>
                  <a:pt x="831" y="1380"/>
                </a:cubicBezTo>
                <a:cubicBezTo>
                  <a:pt x="831" y="1381"/>
                  <a:pt x="831" y="1381"/>
                  <a:pt x="831" y="1381"/>
                </a:cubicBezTo>
                <a:cubicBezTo>
                  <a:pt x="831" y="1381"/>
                  <a:pt x="831" y="1381"/>
                  <a:pt x="831" y="1381"/>
                </a:cubicBezTo>
                <a:cubicBezTo>
                  <a:pt x="830" y="1383"/>
                  <a:pt x="831" y="1383"/>
                  <a:pt x="831" y="1383"/>
                </a:cubicBezTo>
                <a:cubicBezTo>
                  <a:pt x="831" y="1385"/>
                  <a:pt x="831" y="1387"/>
                  <a:pt x="831" y="1389"/>
                </a:cubicBezTo>
                <a:cubicBezTo>
                  <a:pt x="830" y="1390"/>
                  <a:pt x="829" y="1390"/>
                  <a:pt x="829" y="1390"/>
                </a:cubicBezTo>
                <a:cubicBezTo>
                  <a:pt x="829" y="1392"/>
                  <a:pt x="829" y="1394"/>
                  <a:pt x="829" y="1397"/>
                </a:cubicBezTo>
                <a:cubicBezTo>
                  <a:pt x="829" y="1397"/>
                  <a:pt x="828" y="1397"/>
                  <a:pt x="828" y="1397"/>
                </a:cubicBezTo>
                <a:cubicBezTo>
                  <a:pt x="828" y="1403"/>
                  <a:pt x="828" y="1403"/>
                  <a:pt x="828" y="1403"/>
                </a:cubicBezTo>
                <a:cubicBezTo>
                  <a:pt x="827" y="1403"/>
                  <a:pt x="827" y="1403"/>
                  <a:pt x="827" y="1403"/>
                </a:cubicBezTo>
                <a:cubicBezTo>
                  <a:pt x="827" y="1404"/>
                  <a:pt x="827" y="1404"/>
                  <a:pt x="827" y="1404"/>
                </a:cubicBezTo>
                <a:cubicBezTo>
                  <a:pt x="827" y="1404"/>
                  <a:pt x="827" y="1404"/>
                  <a:pt x="827" y="1404"/>
                </a:cubicBezTo>
                <a:cubicBezTo>
                  <a:pt x="827" y="1407"/>
                  <a:pt x="827" y="1407"/>
                  <a:pt x="827" y="1407"/>
                </a:cubicBezTo>
                <a:cubicBezTo>
                  <a:pt x="826" y="1407"/>
                  <a:pt x="826" y="1407"/>
                  <a:pt x="826" y="1407"/>
                </a:cubicBezTo>
                <a:cubicBezTo>
                  <a:pt x="826" y="1408"/>
                  <a:pt x="826" y="1408"/>
                  <a:pt x="826" y="1408"/>
                </a:cubicBezTo>
                <a:cubicBezTo>
                  <a:pt x="825" y="1408"/>
                  <a:pt x="825" y="1408"/>
                  <a:pt x="825" y="1408"/>
                </a:cubicBezTo>
                <a:cubicBezTo>
                  <a:pt x="824" y="1414"/>
                  <a:pt x="829" y="1415"/>
                  <a:pt x="828" y="1420"/>
                </a:cubicBezTo>
                <a:cubicBezTo>
                  <a:pt x="827" y="1420"/>
                  <a:pt x="827" y="1420"/>
                  <a:pt x="827" y="1420"/>
                </a:cubicBezTo>
                <a:cubicBezTo>
                  <a:pt x="827" y="1426"/>
                  <a:pt x="827" y="1426"/>
                  <a:pt x="827" y="1426"/>
                </a:cubicBezTo>
                <a:cubicBezTo>
                  <a:pt x="827" y="1426"/>
                  <a:pt x="826" y="1426"/>
                  <a:pt x="826" y="1426"/>
                </a:cubicBezTo>
                <a:cubicBezTo>
                  <a:pt x="826" y="1428"/>
                  <a:pt x="826" y="1429"/>
                  <a:pt x="825" y="1430"/>
                </a:cubicBezTo>
                <a:cubicBezTo>
                  <a:pt x="825" y="1430"/>
                  <a:pt x="825" y="1430"/>
                  <a:pt x="825" y="1430"/>
                </a:cubicBezTo>
                <a:cubicBezTo>
                  <a:pt x="825" y="1433"/>
                  <a:pt x="826" y="1436"/>
                  <a:pt x="827" y="1439"/>
                </a:cubicBezTo>
                <a:cubicBezTo>
                  <a:pt x="827" y="1439"/>
                  <a:pt x="827" y="1439"/>
                  <a:pt x="827" y="1439"/>
                </a:cubicBezTo>
                <a:cubicBezTo>
                  <a:pt x="827" y="1440"/>
                  <a:pt x="827" y="1440"/>
                  <a:pt x="827" y="1440"/>
                </a:cubicBezTo>
                <a:cubicBezTo>
                  <a:pt x="827" y="1453"/>
                  <a:pt x="827" y="1453"/>
                  <a:pt x="827" y="1453"/>
                </a:cubicBezTo>
                <a:cubicBezTo>
                  <a:pt x="824" y="1454"/>
                  <a:pt x="825" y="1454"/>
                  <a:pt x="823" y="1456"/>
                </a:cubicBezTo>
                <a:cubicBezTo>
                  <a:pt x="823" y="1459"/>
                  <a:pt x="823" y="1459"/>
                  <a:pt x="823" y="1459"/>
                </a:cubicBezTo>
                <a:cubicBezTo>
                  <a:pt x="823" y="1460"/>
                  <a:pt x="823" y="1459"/>
                  <a:pt x="823" y="1460"/>
                </a:cubicBezTo>
                <a:cubicBezTo>
                  <a:pt x="823" y="1460"/>
                  <a:pt x="824" y="1460"/>
                  <a:pt x="824" y="1462"/>
                </a:cubicBezTo>
                <a:cubicBezTo>
                  <a:pt x="824" y="1462"/>
                  <a:pt x="823" y="1462"/>
                  <a:pt x="823" y="1462"/>
                </a:cubicBezTo>
                <a:cubicBezTo>
                  <a:pt x="823" y="1464"/>
                  <a:pt x="823" y="1464"/>
                  <a:pt x="823" y="1464"/>
                </a:cubicBezTo>
                <a:cubicBezTo>
                  <a:pt x="822" y="1465"/>
                  <a:pt x="821" y="1465"/>
                  <a:pt x="821" y="1466"/>
                </a:cubicBezTo>
                <a:cubicBezTo>
                  <a:pt x="821" y="1472"/>
                  <a:pt x="821" y="1472"/>
                  <a:pt x="821" y="1472"/>
                </a:cubicBezTo>
                <a:cubicBezTo>
                  <a:pt x="820" y="1472"/>
                  <a:pt x="820" y="1472"/>
                  <a:pt x="820" y="1472"/>
                </a:cubicBezTo>
                <a:cubicBezTo>
                  <a:pt x="820" y="1473"/>
                  <a:pt x="820" y="1473"/>
                  <a:pt x="820" y="1473"/>
                </a:cubicBezTo>
                <a:cubicBezTo>
                  <a:pt x="819" y="1473"/>
                  <a:pt x="819" y="1473"/>
                  <a:pt x="819" y="1473"/>
                </a:cubicBezTo>
                <a:cubicBezTo>
                  <a:pt x="819" y="1475"/>
                  <a:pt x="818" y="1477"/>
                  <a:pt x="817" y="1479"/>
                </a:cubicBezTo>
                <a:cubicBezTo>
                  <a:pt x="817" y="1479"/>
                  <a:pt x="817" y="1479"/>
                  <a:pt x="817" y="1479"/>
                </a:cubicBezTo>
                <a:cubicBezTo>
                  <a:pt x="817" y="1480"/>
                  <a:pt x="817" y="1480"/>
                  <a:pt x="817" y="1480"/>
                </a:cubicBezTo>
                <a:cubicBezTo>
                  <a:pt x="816" y="1480"/>
                  <a:pt x="816" y="1480"/>
                  <a:pt x="816" y="1480"/>
                </a:cubicBezTo>
                <a:cubicBezTo>
                  <a:pt x="815" y="1483"/>
                  <a:pt x="817" y="1483"/>
                  <a:pt x="817" y="1483"/>
                </a:cubicBezTo>
                <a:cubicBezTo>
                  <a:pt x="817" y="1486"/>
                  <a:pt x="817" y="1489"/>
                  <a:pt x="817" y="1491"/>
                </a:cubicBezTo>
                <a:cubicBezTo>
                  <a:pt x="816" y="1492"/>
                  <a:pt x="816" y="1492"/>
                  <a:pt x="815" y="1492"/>
                </a:cubicBezTo>
                <a:cubicBezTo>
                  <a:pt x="815" y="1493"/>
                  <a:pt x="815" y="1493"/>
                  <a:pt x="815" y="1493"/>
                </a:cubicBezTo>
                <a:cubicBezTo>
                  <a:pt x="815" y="1493"/>
                  <a:pt x="815" y="1494"/>
                  <a:pt x="814" y="1494"/>
                </a:cubicBezTo>
                <a:cubicBezTo>
                  <a:pt x="813" y="1495"/>
                  <a:pt x="814" y="1497"/>
                  <a:pt x="813" y="1499"/>
                </a:cubicBezTo>
                <a:cubicBezTo>
                  <a:pt x="813" y="1499"/>
                  <a:pt x="812" y="1499"/>
                  <a:pt x="811" y="1500"/>
                </a:cubicBezTo>
                <a:cubicBezTo>
                  <a:pt x="811" y="1502"/>
                  <a:pt x="812" y="1504"/>
                  <a:pt x="812" y="1506"/>
                </a:cubicBezTo>
                <a:cubicBezTo>
                  <a:pt x="809" y="1506"/>
                  <a:pt x="810" y="1506"/>
                  <a:pt x="808" y="1507"/>
                </a:cubicBezTo>
                <a:cubicBezTo>
                  <a:pt x="808" y="1508"/>
                  <a:pt x="808" y="1508"/>
                  <a:pt x="808" y="1508"/>
                </a:cubicBezTo>
                <a:cubicBezTo>
                  <a:pt x="808" y="1509"/>
                  <a:pt x="808" y="1509"/>
                  <a:pt x="809" y="1509"/>
                </a:cubicBezTo>
                <a:cubicBezTo>
                  <a:pt x="809" y="1509"/>
                  <a:pt x="808" y="1512"/>
                  <a:pt x="808" y="1513"/>
                </a:cubicBezTo>
                <a:cubicBezTo>
                  <a:pt x="809" y="1513"/>
                  <a:pt x="810" y="1514"/>
                  <a:pt x="810" y="1514"/>
                </a:cubicBezTo>
                <a:cubicBezTo>
                  <a:pt x="812" y="1517"/>
                  <a:pt x="808" y="1518"/>
                  <a:pt x="809" y="1520"/>
                </a:cubicBezTo>
                <a:cubicBezTo>
                  <a:pt x="810" y="1520"/>
                  <a:pt x="810" y="1520"/>
                  <a:pt x="810" y="1520"/>
                </a:cubicBezTo>
                <a:cubicBezTo>
                  <a:pt x="810" y="1522"/>
                  <a:pt x="810" y="1522"/>
                  <a:pt x="810" y="1522"/>
                </a:cubicBezTo>
                <a:cubicBezTo>
                  <a:pt x="810" y="1522"/>
                  <a:pt x="810" y="1522"/>
                  <a:pt x="810" y="1522"/>
                </a:cubicBezTo>
                <a:cubicBezTo>
                  <a:pt x="810" y="1522"/>
                  <a:pt x="810" y="1522"/>
                  <a:pt x="810" y="1522"/>
                </a:cubicBezTo>
                <a:cubicBezTo>
                  <a:pt x="810" y="1523"/>
                  <a:pt x="810" y="1522"/>
                  <a:pt x="810" y="1523"/>
                </a:cubicBezTo>
                <a:cubicBezTo>
                  <a:pt x="810" y="1527"/>
                  <a:pt x="810" y="1527"/>
                  <a:pt x="810" y="1527"/>
                </a:cubicBezTo>
                <a:cubicBezTo>
                  <a:pt x="811" y="1527"/>
                  <a:pt x="811" y="1527"/>
                  <a:pt x="811" y="1527"/>
                </a:cubicBezTo>
                <a:cubicBezTo>
                  <a:pt x="811" y="1528"/>
                  <a:pt x="811" y="1528"/>
                  <a:pt x="811" y="1528"/>
                </a:cubicBezTo>
                <a:cubicBezTo>
                  <a:pt x="811" y="1528"/>
                  <a:pt x="811" y="1528"/>
                  <a:pt x="811" y="1528"/>
                </a:cubicBezTo>
                <a:cubicBezTo>
                  <a:pt x="811" y="1531"/>
                  <a:pt x="811" y="1533"/>
                  <a:pt x="811" y="1536"/>
                </a:cubicBezTo>
                <a:cubicBezTo>
                  <a:pt x="809" y="1536"/>
                  <a:pt x="809" y="1536"/>
                  <a:pt x="809" y="1536"/>
                </a:cubicBezTo>
                <a:cubicBezTo>
                  <a:pt x="809" y="1537"/>
                  <a:pt x="808" y="1537"/>
                  <a:pt x="808" y="1537"/>
                </a:cubicBezTo>
                <a:cubicBezTo>
                  <a:pt x="808" y="1542"/>
                  <a:pt x="808" y="1542"/>
                  <a:pt x="808" y="1542"/>
                </a:cubicBezTo>
                <a:cubicBezTo>
                  <a:pt x="808" y="1542"/>
                  <a:pt x="808" y="1542"/>
                  <a:pt x="808" y="1542"/>
                </a:cubicBezTo>
                <a:cubicBezTo>
                  <a:pt x="807" y="1545"/>
                  <a:pt x="806" y="1548"/>
                  <a:pt x="806" y="1550"/>
                </a:cubicBezTo>
                <a:cubicBezTo>
                  <a:pt x="806" y="1550"/>
                  <a:pt x="806" y="1550"/>
                  <a:pt x="806" y="1550"/>
                </a:cubicBezTo>
                <a:cubicBezTo>
                  <a:pt x="806" y="1555"/>
                  <a:pt x="806" y="1555"/>
                  <a:pt x="806" y="1555"/>
                </a:cubicBezTo>
                <a:cubicBezTo>
                  <a:pt x="807" y="1555"/>
                  <a:pt x="807" y="1555"/>
                  <a:pt x="807" y="1555"/>
                </a:cubicBezTo>
                <a:cubicBezTo>
                  <a:pt x="807" y="1556"/>
                  <a:pt x="807" y="1557"/>
                  <a:pt x="808" y="1558"/>
                </a:cubicBezTo>
                <a:cubicBezTo>
                  <a:pt x="810" y="1558"/>
                  <a:pt x="810" y="1558"/>
                  <a:pt x="810" y="1558"/>
                </a:cubicBezTo>
                <a:cubicBezTo>
                  <a:pt x="811" y="1556"/>
                  <a:pt x="811" y="1556"/>
                  <a:pt x="812" y="1554"/>
                </a:cubicBezTo>
                <a:cubicBezTo>
                  <a:pt x="813" y="1554"/>
                  <a:pt x="813" y="1554"/>
                  <a:pt x="813" y="1554"/>
                </a:cubicBezTo>
                <a:cubicBezTo>
                  <a:pt x="813" y="1555"/>
                  <a:pt x="813" y="1555"/>
                  <a:pt x="813" y="1555"/>
                </a:cubicBezTo>
                <a:cubicBezTo>
                  <a:pt x="815" y="1556"/>
                  <a:pt x="814" y="1556"/>
                  <a:pt x="816" y="1557"/>
                </a:cubicBezTo>
                <a:cubicBezTo>
                  <a:pt x="816" y="1560"/>
                  <a:pt x="816" y="1558"/>
                  <a:pt x="814" y="1560"/>
                </a:cubicBezTo>
                <a:cubicBezTo>
                  <a:pt x="813" y="1560"/>
                  <a:pt x="813" y="1560"/>
                  <a:pt x="813" y="1560"/>
                </a:cubicBezTo>
                <a:cubicBezTo>
                  <a:pt x="814" y="1561"/>
                  <a:pt x="814" y="1563"/>
                  <a:pt x="814" y="1564"/>
                </a:cubicBezTo>
                <a:cubicBezTo>
                  <a:pt x="814" y="1566"/>
                  <a:pt x="812" y="1570"/>
                  <a:pt x="814" y="1572"/>
                </a:cubicBezTo>
                <a:cubicBezTo>
                  <a:pt x="814" y="1573"/>
                  <a:pt x="815" y="1574"/>
                  <a:pt x="813" y="1573"/>
                </a:cubicBezTo>
                <a:cubicBezTo>
                  <a:pt x="813" y="1573"/>
                  <a:pt x="813" y="1572"/>
                  <a:pt x="813" y="1573"/>
                </a:cubicBezTo>
                <a:cubicBezTo>
                  <a:pt x="812" y="1574"/>
                  <a:pt x="811" y="1576"/>
                  <a:pt x="811" y="1577"/>
                </a:cubicBezTo>
                <a:cubicBezTo>
                  <a:pt x="812" y="1577"/>
                  <a:pt x="812" y="1577"/>
                  <a:pt x="812" y="1577"/>
                </a:cubicBezTo>
                <a:cubicBezTo>
                  <a:pt x="812" y="1581"/>
                  <a:pt x="813" y="1581"/>
                  <a:pt x="814" y="1583"/>
                </a:cubicBezTo>
                <a:cubicBezTo>
                  <a:pt x="813" y="1584"/>
                  <a:pt x="811" y="1585"/>
                  <a:pt x="810" y="1586"/>
                </a:cubicBezTo>
                <a:cubicBezTo>
                  <a:pt x="810" y="1588"/>
                  <a:pt x="810" y="1588"/>
                  <a:pt x="811" y="1589"/>
                </a:cubicBezTo>
                <a:cubicBezTo>
                  <a:pt x="811" y="1590"/>
                  <a:pt x="812" y="1589"/>
                  <a:pt x="811" y="1590"/>
                </a:cubicBezTo>
                <a:cubicBezTo>
                  <a:pt x="811" y="1591"/>
                  <a:pt x="811" y="1591"/>
                  <a:pt x="811" y="1591"/>
                </a:cubicBezTo>
                <a:cubicBezTo>
                  <a:pt x="810" y="1590"/>
                  <a:pt x="809" y="1590"/>
                  <a:pt x="808" y="1590"/>
                </a:cubicBezTo>
                <a:cubicBezTo>
                  <a:pt x="808" y="1592"/>
                  <a:pt x="808" y="1591"/>
                  <a:pt x="810" y="1592"/>
                </a:cubicBezTo>
                <a:cubicBezTo>
                  <a:pt x="810" y="1593"/>
                  <a:pt x="810" y="1593"/>
                  <a:pt x="810" y="1593"/>
                </a:cubicBezTo>
                <a:cubicBezTo>
                  <a:pt x="808" y="1593"/>
                  <a:pt x="808" y="1593"/>
                  <a:pt x="808" y="1593"/>
                </a:cubicBezTo>
                <a:cubicBezTo>
                  <a:pt x="808" y="1595"/>
                  <a:pt x="808" y="1598"/>
                  <a:pt x="808" y="1600"/>
                </a:cubicBezTo>
                <a:cubicBezTo>
                  <a:pt x="808" y="1600"/>
                  <a:pt x="807" y="1600"/>
                  <a:pt x="807" y="1600"/>
                </a:cubicBezTo>
                <a:cubicBezTo>
                  <a:pt x="807" y="1604"/>
                  <a:pt x="807" y="1604"/>
                  <a:pt x="807" y="1604"/>
                </a:cubicBezTo>
                <a:cubicBezTo>
                  <a:pt x="809" y="1604"/>
                  <a:pt x="809" y="1604"/>
                  <a:pt x="809" y="1604"/>
                </a:cubicBezTo>
                <a:cubicBezTo>
                  <a:pt x="809" y="1605"/>
                  <a:pt x="808" y="1606"/>
                  <a:pt x="808" y="1606"/>
                </a:cubicBezTo>
                <a:cubicBezTo>
                  <a:pt x="808" y="1606"/>
                  <a:pt x="808" y="1606"/>
                  <a:pt x="808" y="1606"/>
                </a:cubicBezTo>
                <a:cubicBezTo>
                  <a:pt x="808" y="1615"/>
                  <a:pt x="808" y="1615"/>
                  <a:pt x="808" y="1615"/>
                </a:cubicBezTo>
                <a:cubicBezTo>
                  <a:pt x="806" y="1615"/>
                  <a:pt x="806" y="1615"/>
                  <a:pt x="806" y="1616"/>
                </a:cubicBezTo>
                <a:cubicBezTo>
                  <a:pt x="805" y="1616"/>
                  <a:pt x="805" y="1616"/>
                  <a:pt x="805" y="1616"/>
                </a:cubicBezTo>
                <a:cubicBezTo>
                  <a:pt x="805" y="1614"/>
                  <a:pt x="805" y="1614"/>
                  <a:pt x="805" y="1614"/>
                </a:cubicBezTo>
                <a:cubicBezTo>
                  <a:pt x="802" y="1614"/>
                  <a:pt x="802" y="1614"/>
                  <a:pt x="802" y="1614"/>
                </a:cubicBezTo>
                <a:cubicBezTo>
                  <a:pt x="802" y="1616"/>
                  <a:pt x="802" y="1616"/>
                  <a:pt x="802" y="1616"/>
                </a:cubicBezTo>
                <a:cubicBezTo>
                  <a:pt x="800" y="1616"/>
                  <a:pt x="800" y="1616"/>
                  <a:pt x="800" y="1616"/>
                </a:cubicBezTo>
                <a:cubicBezTo>
                  <a:pt x="800" y="1615"/>
                  <a:pt x="800" y="1615"/>
                  <a:pt x="801" y="1614"/>
                </a:cubicBezTo>
                <a:cubicBezTo>
                  <a:pt x="801" y="1612"/>
                  <a:pt x="801" y="1612"/>
                  <a:pt x="801" y="1612"/>
                </a:cubicBezTo>
                <a:cubicBezTo>
                  <a:pt x="800" y="1613"/>
                  <a:pt x="800" y="1614"/>
                  <a:pt x="798" y="1615"/>
                </a:cubicBezTo>
                <a:cubicBezTo>
                  <a:pt x="798" y="1614"/>
                  <a:pt x="798" y="1613"/>
                  <a:pt x="798" y="1612"/>
                </a:cubicBezTo>
                <a:cubicBezTo>
                  <a:pt x="797" y="1612"/>
                  <a:pt x="797" y="1612"/>
                  <a:pt x="797" y="1612"/>
                </a:cubicBezTo>
                <a:cubicBezTo>
                  <a:pt x="797" y="1611"/>
                  <a:pt x="797" y="1611"/>
                  <a:pt x="797" y="1611"/>
                </a:cubicBezTo>
                <a:cubicBezTo>
                  <a:pt x="795" y="1612"/>
                  <a:pt x="794" y="1612"/>
                  <a:pt x="792" y="1613"/>
                </a:cubicBezTo>
                <a:cubicBezTo>
                  <a:pt x="792" y="1614"/>
                  <a:pt x="793" y="1614"/>
                  <a:pt x="794" y="1615"/>
                </a:cubicBezTo>
                <a:cubicBezTo>
                  <a:pt x="793" y="1618"/>
                  <a:pt x="791" y="1618"/>
                  <a:pt x="790" y="1623"/>
                </a:cubicBezTo>
                <a:cubicBezTo>
                  <a:pt x="792" y="1623"/>
                  <a:pt x="792" y="1623"/>
                  <a:pt x="792" y="1623"/>
                </a:cubicBezTo>
                <a:cubicBezTo>
                  <a:pt x="792" y="1622"/>
                  <a:pt x="791" y="1621"/>
                  <a:pt x="791" y="1620"/>
                </a:cubicBezTo>
                <a:cubicBezTo>
                  <a:pt x="794" y="1620"/>
                  <a:pt x="794" y="1620"/>
                  <a:pt x="794" y="1620"/>
                </a:cubicBezTo>
                <a:cubicBezTo>
                  <a:pt x="794" y="1619"/>
                  <a:pt x="794" y="1619"/>
                  <a:pt x="794" y="1619"/>
                </a:cubicBezTo>
                <a:cubicBezTo>
                  <a:pt x="795" y="1619"/>
                  <a:pt x="795" y="1619"/>
                  <a:pt x="795" y="1619"/>
                </a:cubicBezTo>
                <a:cubicBezTo>
                  <a:pt x="795" y="1620"/>
                  <a:pt x="795" y="1620"/>
                  <a:pt x="794" y="1621"/>
                </a:cubicBezTo>
                <a:cubicBezTo>
                  <a:pt x="794" y="1622"/>
                  <a:pt x="794" y="1622"/>
                  <a:pt x="794" y="1623"/>
                </a:cubicBezTo>
                <a:cubicBezTo>
                  <a:pt x="798" y="1623"/>
                  <a:pt x="798" y="1623"/>
                  <a:pt x="798" y="1623"/>
                </a:cubicBezTo>
                <a:cubicBezTo>
                  <a:pt x="798" y="1621"/>
                  <a:pt x="798" y="1621"/>
                  <a:pt x="798" y="1621"/>
                </a:cubicBezTo>
                <a:cubicBezTo>
                  <a:pt x="800" y="1622"/>
                  <a:pt x="802" y="1621"/>
                  <a:pt x="802" y="1622"/>
                </a:cubicBezTo>
                <a:cubicBezTo>
                  <a:pt x="802" y="1623"/>
                  <a:pt x="802" y="1623"/>
                  <a:pt x="802" y="1623"/>
                </a:cubicBezTo>
                <a:cubicBezTo>
                  <a:pt x="803" y="1624"/>
                  <a:pt x="803" y="1624"/>
                  <a:pt x="804" y="1624"/>
                </a:cubicBezTo>
                <a:cubicBezTo>
                  <a:pt x="803" y="1625"/>
                  <a:pt x="803" y="1626"/>
                  <a:pt x="803" y="1627"/>
                </a:cubicBezTo>
                <a:cubicBezTo>
                  <a:pt x="803" y="1627"/>
                  <a:pt x="804" y="1627"/>
                  <a:pt x="804" y="1627"/>
                </a:cubicBezTo>
                <a:cubicBezTo>
                  <a:pt x="803" y="1629"/>
                  <a:pt x="803" y="1629"/>
                  <a:pt x="802" y="1631"/>
                </a:cubicBezTo>
                <a:cubicBezTo>
                  <a:pt x="804" y="1632"/>
                  <a:pt x="803" y="1631"/>
                  <a:pt x="804" y="1632"/>
                </a:cubicBezTo>
                <a:cubicBezTo>
                  <a:pt x="804" y="1632"/>
                  <a:pt x="804" y="1632"/>
                  <a:pt x="804" y="1632"/>
                </a:cubicBezTo>
                <a:cubicBezTo>
                  <a:pt x="804" y="1633"/>
                  <a:pt x="804" y="1633"/>
                  <a:pt x="804" y="1634"/>
                </a:cubicBezTo>
                <a:cubicBezTo>
                  <a:pt x="802" y="1634"/>
                  <a:pt x="802" y="1633"/>
                  <a:pt x="801" y="1633"/>
                </a:cubicBezTo>
                <a:cubicBezTo>
                  <a:pt x="801" y="1633"/>
                  <a:pt x="801" y="1633"/>
                  <a:pt x="801" y="1633"/>
                </a:cubicBezTo>
                <a:cubicBezTo>
                  <a:pt x="800" y="1633"/>
                  <a:pt x="800" y="1633"/>
                  <a:pt x="800" y="1633"/>
                </a:cubicBezTo>
                <a:cubicBezTo>
                  <a:pt x="800" y="1635"/>
                  <a:pt x="800" y="1635"/>
                  <a:pt x="800" y="1635"/>
                </a:cubicBezTo>
                <a:cubicBezTo>
                  <a:pt x="801" y="1635"/>
                  <a:pt x="801" y="1635"/>
                  <a:pt x="801" y="1635"/>
                </a:cubicBezTo>
                <a:cubicBezTo>
                  <a:pt x="801" y="1643"/>
                  <a:pt x="801" y="1643"/>
                  <a:pt x="801" y="1643"/>
                </a:cubicBezTo>
                <a:cubicBezTo>
                  <a:pt x="802" y="1643"/>
                  <a:pt x="802" y="1643"/>
                  <a:pt x="802" y="1643"/>
                </a:cubicBezTo>
                <a:cubicBezTo>
                  <a:pt x="802" y="1644"/>
                  <a:pt x="802" y="1645"/>
                  <a:pt x="802" y="1645"/>
                </a:cubicBezTo>
                <a:cubicBezTo>
                  <a:pt x="801" y="1645"/>
                  <a:pt x="801" y="1645"/>
                  <a:pt x="801" y="1645"/>
                </a:cubicBezTo>
                <a:cubicBezTo>
                  <a:pt x="801" y="1648"/>
                  <a:pt x="801" y="1651"/>
                  <a:pt x="800" y="1654"/>
                </a:cubicBezTo>
                <a:cubicBezTo>
                  <a:pt x="802" y="1654"/>
                  <a:pt x="802" y="1654"/>
                  <a:pt x="802" y="1654"/>
                </a:cubicBezTo>
                <a:cubicBezTo>
                  <a:pt x="802" y="1652"/>
                  <a:pt x="802" y="1652"/>
                  <a:pt x="802" y="1652"/>
                </a:cubicBezTo>
                <a:cubicBezTo>
                  <a:pt x="803" y="1651"/>
                  <a:pt x="804" y="1651"/>
                  <a:pt x="804" y="1650"/>
                </a:cubicBezTo>
                <a:cubicBezTo>
                  <a:pt x="805" y="1650"/>
                  <a:pt x="805" y="1650"/>
                  <a:pt x="805" y="1650"/>
                </a:cubicBezTo>
                <a:cubicBezTo>
                  <a:pt x="803" y="1653"/>
                  <a:pt x="803" y="1652"/>
                  <a:pt x="804" y="1656"/>
                </a:cubicBezTo>
                <a:cubicBezTo>
                  <a:pt x="802" y="1656"/>
                  <a:pt x="802" y="1656"/>
                  <a:pt x="801" y="1656"/>
                </a:cubicBezTo>
                <a:cubicBezTo>
                  <a:pt x="800" y="1657"/>
                  <a:pt x="800" y="1657"/>
                  <a:pt x="800" y="1657"/>
                </a:cubicBezTo>
                <a:cubicBezTo>
                  <a:pt x="800" y="1660"/>
                  <a:pt x="800" y="1660"/>
                  <a:pt x="800" y="1660"/>
                </a:cubicBezTo>
                <a:cubicBezTo>
                  <a:pt x="800" y="1660"/>
                  <a:pt x="800" y="1660"/>
                  <a:pt x="800" y="1660"/>
                </a:cubicBezTo>
                <a:cubicBezTo>
                  <a:pt x="799" y="1662"/>
                  <a:pt x="798" y="1663"/>
                  <a:pt x="798" y="1666"/>
                </a:cubicBezTo>
                <a:cubicBezTo>
                  <a:pt x="801" y="1666"/>
                  <a:pt x="803" y="1666"/>
                  <a:pt x="804" y="1668"/>
                </a:cubicBezTo>
                <a:cubicBezTo>
                  <a:pt x="802" y="1668"/>
                  <a:pt x="802" y="1668"/>
                  <a:pt x="802" y="1668"/>
                </a:cubicBezTo>
                <a:cubicBezTo>
                  <a:pt x="802" y="1669"/>
                  <a:pt x="802" y="1669"/>
                  <a:pt x="802" y="1669"/>
                </a:cubicBezTo>
                <a:cubicBezTo>
                  <a:pt x="804" y="1671"/>
                  <a:pt x="803" y="1671"/>
                  <a:pt x="806" y="1671"/>
                </a:cubicBezTo>
                <a:cubicBezTo>
                  <a:pt x="806" y="1672"/>
                  <a:pt x="806" y="1672"/>
                  <a:pt x="806" y="1672"/>
                </a:cubicBezTo>
                <a:cubicBezTo>
                  <a:pt x="804" y="1673"/>
                  <a:pt x="803" y="1673"/>
                  <a:pt x="802" y="1674"/>
                </a:cubicBezTo>
                <a:cubicBezTo>
                  <a:pt x="802" y="1679"/>
                  <a:pt x="804" y="1676"/>
                  <a:pt x="805" y="1679"/>
                </a:cubicBezTo>
                <a:cubicBezTo>
                  <a:pt x="805" y="1681"/>
                  <a:pt x="805" y="1681"/>
                  <a:pt x="805" y="1681"/>
                </a:cubicBezTo>
                <a:cubicBezTo>
                  <a:pt x="806" y="1681"/>
                  <a:pt x="806" y="1681"/>
                  <a:pt x="806" y="1681"/>
                </a:cubicBezTo>
                <a:cubicBezTo>
                  <a:pt x="806" y="1682"/>
                  <a:pt x="806" y="1682"/>
                  <a:pt x="806" y="1682"/>
                </a:cubicBezTo>
                <a:cubicBezTo>
                  <a:pt x="803" y="1682"/>
                  <a:pt x="803" y="1682"/>
                  <a:pt x="803" y="1682"/>
                </a:cubicBezTo>
                <a:cubicBezTo>
                  <a:pt x="803" y="1685"/>
                  <a:pt x="803" y="1685"/>
                  <a:pt x="803" y="1685"/>
                </a:cubicBezTo>
                <a:cubicBezTo>
                  <a:pt x="801" y="1684"/>
                  <a:pt x="801" y="1684"/>
                  <a:pt x="800" y="1683"/>
                </a:cubicBezTo>
                <a:cubicBezTo>
                  <a:pt x="800" y="1684"/>
                  <a:pt x="800" y="1684"/>
                  <a:pt x="800" y="1684"/>
                </a:cubicBezTo>
                <a:cubicBezTo>
                  <a:pt x="799" y="1684"/>
                  <a:pt x="799" y="1684"/>
                  <a:pt x="799" y="1684"/>
                </a:cubicBezTo>
                <a:cubicBezTo>
                  <a:pt x="800" y="1685"/>
                  <a:pt x="800" y="1686"/>
                  <a:pt x="802" y="1686"/>
                </a:cubicBezTo>
                <a:cubicBezTo>
                  <a:pt x="802" y="1687"/>
                  <a:pt x="802" y="1687"/>
                  <a:pt x="802" y="1687"/>
                </a:cubicBezTo>
                <a:cubicBezTo>
                  <a:pt x="803" y="1687"/>
                  <a:pt x="802" y="1685"/>
                  <a:pt x="803" y="1685"/>
                </a:cubicBezTo>
                <a:cubicBezTo>
                  <a:pt x="803" y="1685"/>
                  <a:pt x="804" y="1686"/>
                  <a:pt x="804" y="1686"/>
                </a:cubicBezTo>
                <a:cubicBezTo>
                  <a:pt x="804" y="1685"/>
                  <a:pt x="805" y="1685"/>
                  <a:pt x="805" y="1685"/>
                </a:cubicBezTo>
                <a:cubicBezTo>
                  <a:pt x="806" y="1685"/>
                  <a:pt x="806" y="1685"/>
                  <a:pt x="806" y="1685"/>
                </a:cubicBezTo>
                <a:cubicBezTo>
                  <a:pt x="806" y="1687"/>
                  <a:pt x="806" y="1687"/>
                  <a:pt x="806" y="1687"/>
                </a:cubicBezTo>
                <a:cubicBezTo>
                  <a:pt x="807" y="1687"/>
                  <a:pt x="807" y="1687"/>
                  <a:pt x="807" y="1687"/>
                </a:cubicBezTo>
                <a:cubicBezTo>
                  <a:pt x="807" y="1688"/>
                  <a:pt x="807" y="1688"/>
                  <a:pt x="807" y="1688"/>
                </a:cubicBezTo>
                <a:cubicBezTo>
                  <a:pt x="808" y="1687"/>
                  <a:pt x="809" y="1687"/>
                  <a:pt x="810" y="1686"/>
                </a:cubicBezTo>
                <a:cubicBezTo>
                  <a:pt x="810" y="1687"/>
                  <a:pt x="810" y="1687"/>
                  <a:pt x="810" y="1687"/>
                </a:cubicBezTo>
                <a:cubicBezTo>
                  <a:pt x="810" y="1687"/>
                  <a:pt x="810" y="1687"/>
                  <a:pt x="810" y="1687"/>
                </a:cubicBezTo>
                <a:cubicBezTo>
                  <a:pt x="810" y="1685"/>
                  <a:pt x="810" y="1685"/>
                  <a:pt x="810" y="1685"/>
                </a:cubicBezTo>
                <a:cubicBezTo>
                  <a:pt x="811" y="1685"/>
                  <a:pt x="811" y="1685"/>
                  <a:pt x="811" y="1685"/>
                </a:cubicBezTo>
                <a:cubicBezTo>
                  <a:pt x="811" y="1684"/>
                  <a:pt x="811" y="1683"/>
                  <a:pt x="811" y="1682"/>
                </a:cubicBezTo>
                <a:cubicBezTo>
                  <a:pt x="812" y="1682"/>
                  <a:pt x="812" y="1682"/>
                  <a:pt x="812" y="1682"/>
                </a:cubicBezTo>
                <a:cubicBezTo>
                  <a:pt x="812" y="1683"/>
                  <a:pt x="812" y="1683"/>
                  <a:pt x="812" y="1683"/>
                </a:cubicBezTo>
                <a:cubicBezTo>
                  <a:pt x="815" y="1684"/>
                  <a:pt x="814" y="1684"/>
                  <a:pt x="816" y="1683"/>
                </a:cubicBezTo>
                <a:cubicBezTo>
                  <a:pt x="816" y="1685"/>
                  <a:pt x="816" y="1685"/>
                  <a:pt x="816" y="1685"/>
                </a:cubicBezTo>
                <a:cubicBezTo>
                  <a:pt x="815" y="1685"/>
                  <a:pt x="815" y="1685"/>
                  <a:pt x="813" y="1686"/>
                </a:cubicBezTo>
                <a:cubicBezTo>
                  <a:pt x="813" y="1687"/>
                  <a:pt x="813" y="1687"/>
                  <a:pt x="813" y="1687"/>
                </a:cubicBezTo>
                <a:cubicBezTo>
                  <a:pt x="813" y="1686"/>
                  <a:pt x="812" y="1686"/>
                  <a:pt x="811" y="1686"/>
                </a:cubicBezTo>
                <a:cubicBezTo>
                  <a:pt x="811" y="1688"/>
                  <a:pt x="811" y="1689"/>
                  <a:pt x="811" y="1691"/>
                </a:cubicBezTo>
                <a:cubicBezTo>
                  <a:pt x="810" y="1691"/>
                  <a:pt x="810" y="1691"/>
                  <a:pt x="810" y="1691"/>
                </a:cubicBezTo>
                <a:cubicBezTo>
                  <a:pt x="810" y="1689"/>
                  <a:pt x="810" y="1689"/>
                  <a:pt x="810" y="1689"/>
                </a:cubicBezTo>
                <a:cubicBezTo>
                  <a:pt x="807" y="1689"/>
                  <a:pt x="807" y="1689"/>
                  <a:pt x="805" y="1689"/>
                </a:cubicBezTo>
                <a:cubicBezTo>
                  <a:pt x="805" y="1690"/>
                  <a:pt x="805" y="1691"/>
                  <a:pt x="806" y="1693"/>
                </a:cubicBezTo>
                <a:cubicBezTo>
                  <a:pt x="806" y="1693"/>
                  <a:pt x="806" y="1693"/>
                  <a:pt x="806" y="1693"/>
                </a:cubicBezTo>
                <a:cubicBezTo>
                  <a:pt x="806" y="1693"/>
                  <a:pt x="806" y="1694"/>
                  <a:pt x="806" y="1695"/>
                </a:cubicBezTo>
                <a:cubicBezTo>
                  <a:pt x="807" y="1696"/>
                  <a:pt x="807" y="1696"/>
                  <a:pt x="807" y="1696"/>
                </a:cubicBezTo>
                <a:cubicBezTo>
                  <a:pt x="806" y="1696"/>
                  <a:pt x="806" y="1696"/>
                  <a:pt x="806" y="1696"/>
                </a:cubicBezTo>
                <a:cubicBezTo>
                  <a:pt x="806" y="1699"/>
                  <a:pt x="806" y="1699"/>
                  <a:pt x="806" y="1699"/>
                </a:cubicBezTo>
                <a:cubicBezTo>
                  <a:pt x="807" y="1699"/>
                  <a:pt x="807" y="1700"/>
                  <a:pt x="809" y="1700"/>
                </a:cubicBezTo>
                <a:cubicBezTo>
                  <a:pt x="810" y="1699"/>
                  <a:pt x="810" y="1699"/>
                  <a:pt x="810" y="1699"/>
                </a:cubicBezTo>
                <a:cubicBezTo>
                  <a:pt x="810" y="1700"/>
                  <a:pt x="810" y="1700"/>
                  <a:pt x="810" y="1700"/>
                </a:cubicBezTo>
                <a:cubicBezTo>
                  <a:pt x="810" y="1700"/>
                  <a:pt x="810" y="1700"/>
                  <a:pt x="810" y="1700"/>
                </a:cubicBezTo>
                <a:cubicBezTo>
                  <a:pt x="810" y="1700"/>
                  <a:pt x="810" y="1700"/>
                  <a:pt x="810" y="1700"/>
                </a:cubicBezTo>
                <a:cubicBezTo>
                  <a:pt x="811" y="1700"/>
                  <a:pt x="811" y="1700"/>
                  <a:pt x="811" y="1700"/>
                </a:cubicBezTo>
                <a:cubicBezTo>
                  <a:pt x="811" y="1701"/>
                  <a:pt x="810" y="1702"/>
                  <a:pt x="810" y="1702"/>
                </a:cubicBezTo>
                <a:cubicBezTo>
                  <a:pt x="812" y="1703"/>
                  <a:pt x="813" y="1704"/>
                  <a:pt x="815" y="1704"/>
                </a:cubicBezTo>
                <a:cubicBezTo>
                  <a:pt x="815" y="1706"/>
                  <a:pt x="815" y="1706"/>
                  <a:pt x="815" y="1706"/>
                </a:cubicBezTo>
                <a:cubicBezTo>
                  <a:pt x="816" y="1706"/>
                  <a:pt x="816" y="1706"/>
                  <a:pt x="816" y="1706"/>
                </a:cubicBezTo>
                <a:cubicBezTo>
                  <a:pt x="816" y="1705"/>
                  <a:pt x="816" y="1704"/>
                  <a:pt x="815" y="1703"/>
                </a:cubicBezTo>
                <a:cubicBezTo>
                  <a:pt x="817" y="1703"/>
                  <a:pt x="816" y="1703"/>
                  <a:pt x="817" y="1702"/>
                </a:cubicBezTo>
                <a:cubicBezTo>
                  <a:pt x="818" y="1702"/>
                  <a:pt x="818" y="1702"/>
                  <a:pt x="818" y="1702"/>
                </a:cubicBezTo>
                <a:cubicBezTo>
                  <a:pt x="818" y="1703"/>
                  <a:pt x="818" y="1703"/>
                  <a:pt x="818" y="1703"/>
                </a:cubicBezTo>
                <a:cubicBezTo>
                  <a:pt x="817" y="1703"/>
                  <a:pt x="817" y="1705"/>
                  <a:pt x="817" y="1706"/>
                </a:cubicBezTo>
                <a:cubicBezTo>
                  <a:pt x="818" y="1706"/>
                  <a:pt x="818" y="1706"/>
                  <a:pt x="818" y="1706"/>
                </a:cubicBezTo>
                <a:cubicBezTo>
                  <a:pt x="820" y="1708"/>
                  <a:pt x="822" y="1707"/>
                  <a:pt x="823" y="1710"/>
                </a:cubicBezTo>
                <a:cubicBezTo>
                  <a:pt x="825" y="1709"/>
                  <a:pt x="825" y="1709"/>
                  <a:pt x="827" y="1708"/>
                </a:cubicBezTo>
                <a:cubicBezTo>
                  <a:pt x="827" y="1701"/>
                  <a:pt x="827" y="1701"/>
                  <a:pt x="827" y="1701"/>
                </a:cubicBezTo>
                <a:cubicBezTo>
                  <a:pt x="827" y="1701"/>
                  <a:pt x="827" y="1701"/>
                  <a:pt x="827" y="1701"/>
                </a:cubicBezTo>
                <a:cubicBezTo>
                  <a:pt x="827" y="1699"/>
                  <a:pt x="827" y="1699"/>
                  <a:pt x="827" y="1699"/>
                </a:cubicBezTo>
                <a:cubicBezTo>
                  <a:pt x="828" y="1699"/>
                  <a:pt x="828" y="1699"/>
                  <a:pt x="828" y="1699"/>
                </a:cubicBezTo>
                <a:cubicBezTo>
                  <a:pt x="828" y="1696"/>
                  <a:pt x="828" y="1696"/>
                  <a:pt x="828" y="1696"/>
                </a:cubicBezTo>
                <a:cubicBezTo>
                  <a:pt x="829" y="1696"/>
                  <a:pt x="829" y="1696"/>
                  <a:pt x="829" y="1696"/>
                </a:cubicBezTo>
                <a:cubicBezTo>
                  <a:pt x="829" y="1696"/>
                  <a:pt x="829" y="1696"/>
                  <a:pt x="829" y="1696"/>
                </a:cubicBezTo>
                <a:cubicBezTo>
                  <a:pt x="828" y="1696"/>
                  <a:pt x="828" y="1696"/>
                  <a:pt x="828" y="1696"/>
                </a:cubicBezTo>
                <a:cubicBezTo>
                  <a:pt x="828" y="1694"/>
                  <a:pt x="828" y="1694"/>
                  <a:pt x="828" y="1694"/>
                </a:cubicBezTo>
                <a:cubicBezTo>
                  <a:pt x="831" y="1694"/>
                  <a:pt x="834" y="1694"/>
                  <a:pt x="836" y="1693"/>
                </a:cubicBezTo>
                <a:cubicBezTo>
                  <a:pt x="836" y="1694"/>
                  <a:pt x="836" y="1694"/>
                  <a:pt x="836" y="1694"/>
                </a:cubicBezTo>
                <a:cubicBezTo>
                  <a:pt x="838" y="1694"/>
                  <a:pt x="838" y="1694"/>
                  <a:pt x="838" y="1694"/>
                </a:cubicBezTo>
                <a:cubicBezTo>
                  <a:pt x="839" y="1692"/>
                  <a:pt x="840" y="1690"/>
                  <a:pt x="841" y="1689"/>
                </a:cubicBezTo>
                <a:cubicBezTo>
                  <a:pt x="844" y="1689"/>
                  <a:pt x="846" y="1689"/>
                  <a:pt x="849" y="1689"/>
                </a:cubicBezTo>
                <a:cubicBezTo>
                  <a:pt x="848" y="1686"/>
                  <a:pt x="847" y="1686"/>
                  <a:pt x="846" y="1683"/>
                </a:cubicBezTo>
                <a:cubicBezTo>
                  <a:pt x="845" y="1683"/>
                  <a:pt x="844" y="1683"/>
                  <a:pt x="843" y="1683"/>
                </a:cubicBezTo>
                <a:cubicBezTo>
                  <a:pt x="843" y="1683"/>
                  <a:pt x="843" y="1683"/>
                  <a:pt x="843" y="1683"/>
                </a:cubicBezTo>
                <a:cubicBezTo>
                  <a:pt x="842" y="1682"/>
                  <a:pt x="842" y="1683"/>
                  <a:pt x="842" y="1682"/>
                </a:cubicBezTo>
                <a:cubicBezTo>
                  <a:pt x="843" y="1682"/>
                  <a:pt x="843" y="1682"/>
                  <a:pt x="844" y="1681"/>
                </a:cubicBezTo>
                <a:cubicBezTo>
                  <a:pt x="844" y="1680"/>
                  <a:pt x="844" y="1677"/>
                  <a:pt x="843" y="1676"/>
                </a:cubicBezTo>
                <a:cubicBezTo>
                  <a:pt x="843" y="1675"/>
                  <a:pt x="843" y="1675"/>
                  <a:pt x="843" y="1675"/>
                </a:cubicBezTo>
                <a:cubicBezTo>
                  <a:pt x="842" y="1676"/>
                  <a:pt x="842" y="1676"/>
                  <a:pt x="841" y="1676"/>
                </a:cubicBezTo>
                <a:cubicBezTo>
                  <a:pt x="842" y="1674"/>
                  <a:pt x="842" y="1675"/>
                  <a:pt x="843" y="1673"/>
                </a:cubicBezTo>
                <a:cubicBezTo>
                  <a:pt x="844" y="1673"/>
                  <a:pt x="844" y="1673"/>
                  <a:pt x="844" y="1673"/>
                </a:cubicBezTo>
                <a:cubicBezTo>
                  <a:pt x="844" y="1672"/>
                  <a:pt x="844" y="1671"/>
                  <a:pt x="844" y="1669"/>
                </a:cubicBezTo>
                <a:cubicBezTo>
                  <a:pt x="845" y="1669"/>
                  <a:pt x="845" y="1669"/>
                  <a:pt x="845" y="1669"/>
                </a:cubicBezTo>
                <a:cubicBezTo>
                  <a:pt x="846" y="1668"/>
                  <a:pt x="847" y="1668"/>
                  <a:pt x="848" y="1667"/>
                </a:cubicBezTo>
                <a:cubicBezTo>
                  <a:pt x="849" y="1667"/>
                  <a:pt x="849" y="1667"/>
                  <a:pt x="849" y="1667"/>
                </a:cubicBezTo>
                <a:cubicBezTo>
                  <a:pt x="849" y="1663"/>
                  <a:pt x="848" y="1664"/>
                  <a:pt x="846" y="1663"/>
                </a:cubicBezTo>
                <a:cubicBezTo>
                  <a:pt x="846" y="1661"/>
                  <a:pt x="846" y="1660"/>
                  <a:pt x="847" y="1659"/>
                </a:cubicBezTo>
                <a:cubicBezTo>
                  <a:pt x="847" y="1658"/>
                  <a:pt x="847" y="1658"/>
                  <a:pt x="847" y="1658"/>
                </a:cubicBezTo>
                <a:cubicBezTo>
                  <a:pt x="848" y="1658"/>
                  <a:pt x="848" y="1658"/>
                  <a:pt x="848" y="1658"/>
                </a:cubicBezTo>
                <a:cubicBezTo>
                  <a:pt x="848" y="1659"/>
                  <a:pt x="848" y="1659"/>
                  <a:pt x="848" y="1659"/>
                </a:cubicBezTo>
                <a:cubicBezTo>
                  <a:pt x="849" y="1660"/>
                  <a:pt x="850" y="1662"/>
                  <a:pt x="850" y="1664"/>
                </a:cubicBezTo>
                <a:cubicBezTo>
                  <a:pt x="853" y="1663"/>
                  <a:pt x="854" y="1662"/>
                  <a:pt x="856" y="1660"/>
                </a:cubicBezTo>
                <a:cubicBezTo>
                  <a:pt x="857" y="1659"/>
                  <a:pt x="856" y="1660"/>
                  <a:pt x="857" y="1659"/>
                </a:cubicBezTo>
                <a:cubicBezTo>
                  <a:pt x="857" y="1655"/>
                  <a:pt x="857" y="1655"/>
                  <a:pt x="857" y="1655"/>
                </a:cubicBezTo>
                <a:cubicBezTo>
                  <a:pt x="856" y="1655"/>
                  <a:pt x="856" y="1655"/>
                  <a:pt x="856" y="1655"/>
                </a:cubicBezTo>
                <a:cubicBezTo>
                  <a:pt x="856" y="1654"/>
                  <a:pt x="856" y="1654"/>
                  <a:pt x="856" y="1654"/>
                </a:cubicBezTo>
                <a:cubicBezTo>
                  <a:pt x="856" y="1655"/>
                  <a:pt x="855" y="1655"/>
                  <a:pt x="854" y="1655"/>
                </a:cubicBezTo>
                <a:cubicBezTo>
                  <a:pt x="855" y="1654"/>
                  <a:pt x="855" y="1653"/>
                  <a:pt x="856" y="1652"/>
                </a:cubicBezTo>
                <a:cubicBezTo>
                  <a:pt x="856" y="1651"/>
                  <a:pt x="856" y="1651"/>
                  <a:pt x="858" y="1650"/>
                </a:cubicBezTo>
                <a:cubicBezTo>
                  <a:pt x="858" y="1647"/>
                  <a:pt x="860" y="1648"/>
                  <a:pt x="861" y="1644"/>
                </a:cubicBezTo>
                <a:cubicBezTo>
                  <a:pt x="863" y="1643"/>
                  <a:pt x="864" y="1642"/>
                  <a:pt x="865" y="1641"/>
                </a:cubicBezTo>
                <a:cubicBezTo>
                  <a:pt x="865" y="1641"/>
                  <a:pt x="865" y="1641"/>
                  <a:pt x="865" y="1641"/>
                </a:cubicBezTo>
                <a:cubicBezTo>
                  <a:pt x="867" y="1641"/>
                  <a:pt x="867" y="1641"/>
                  <a:pt x="867" y="1641"/>
                </a:cubicBezTo>
                <a:cubicBezTo>
                  <a:pt x="868" y="1640"/>
                  <a:pt x="868" y="1640"/>
                  <a:pt x="868" y="1639"/>
                </a:cubicBezTo>
                <a:cubicBezTo>
                  <a:pt x="869" y="1638"/>
                  <a:pt x="870" y="1638"/>
                  <a:pt x="872" y="1637"/>
                </a:cubicBezTo>
                <a:cubicBezTo>
                  <a:pt x="872" y="1636"/>
                  <a:pt x="873" y="1636"/>
                  <a:pt x="873" y="1635"/>
                </a:cubicBezTo>
                <a:cubicBezTo>
                  <a:pt x="872" y="1634"/>
                  <a:pt x="871" y="1633"/>
                  <a:pt x="870" y="1633"/>
                </a:cubicBezTo>
                <a:cubicBezTo>
                  <a:pt x="870" y="1633"/>
                  <a:pt x="870" y="1633"/>
                  <a:pt x="869" y="1633"/>
                </a:cubicBezTo>
                <a:cubicBezTo>
                  <a:pt x="869" y="1633"/>
                  <a:pt x="869" y="1633"/>
                  <a:pt x="869" y="1633"/>
                </a:cubicBezTo>
                <a:cubicBezTo>
                  <a:pt x="869" y="1632"/>
                  <a:pt x="870" y="1632"/>
                  <a:pt x="871" y="1632"/>
                </a:cubicBezTo>
                <a:cubicBezTo>
                  <a:pt x="871" y="1628"/>
                  <a:pt x="871" y="1628"/>
                  <a:pt x="870" y="1625"/>
                </a:cubicBezTo>
                <a:cubicBezTo>
                  <a:pt x="869" y="1624"/>
                  <a:pt x="868" y="1625"/>
                  <a:pt x="867" y="1624"/>
                </a:cubicBezTo>
                <a:cubicBezTo>
                  <a:pt x="867" y="1623"/>
                  <a:pt x="867" y="1623"/>
                  <a:pt x="867" y="1623"/>
                </a:cubicBezTo>
                <a:cubicBezTo>
                  <a:pt x="863" y="1623"/>
                  <a:pt x="863" y="1623"/>
                  <a:pt x="863" y="1623"/>
                </a:cubicBezTo>
                <a:cubicBezTo>
                  <a:pt x="863" y="1623"/>
                  <a:pt x="863" y="1622"/>
                  <a:pt x="863" y="1621"/>
                </a:cubicBezTo>
                <a:cubicBezTo>
                  <a:pt x="862" y="1621"/>
                  <a:pt x="862" y="1621"/>
                  <a:pt x="862" y="1621"/>
                </a:cubicBezTo>
                <a:cubicBezTo>
                  <a:pt x="861" y="1620"/>
                  <a:pt x="861" y="1620"/>
                  <a:pt x="859" y="1620"/>
                </a:cubicBezTo>
                <a:cubicBezTo>
                  <a:pt x="858" y="1618"/>
                  <a:pt x="858" y="1618"/>
                  <a:pt x="858" y="1617"/>
                </a:cubicBezTo>
                <a:cubicBezTo>
                  <a:pt x="857" y="1617"/>
                  <a:pt x="857" y="1617"/>
                  <a:pt x="857" y="1617"/>
                </a:cubicBezTo>
                <a:cubicBezTo>
                  <a:pt x="856" y="1615"/>
                  <a:pt x="857" y="1615"/>
                  <a:pt x="856" y="1614"/>
                </a:cubicBezTo>
                <a:cubicBezTo>
                  <a:pt x="856" y="1611"/>
                  <a:pt x="856" y="1609"/>
                  <a:pt x="858" y="1608"/>
                </a:cubicBezTo>
                <a:cubicBezTo>
                  <a:pt x="858" y="1608"/>
                  <a:pt x="859" y="1608"/>
                  <a:pt x="859" y="1608"/>
                </a:cubicBezTo>
                <a:cubicBezTo>
                  <a:pt x="859" y="1606"/>
                  <a:pt x="859" y="1606"/>
                  <a:pt x="859" y="1606"/>
                </a:cubicBezTo>
                <a:cubicBezTo>
                  <a:pt x="862" y="1605"/>
                  <a:pt x="864" y="1603"/>
                  <a:pt x="865" y="1601"/>
                </a:cubicBezTo>
                <a:cubicBezTo>
                  <a:pt x="866" y="1601"/>
                  <a:pt x="866" y="1601"/>
                  <a:pt x="866" y="1601"/>
                </a:cubicBezTo>
                <a:cubicBezTo>
                  <a:pt x="866" y="1600"/>
                  <a:pt x="867" y="1599"/>
                  <a:pt x="867" y="1598"/>
                </a:cubicBezTo>
                <a:cubicBezTo>
                  <a:pt x="870" y="1598"/>
                  <a:pt x="871" y="1598"/>
                  <a:pt x="875" y="1598"/>
                </a:cubicBezTo>
                <a:cubicBezTo>
                  <a:pt x="875" y="1595"/>
                  <a:pt x="875" y="1595"/>
                  <a:pt x="875" y="1595"/>
                </a:cubicBezTo>
                <a:cubicBezTo>
                  <a:pt x="873" y="1595"/>
                  <a:pt x="874" y="1595"/>
                  <a:pt x="873" y="1595"/>
                </a:cubicBezTo>
                <a:cubicBezTo>
                  <a:pt x="873" y="1595"/>
                  <a:pt x="873" y="1595"/>
                  <a:pt x="873" y="1595"/>
                </a:cubicBezTo>
                <a:cubicBezTo>
                  <a:pt x="873" y="1593"/>
                  <a:pt x="873" y="1593"/>
                  <a:pt x="875" y="1592"/>
                </a:cubicBezTo>
                <a:cubicBezTo>
                  <a:pt x="875" y="1591"/>
                  <a:pt x="875" y="1591"/>
                  <a:pt x="875" y="1591"/>
                </a:cubicBezTo>
                <a:cubicBezTo>
                  <a:pt x="875" y="1591"/>
                  <a:pt x="876" y="1591"/>
                  <a:pt x="877" y="1591"/>
                </a:cubicBezTo>
                <a:cubicBezTo>
                  <a:pt x="877" y="1589"/>
                  <a:pt x="877" y="1589"/>
                  <a:pt x="877" y="1589"/>
                </a:cubicBezTo>
                <a:cubicBezTo>
                  <a:pt x="877" y="1589"/>
                  <a:pt x="877" y="1589"/>
                  <a:pt x="877" y="1589"/>
                </a:cubicBezTo>
                <a:cubicBezTo>
                  <a:pt x="877" y="1586"/>
                  <a:pt x="877" y="1584"/>
                  <a:pt x="877" y="1581"/>
                </a:cubicBezTo>
                <a:cubicBezTo>
                  <a:pt x="877" y="1581"/>
                  <a:pt x="877" y="1581"/>
                  <a:pt x="877" y="1581"/>
                </a:cubicBezTo>
                <a:cubicBezTo>
                  <a:pt x="878" y="1579"/>
                  <a:pt x="879" y="1577"/>
                  <a:pt x="879" y="1575"/>
                </a:cubicBezTo>
                <a:cubicBezTo>
                  <a:pt x="880" y="1575"/>
                  <a:pt x="880" y="1575"/>
                  <a:pt x="880" y="1575"/>
                </a:cubicBezTo>
                <a:cubicBezTo>
                  <a:pt x="880" y="1574"/>
                  <a:pt x="881" y="1573"/>
                  <a:pt x="881" y="1573"/>
                </a:cubicBezTo>
                <a:cubicBezTo>
                  <a:pt x="882" y="1573"/>
                  <a:pt x="883" y="1572"/>
                  <a:pt x="884" y="1572"/>
                </a:cubicBezTo>
                <a:cubicBezTo>
                  <a:pt x="885" y="1572"/>
                  <a:pt x="885" y="1571"/>
                  <a:pt x="885" y="1570"/>
                </a:cubicBezTo>
                <a:cubicBezTo>
                  <a:pt x="884" y="1570"/>
                  <a:pt x="883" y="1569"/>
                  <a:pt x="881" y="1570"/>
                </a:cubicBezTo>
                <a:cubicBezTo>
                  <a:pt x="881" y="1570"/>
                  <a:pt x="881" y="1571"/>
                  <a:pt x="880" y="1570"/>
                </a:cubicBezTo>
                <a:cubicBezTo>
                  <a:pt x="880" y="1570"/>
                  <a:pt x="880" y="1570"/>
                  <a:pt x="880" y="1570"/>
                </a:cubicBezTo>
                <a:cubicBezTo>
                  <a:pt x="879" y="1570"/>
                  <a:pt x="879" y="1570"/>
                  <a:pt x="879" y="1570"/>
                </a:cubicBezTo>
                <a:cubicBezTo>
                  <a:pt x="879" y="1569"/>
                  <a:pt x="879" y="1569"/>
                  <a:pt x="879" y="1569"/>
                </a:cubicBezTo>
                <a:cubicBezTo>
                  <a:pt x="880" y="1568"/>
                  <a:pt x="881" y="1568"/>
                  <a:pt x="881" y="1568"/>
                </a:cubicBezTo>
                <a:cubicBezTo>
                  <a:pt x="884" y="1568"/>
                  <a:pt x="885" y="1568"/>
                  <a:pt x="887" y="1569"/>
                </a:cubicBezTo>
                <a:cubicBezTo>
                  <a:pt x="887" y="1572"/>
                  <a:pt x="887" y="1572"/>
                  <a:pt x="887" y="1572"/>
                </a:cubicBezTo>
                <a:cubicBezTo>
                  <a:pt x="890" y="1571"/>
                  <a:pt x="890" y="1571"/>
                  <a:pt x="891" y="1570"/>
                </a:cubicBezTo>
                <a:cubicBezTo>
                  <a:pt x="892" y="1570"/>
                  <a:pt x="892" y="1570"/>
                  <a:pt x="892" y="1570"/>
                </a:cubicBezTo>
                <a:cubicBezTo>
                  <a:pt x="892" y="1568"/>
                  <a:pt x="892" y="1568"/>
                  <a:pt x="892" y="1568"/>
                </a:cubicBezTo>
                <a:cubicBezTo>
                  <a:pt x="892" y="1568"/>
                  <a:pt x="892" y="1568"/>
                  <a:pt x="892" y="1568"/>
                </a:cubicBezTo>
                <a:cubicBezTo>
                  <a:pt x="892" y="1565"/>
                  <a:pt x="892" y="1565"/>
                  <a:pt x="892" y="1565"/>
                </a:cubicBezTo>
                <a:cubicBezTo>
                  <a:pt x="892" y="1565"/>
                  <a:pt x="892" y="1565"/>
                  <a:pt x="892" y="1565"/>
                </a:cubicBezTo>
                <a:cubicBezTo>
                  <a:pt x="891" y="1564"/>
                  <a:pt x="891" y="1564"/>
                  <a:pt x="891" y="1563"/>
                </a:cubicBezTo>
                <a:cubicBezTo>
                  <a:pt x="888" y="1563"/>
                  <a:pt x="888" y="1563"/>
                  <a:pt x="888" y="1563"/>
                </a:cubicBezTo>
                <a:cubicBezTo>
                  <a:pt x="888" y="1566"/>
                  <a:pt x="888" y="1566"/>
                  <a:pt x="888" y="1566"/>
                </a:cubicBezTo>
                <a:cubicBezTo>
                  <a:pt x="884" y="1565"/>
                  <a:pt x="883" y="1563"/>
                  <a:pt x="880" y="1562"/>
                </a:cubicBezTo>
                <a:cubicBezTo>
                  <a:pt x="880" y="1560"/>
                  <a:pt x="880" y="1558"/>
                  <a:pt x="881" y="1556"/>
                </a:cubicBezTo>
                <a:cubicBezTo>
                  <a:pt x="877" y="1556"/>
                  <a:pt x="877" y="1556"/>
                  <a:pt x="877" y="1556"/>
                </a:cubicBezTo>
                <a:cubicBezTo>
                  <a:pt x="877" y="1555"/>
                  <a:pt x="877" y="1555"/>
                  <a:pt x="877" y="1555"/>
                </a:cubicBezTo>
                <a:cubicBezTo>
                  <a:pt x="877" y="1555"/>
                  <a:pt x="877" y="1555"/>
                  <a:pt x="877" y="1555"/>
                </a:cubicBezTo>
                <a:cubicBezTo>
                  <a:pt x="877" y="1554"/>
                  <a:pt x="877" y="1553"/>
                  <a:pt x="878" y="1552"/>
                </a:cubicBezTo>
                <a:cubicBezTo>
                  <a:pt x="879" y="1552"/>
                  <a:pt x="879" y="1552"/>
                  <a:pt x="879" y="1552"/>
                </a:cubicBezTo>
                <a:cubicBezTo>
                  <a:pt x="879" y="1551"/>
                  <a:pt x="879" y="1551"/>
                  <a:pt x="879" y="1551"/>
                </a:cubicBezTo>
                <a:cubicBezTo>
                  <a:pt x="879" y="1551"/>
                  <a:pt x="879" y="1551"/>
                  <a:pt x="879" y="1551"/>
                </a:cubicBezTo>
                <a:cubicBezTo>
                  <a:pt x="879" y="1550"/>
                  <a:pt x="879" y="1549"/>
                  <a:pt x="879" y="1549"/>
                </a:cubicBezTo>
                <a:cubicBezTo>
                  <a:pt x="879" y="1549"/>
                  <a:pt x="879" y="1549"/>
                  <a:pt x="879" y="1549"/>
                </a:cubicBezTo>
                <a:cubicBezTo>
                  <a:pt x="879" y="1547"/>
                  <a:pt x="879" y="1547"/>
                  <a:pt x="879" y="1547"/>
                </a:cubicBezTo>
                <a:cubicBezTo>
                  <a:pt x="879" y="1547"/>
                  <a:pt x="880" y="1547"/>
                  <a:pt x="881" y="1546"/>
                </a:cubicBezTo>
                <a:cubicBezTo>
                  <a:pt x="882" y="1546"/>
                  <a:pt x="882" y="1546"/>
                  <a:pt x="882" y="1546"/>
                </a:cubicBezTo>
                <a:cubicBezTo>
                  <a:pt x="882" y="1547"/>
                  <a:pt x="882" y="1547"/>
                  <a:pt x="883" y="1548"/>
                </a:cubicBezTo>
                <a:cubicBezTo>
                  <a:pt x="885" y="1548"/>
                  <a:pt x="885" y="1548"/>
                  <a:pt x="885" y="1548"/>
                </a:cubicBezTo>
                <a:cubicBezTo>
                  <a:pt x="885" y="1549"/>
                  <a:pt x="885" y="1549"/>
                  <a:pt x="885" y="1549"/>
                </a:cubicBezTo>
                <a:cubicBezTo>
                  <a:pt x="886" y="1549"/>
                  <a:pt x="886" y="1549"/>
                  <a:pt x="886" y="1549"/>
                </a:cubicBezTo>
                <a:cubicBezTo>
                  <a:pt x="886" y="1550"/>
                  <a:pt x="886" y="1551"/>
                  <a:pt x="886" y="1552"/>
                </a:cubicBezTo>
                <a:cubicBezTo>
                  <a:pt x="892" y="1552"/>
                  <a:pt x="892" y="1552"/>
                  <a:pt x="892" y="1552"/>
                </a:cubicBezTo>
                <a:cubicBezTo>
                  <a:pt x="892" y="1552"/>
                  <a:pt x="893" y="1553"/>
                  <a:pt x="894" y="1552"/>
                </a:cubicBezTo>
                <a:cubicBezTo>
                  <a:pt x="894" y="1552"/>
                  <a:pt x="894" y="1552"/>
                  <a:pt x="894" y="1552"/>
                </a:cubicBezTo>
                <a:cubicBezTo>
                  <a:pt x="897" y="1552"/>
                  <a:pt x="896" y="1551"/>
                  <a:pt x="898" y="1550"/>
                </a:cubicBezTo>
                <a:cubicBezTo>
                  <a:pt x="898" y="1549"/>
                  <a:pt x="898" y="1549"/>
                  <a:pt x="898" y="1549"/>
                </a:cubicBezTo>
                <a:cubicBezTo>
                  <a:pt x="900" y="1548"/>
                  <a:pt x="900" y="1547"/>
                  <a:pt x="902" y="1546"/>
                </a:cubicBezTo>
                <a:cubicBezTo>
                  <a:pt x="902" y="1544"/>
                  <a:pt x="902" y="1541"/>
                  <a:pt x="902" y="1539"/>
                </a:cubicBezTo>
                <a:cubicBezTo>
                  <a:pt x="902" y="1539"/>
                  <a:pt x="902" y="1538"/>
                  <a:pt x="902" y="1537"/>
                </a:cubicBezTo>
                <a:cubicBezTo>
                  <a:pt x="902" y="1537"/>
                  <a:pt x="902" y="1537"/>
                  <a:pt x="902" y="1537"/>
                </a:cubicBezTo>
                <a:cubicBezTo>
                  <a:pt x="902" y="1536"/>
                  <a:pt x="902" y="1535"/>
                  <a:pt x="902" y="1533"/>
                </a:cubicBezTo>
                <a:cubicBezTo>
                  <a:pt x="902" y="1533"/>
                  <a:pt x="902" y="1533"/>
                  <a:pt x="903" y="1533"/>
                </a:cubicBezTo>
                <a:cubicBezTo>
                  <a:pt x="903" y="1531"/>
                  <a:pt x="903" y="1530"/>
                  <a:pt x="904" y="1529"/>
                </a:cubicBezTo>
                <a:cubicBezTo>
                  <a:pt x="901" y="1528"/>
                  <a:pt x="901" y="1527"/>
                  <a:pt x="900" y="1526"/>
                </a:cubicBezTo>
                <a:cubicBezTo>
                  <a:pt x="900" y="1523"/>
                  <a:pt x="900" y="1524"/>
                  <a:pt x="901" y="1522"/>
                </a:cubicBezTo>
                <a:cubicBezTo>
                  <a:pt x="902" y="1522"/>
                  <a:pt x="902" y="1522"/>
                  <a:pt x="902" y="1522"/>
                </a:cubicBezTo>
                <a:cubicBezTo>
                  <a:pt x="903" y="1524"/>
                  <a:pt x="904" y="1525"/>
                  <a:pt x="906" y="1525"/>
                </a:cubicBezTo>
                <a:cubicBezTo>
                  <a:pt x="906" y="1524"/>
                  <a:pt x="906" y="1524"/>
                  <a:pt x="905" y="1524"/>
                </a:cubicBezTo>
                <a:cubicBezTo>
                  <a:pt x="905" y="1523"/>
                  <a:pt x="905" y="1523"/>
                  <a:pt x="905" y="1523"/>
                </a:cubicBezTo>
                <a:cubicBezTo>
                  <a:pt x="907" y="1524"/>
                  <a:pt x="910" y="1523"/>
                  <a:pt x="912" y="1522"/>
                </a:cubicBezTo>
                <a:cubicBezTo>
                  <a:pt x="914" y="1522"/>
                  <a:pt x="914" y="1522"/>
                  <a:pt x="914" y="1522"/>
                </a:cubicBezTo>
                <a:cubicBezTo>
                  <a:pt x="914" y="1522"/>
                  <a:pt x="914" y="1522"/>
                  <a:pt x="914" y="1522"/>
                </a:cubicBezTo>
                <a:cubicBezTo>
                  <a:pt x="922" y="1522"/>
                  <a:pt x="922" y="1522"/>
                  <a:pt x="922" y="1522"/>
                </a:cubicBezTo>
                <a:cubicBezTo>
                  <a:pt x="922" y="1521"/>
                  <a:pt x="922" y="1521"/>
                  <a:pt x="922" y="1521"/>
                </a:cubicBezTo>
                <a:cubicBezTo>
                  <a:pt x="925" y="1521"/>
                  <a:pt x="925" y="1521"/>
                  <a:pt x="925" y="1521"/>
                </a:cubicBezTo>
                <a:cubicBezTo>
                  <a:pt x="925" y="1520"/>
                  <a:pt x="925" y="1520"/>
                  <a:pt x="925" y="1520"/>
                </a:cubicBezTo>
                <a:cubicBezTo>
                  <a:pt x="928" y="1520"/>
                  <a:pt x="928" y="1520"/>
                  <a:pt x="928" y="1520"/>
                </a:cubicBezTo>
                <a:cubicBezTo>
                  <a:pt x="928" y="1520"/>
                  <a:pt x="928" y="1519"/>
                  <a:pt x="929" y="1519"/>
                </a:cubicBezTo>
                <a:cubicBezTo>
                  <a:pt x="931" y="1519"/>
                  <a:pt x="931" y="1519"/>
                  <a:pt x="931" y="1519"/>
                </a:cubicBezTo>
                <a:cubicBezTo>
                  <a:pt x="931" y="1518"/>
                  <a:pt x="931" y="1518"/>
                  <a:pt x="931" y="1518"/>
                </a:cubicBezTo>
                <a:cubicBezTo>
                  <a:pt x="932" y="1518"/>
                  <a:pt x="932" y="1518"/>
                  <a:pt x="932" y="1518"/>
                </a:cubicBezTo>
                <a:cubicBezTo>
                  <a:pt x="932" y="1518"/>
                  <a:pt x="932" y="1518"/>
                  <a:pt x="932" y="1518"/>
                </a:cubicBezTo>
                <a:cubicBezTo>
                  <a:pt x="936" y="1518"/>
                  <a:pt x="936" y="1518"/>
                  <a:pt x="936" y="1518"/>
                </a:cubicBezTo>
                <a:cubicBezTo>
                  <a:pt x="936" y="1517"/>
                  <a:pt x="936" y="1517"/>
                  <a:pt x="936" y="1517"/>
                </a:cubicBezTo>
                <a:cubicBezTo>
                  <a:pt x="937" y="1517"/>
                  <a:pt x="937" y="1517"/>
                  <a:pt x="937" y="1517"/>
                </a:cubicBezTo>
                <a:cubicBezTo>
                  <a:pt x="937" y="1517"/>
                  <a:pt x="938" y="1516"/>
                  <a:pt x="938" y="1516"/>
                </a:cubicBezTo>
                <a:cubicBezTo>
                  <a:pt x="939" y="1516"/>
                  <a:pt x="939" y="1516"/>
                  <a:pt x="939" y="1516"/>
                </a:cubicBezTo>
                <a:cubicBezTo>
                  <a:pt x="939" y="1515"/>
                  <a:pt x="939" y="1515"/>
                  <a:pt x="940" y="1514"/>
                </a:cubicBezTo>
                <a:cubicBezTo>
                  <a:pt x="940" y="1514"/>
                  <a:pt x="941" y="1514"/>
                  <a:pt x="942" y="1514"/>
                </a:cubicBezTo>
                <a:cubicBezTo>
                  <a:pt x="942" y="1513"/>
                  <a:pt x="942" y="1511"/>
                  <a:pt x="942" y="1510"/>
                </a:cubicBezTo>
                <a:cubicBezTo>
                  <a:pt x="943" y="1510"/>
                  <a:pt x="944" y="1509"/>
                  <a:pt x="944" y="1509"/>
                </a:cubicBezTo>
                <a:cubicBezTo>
                  <a:pt x="945" y="1508"/>
                  <a:pt x="945" y="1507"/>
                  <a:pt x="945" y="1506"/>
                </a:cubicBezTo>
                <a:cubicBezTo>
                  <a:pt x="946" y="1505"/>
                  <a:pt x="946" y="1505"/>
                  <a:pt x="947" y="1504"/>
                </a:cubicBezTo>
                <a:cubicBezTo>
                  <a:pt x="947" y="1502"/>
                  <a:pt x="947" y="1502"/>
                  <a:pt x="947" y="1502"/>
                </a:cubicBezTo>
                <a:cubicBezTo>
                  <a:pt x="948" y="1502"/>
                  <a:pt x="948" y="1502"/>
                  <a:pt x="948" y="1502"/>
                </a:cubicBezTo>
                <a:cubicBezTo>
                  <a:pt x="948" y="1501"/>
                  <a:pt x="948" y="1501"/>
                  <a:pt x="948" y="1501"/>
                </a:cubicBezTo>
                <a:cubicBezTo>
                  <a:pt x="948" y="1500"/>
                  <a:pt x="948" y="1500"/>
                  <a:pt x="949" y="1500"/>
                </a:cubicBezTo>
                <a:cubicBezTo>
                  <a:pt x="950" y="1497"/>
                  <a:pt x="950" y="1495"/>
                  <a:pt x="950" y="1493"/>
                </a:cubicBezTo>
                <a:cubicBezTo>
                  <a:pt x="947" y="1492"/>
                  <a:pt x="947" y="1492"/>
                  <a:pt x="945" y="1491"/>
                </a:cubicBezTo>
                <a:cubicBezTo>
                  <a:pt x="944" y="1490"/>
                  <a:pt x="945" y="1490"/>
                  <a:pt x="943" y="1489"/>
                </a:cubicBezTo>
                <a:cubicBezTo>
                  <a:pt x="943" y="1486"/>
                  <a:pt x="942" y="1486"/>
                  <a:pt x="944" y="1484"/>
                </a:cubicBezTo>
                <a:cubicBezTo>
                  <a:pt x="944" y="1480"/>
                  <a:pt x="943" y="1481"/>
                  <a:pt x="941" y="1479"/>
                </a:cubicBezTo>
                <a:cubicBezTo>
                  <a:pt x="941" y="1479"/>
                  <a:pt x="941" y="1478"/>
                  <a:pt x="940" y="1477"/>
                </a:cubicBezTo>
                <a:cubicBezTo>
                  <a:pt x="939" y="1477"/>
                  <a:pt x="939" y="1477"/>
                  <a:pt x="939" y="1477"/>
                </a:cubicBezTo>
                <a:cubicBezTo>
                  <a:pt x="939" y="1477"/>
                  <a:pt x="939" y="1477"/>
                  <a:pt x="939" y="1477"/>
                </a:cubicBezTo>
                <a:cubicBezTo>
                  <a:pt x="938" y="1476"/>
                  <a:pt x="937" y="1476"/>
                  <a:pt x="936" y="1475"/>
                </a:cubicBezTo>
                <a:cubicBezTo>
                  <a:pt x="936" y="1473"/>
                  <a:pt x="936" y="1473"/>
                  <a:pt x="936" y="1473"/>
                </a:cubicBezTo>
                <a:cubicBezTo>
                  <a:pt x="936" y="1473"/>
                  <a:pt x="936" y="1473"/>
                  <a:pt x="936" y="1473"/>
                </a:cubicBezTo>
                <a:cubicBezTo>
                  <a:pt x="935" y="1471"/>
                  <a:pt x="936" y="1470"/>
                  <a:pt x="933" y="1470"/>
                </a:cubicBezTo>
                <a:cubicBezTo>
                  <a:pt x="933" y="1469"/>
                  <a:pt x="934" y="1468"/>
                  <a:pt x="934" y="1467"/>
                </a:cubicBezTo>
                <a:cubicBezTo>
                  <a:pt x="933" y="1467"/>
                  <a:pt x="933" y="1467"/>
                  <a:pt x="933" y="1467"/>
                </a:cubicBezTo>
                <a:cubicBezTo>
                  <a:pt x="933" y="1466"/>
                  <a:pt x="933" y="1465"/>
                  <a:pt x="932" y="1464"/>
                </a:cubicBezTo>
                <a:cubicBezTo>
                  <a:pt x="934" y="1463"/>
                  <a:pt x="933" y="1464"/>
                  <a:pt x="934" y="1463"/>
                </a:cubicBezTo>
                <a:cubicBezTo>
                  <a:pt x="936" y="1461"/>
                  <a:pt x="935" y="1456"/>
                  <a:pt x="935" y="1453"/>
                </a:cubicBezTo>
                <a:cubicBezTo>
                  <a:pt x="936" y="1453"/>
                  <a:pt x="936" y="1453"/>
                  <a:pt x="936" y="1453"/>
                </a:cubicBezTo>
                <a:cubicBezTo>
                  <a:pt x="936" y="1453"/>
                  <a:pt x="936" y="1453"/>
                  <a:pt x="936" y="1453"/>
                </a:cubicBezTo>
                <a:cubicBezTo>
                  <a:pt x="935" y="1453"/>
                  <a:pt x="936" y="1456"/>
                  <a:pt x="936" y="1457"/>
                </a:cubicBezTo>
                <a:cubicBezTo>
                  <a:pt x="936" y="1461"/>
                  <a:pt x="936" y="1464"/>
                  <a:pt x="938" y="1466"/>
                </a:cubicBezTo>
                <a:cubicBezTo>
                  <a:pt x="939" y="1469"/>
                  <a:pt x="939" y="1468"/>
                  <a:pt x="941" y="1469"/>
                </a:cubicBezTo>
                <a:cubicBezTo>
                  <a:pt x="941" y="1470"/>
                  <a:pt x="941" y="1470"/>
                  <a:pt x="941" y="1470"/>
                </a:cubicBezTo>
                <a:cubicBezTo>
                  <a:pt x="944" y="1470"/>
                  <a:pt x="944" y="1470"/>
                  <a:pt x="944" y="1470"/>
                </a:cubicBezTo>
                <a:cubicBezTo>
                  <a:pt x="945" y="1471"/>
                  <a:pt x="946" y="1472"/>
                  <a:pt x="947" y="1474"/>
                </a:cubicBezTo>
                <a:cubicBezTo>
                  <a:pt x="948" y="1474"/>
                  <a:pt x="950" y="1474"/>
                  <a:pt x="951" y="1474"/>
                </a:cubicBezTo>
                <a:cubicBezTo>
                  <a:pt x="951" y="1475"/>
                  <a:pt x="951" y="1475"/>
                  <a:pt x="952" y="1476"/>
                </a:cubicBezTo>
                <a:cubicBezTo>
                  <a:pt x="955" y="1476"/>
                  <a:pt x="955" y="1476"/>
                  <a:pt x="955" y="1476"/>
                </a:cubicBezTo>
                <a:cubicBezTo>
                  <a:pt x="956" y="1475"/>
                  <a:pt x="956" y="1475"/>
                  <a:pt x="956" y="1474"/>
                </a:cubicBezTo>
                <a:cubicBezTo>
                  <a:pt x="960" y="1473"/>
                  <a:pt x="962" y="1477"/>
                  <a:pt x="966" y="1476"/>
                </a:cubicBezTo>
                <a:cubicBezTo>
                  <a:pt x="966" y="1475"/>
                  <a:pt x="966" y="1475"/>
                  <a:pt x="967" y="1474"/>
                </a:cubicBezTo>
                <a:cubicBezTo>
                  <a:pt x="969" y="1474"/>
                  <a:pt x="971" y="1473"/>
                  <a:pt x="973" y="1472"/>
                </a:cubicBezTo>
                <a:cubicBezTo>
                  <a:pt x="973" y="1471"/>
                  <a:pt x="973" y="1471"/>
                  <a:pt x="974" y="1470"/>
                </a:cubicBezTo>
                <a:cubicBezTo>
                  <a:pt x="975" y="1470"/>
                  <a:pt x="975" y="1470"/>
                  <a:pt x="975" y="1470"/>
                </a:cubicBezTo>
                <a:cubicBezTo>
                  <a:pt x="975" y="1469"/>
                  <a:pt x="975" y="1468"/>
                  <a:pt x="975" y="1467"/>
                </a:cubicBezTo>
                <a:cubicBezTo>
                  <a:pt x="976" y="1467"/>
                  <a:pt x="976" y="1467"/>
                  <a:pt x="976" y="1467"/>
                </a:cubicBezTo>
                <a:cubicBezTo>
                  <a:pt x="976" y="1466"/>
                  <a:pt x="976" y="1464"/>
                  <a:pt x="977" y="1463"/>
                </a:cubicBezTo>
                <a:cubicBezTo>
                  <a:pt x="977" y="1463"/>
                  <a:pt x="977" y="1463"/>
                  <a:pt x="978" y="1462"/>
                </a:cubicBezTo>
                <a:cubicBezTo>
                  <a:pt x="978" y="1462"/>
                  <a:pt x="978" y="1462"/>
                  <a:pt x="978" y="1462"/>
                </a:cubicBezTo>
                <a:cubicBezTo>
                  <a:pt x="978" y="1461"/>
                  <a:pt x="979" y="1461"/>
                  <a:pt x="979" y="1461"/>
                </a:cubicBezTo>
                <a:cubicBezTo>
                  <a:pt x="979" y="1460"/>
                  <a:pt x="979" y="1460"/>
                  <a:pt x="979" y="1460"/>
                </a:cubicBezTo>
                <a:cubicBezTo>
                  <a:pt x="980" y="1459"/>
                  <a:pt x="981" y="1458"/>
                  <a:pt x="982" y="1458"/>
                </a:cubicBezTo>
                <a:cubicBezTo>
                  <a:pt x="982" y="1456"/>
                  <a:pt x="982" y="1456"/>
                  <a:pt x="982" y="1456"/>
                </a:cubicBezTo>
                <a:cubicBezTo>
                  <a:pt x="982" y="1456"/>
                  <a:pt x="982" y="1456"/>
                  <a:pt x="982" y="1456"/>
                </a:cubicBezTo>
                <a:cubicBezTo>
                  <a:pt x="983" y="1455"/>
                  <a:pt x="982" y="1455"/>
                  <a:pt x="984" y="1454"/>
                </a:cubicBezTo>
                <a:cubicBezTo>
                  <a:pt x="984" y="1451"/>
                  <a:pt x="984" y="1450"/>
                  <a:pt x="982" y="1449"/>
                </a:cubicBezTo>
                <a:cubicBezTo>
                  <a:pt x="983" y="1447"/>
                  <a:pt x="982" y="1447"/>
                  <a:pt x="984" y="1447"/>
                </a:cubicBezTo>
                <a:cubicBezTo>
                  <a:pt x="985" y="1445"/>
                  <a:pt x="985" y="1445"/>
                  <a:pt x="986" y="1444"/>
                </a:cubicBezTo>
                <a:cubicBezTo>
                  <a:pt x="986" y="1444"/>
                  <a:pt x="986" y="1444"/>
                  <a:pt x="986" y="1444"/>
                </a:cubicBezTo>
                <a:cubicBezTo>
                  <a:pt x="986" y="1442"/>
                  <a:pt x="986" y="1442"/>
                  <a:pt x="986" y="1442"/>
                </a:cubicBezTo>
                <a:cubicBezTo>
                  <a:pt x="987" y="1442"/>
                  <a:pt x="987" y="1442"/>
                  <a:pt x="988" y="1441"/>
                </a:cubicBezTo>
                <a:cubicBezTo>
                  <a:pt x="988" y="1440"/>
                  <a:pt x="989" y="1438"/>
                  <a:pt x="989" y="1437"/>
                </a:cubicBezTo>
                <a:cubicBezTo>
                  <a:pt x="990" y="1437"/>
                  <a:pt x="991" y="1436"/>
                  <a:pt x="992" y="1436"/>
                </a:cubicBezTo>
                <a:cubicBezTo>
                  <a:pt x="992" y="1435"/>
                  <a:pt x="992" y="1435"/>
                  <a:pt x="992" y="1435"/>
                </a:cubicBezTo>
                <a:cubicBezTo>
                  <a:pt x="994" y="1434"/>
                  <a:pt x="994" y="1434"/>
                  <a:pt x="994" y="1434"/>
                </a:cubicBezTo>
                <a:cubicBezTo>
                  <a:pt x="994" y="1431"/>
                  <a:pt x="995" y="1431"/>
                  <a:pt x="995" y="1426"/>
                </a:cubicBezTo>
                <a:cubicBezTo>
                  <a:pt x="997" y="1426"/>
                  <a:pt x="997" y="1427"/>
                  <a:pt x="998" y="1429"/>
                </a:cubicBezTo>
                <a:cubicBezTo>
                  <a:pt x="1000" y="1428"/>
                  <a:pt x="999" y="1428"/>
                  <a:pt x="1001" y="1427"/>
                </a:cubicBezTo>
                <a:cubicBezTo>
                  <a:pt x="1001" y="1428"/>
                  <a:pt x="1001" y="1428"/>
                  <a:pt x="1001" y="1428"/>
                </a:cubicBezTo>
                <a:cubicBezTo>
                  <a:pt x="1002" y="1428"/>
                  <a:pt x="1002" y="1428"/>
                  <a:pt x="1002" y="1428"/>
                </a:cubicBezTo>
                <a:cubicBezTo>
                  <a:pt x="1001" y="1430"/>
                  <a:pt x="1001" y="1432"/>
                  <a:pt x="1001" y="1435"/>
                </a:cubicBezTo>
                <a:cubicBezTo>
                  <a:pt x="1000" y="1435"/>
                  <a:pt x="1000" y="1435"/>
                  <a:pt x="1000" y="1435"/>
                </a:cubicBezTo>
                <a:cubicBezTo>
                  <a:pt x="1000" y="1437"/>
                  <a:pt x="1000" y="1437"/>
                  <a:pt x="1000" y="1437"/>
                </a:cubicBezTo>
                <a:cubicBezTo>
                  <a:pt x="999" y="1437"/>
                  <a:pt x="999" y="1437"/>
                  <a:pt x="998" y="1437"/>
                </a:cubicBezTo>
                <a:cubicBezTo>
                  <a:pt x="998" y="1439"/>
                  <a:pt x="998" y="1439"/>
                  <a:pt x="998" y="1439"/>
                </a:cubicBezTo>
                <a:cubicBezTo>
                  <a:pt x="998" y="1439"/>
                  <a:pt x="998" y="1439"/>
                  <a:pt x="998" y="1439"/>
                </a:cubicBezTo>
                <a:cubicBezTo>
                  <a:pt x="997" y="1439"/>
                  <a:pt x="997" y="1440"/>
                  <a:pt x="997" y="1441"/>
                </a:cubicBezTo>
                <a:cubicBezTo>
                  <a:pt x="998" y="1441"/>
                  <a:pt x="998" y="1441"/>
                  <a:pt x="998" y="1441"/>
                </a:cubicBezTo>
                <a:cubicBezTo>
                  <a:pt x="999" y="1439"/>
                  <a:pt x="999" y="1439"/>
                  <a:pt x="1000" y="1438"/>
                </a:cubicBezTo>
                <a:cubicBezTo>
                  <a:pt x="1000" y="1438"/>
                  <a:pt x="1000" y="1438"/>
                  <a:pt x="1000" y="1438"/>
                </a:cubicBezTo>
                <a:cubicBezTo>
                  <a:pt x="1000" y="1437"/>
                  <a:pt x="1000" y="1437"/>
                  <a:pt x="1000" y="1437"/>
                </a:cubicBezTo>
                <a:cubicBezTo>
                  <a:pt x="1001" y="1437"/>
                  <a:pt x="1001" y="1436"/>
                  <a:pt x="1002" y="1436"/>
                </a:cubicBezTo>
                <a:cubicBezTo>
                  <a:pt x="1002" y="1434"/>
                  <a:pt x="1002" y="1434"/>
                  <a:pt x="1002" y="1434"/>
                </a:cubicBezTo>
                <a:cubicBezTo>
                  <a:pt x="1002" y="1434"/>
                  <a:pt x="1002" y="1434"/>
                  <a:pt x="1002" y="1434"/>
                </a:cubicBezTo>
                <a:cubicBezTo>
                  <a:pt x="1002" y="1431"/>
                  <a:pt x="1002" y="1431"/>
                  <a:pt x="1002" y="1431"/>
                </a:cubicBezTo>
                <a:cubicBezTo>
                  <a:pt x="1003" y="1431"/>
                  <a:pt x="1003" y="1431"/>
                  <a:pt x="1003" y="1431"/>
                </a:cubicBezTo>
                <a:cubicBezTo>
                  <a:pt x="1003" y="1429"/>
                  <a:pt x="1003" y="1429"/>
                  <a:pt x="1003" y="1429"/>
                </a:cubicBezTo>
                <a:cubicBezTo>
                  <a:pt x="1003" y="1429"/>
                  <a:pt x="1003" y="1429"/>
                  <a:pt x="1003" y="1429"/>
                </a:cubicBezTo>
                <a:cubicBezTo>
                  <a:pt x="1003" y="1428"/>
                  <a:pt x="1003" y="1428"/>
                  <a:pt x="1003" y="1428"/>
                </a:cubicBezTo>
                <a:cubicBezTo>
                  <a:pt x="1004" y="1428"/>
                  <a:pt x="1004" y="1428"/>
                  <a:pt x="1004" y="1428"/>
                </a:cubicBezTo>
                <a:cubicBezTo>
                  <a:pt x="1004" y="1426"/>
                  <a:pt x="1004" y="1426"/>
                  <a:pt x="1004" y="1426"/>
                </a:cubicBezTo>
                <a:cubicBezTo>
                  <a:pt x="1005" y="1426"/>
                  <a:pt x="1005" y="1426"/>
                  <a:pt x="1005" y="1426"/>
                </a:cubicBezTo>
                <a:cubicBezTo>
                  <a:pt x="1005" y="1424"/>
                  <a:pt x="1005" y="1424"/>
                  <a:pt x="1005" y="1424"/>
                </a:cubicBezTo>
                <a:cubicBezTo>
                  <a:pt x="1005" y="1424"/>
                  <a:pt x="1005" y="1424"/>
                  <a:pt x="1005" y="1424"/>
                </a:cubicBezTo>
                <a:cubicBezTo>
                  <a:pt x="1006" y="1422"/>
                  <a:pt x="1006" y="1420"/>
                  <a:pt x="1007" y="1418"/>
                </a:cubicBezTo>
                <a:cubicBezTo>
                  <a:pt x="1007" y="1418"/>
                  <a:pt x="1008" y="1418"/>
                  <a:pt x="1008" y="1418"/>
                </a:cubicBezTo>
                <a:cubicBezTo>
                  <a:pt x="1008" y="1416"/>
                  <a:pt x="1008" y="1416"/>
                  <a:pt x="1008" y="1416"/>
                </a:cubicBezTo>
                <a:cubicBezTo>
                  <a:pt x="1009" y="1416"/>
                  <a:pt x="1010" y="1415"/>
                  <a:pt x="1011" y="1414"/>
                </a:cubicBezTo>
                <a:cubicBezTo>
                  <a:pt x="1011" y="1413"/>
                  <a:pt x="1011" y="1413"/>
                  <a:pt x="1011" y="1413"/>
                </a:cubicBezTo>
                <a:cubicBezTo>
                  <a:pt x="1012" y="1412"/>
                  <a:pt x="1013" y="1411"/>
                  <a:pt x="1014" y="1410"/>
                </a:cubicBezTo>
                <a:cubicBezTo>
                  <a:pt x="1014" y="1410"/>
                  <a:pt x="1014" y="1410"/>
                  <a:pt x="1014" y="1410"/>
                </a:cubicBezTo>
                <a:cubicBezTo>
                  <a:pt x="1015" y="1410"/>
                  <a:pt x="1015" y="1409"/>
                  <a:pt x="1016" y="1409"/>
                </a:cubicBezTo>
                <a:cubicBezTo>
                  <a:pt x="1016" y="1408"/>
                  <a:pt x="1016" y="1406"/>
                  <a:pt x="1017" y="1405"/>
                </a:cubicBezTo>
                <a:cubicBezTo>
                  <a:pt x="1017" y="1405"/>
                  <a:pt x="1018" y="1405"/>
                  <a:pt x="1018" y="1405"/>
                </a:cubicBezTo>
                <a:cubicBezTo>
                  <a:pt x="1018" y="1404"/>
                  <a:pt x="1017" y="1402"/>
                  <a:pt x="1017" y="1400"/>
                </a:cubicBezTo>
                <a:cubicBezTo>
                  <a:pt x="1018" y="1400"/>
                  <a:pt x="1018" y="1400"/>
                  <a:pt x="1018" y="1400"/>
                </a:cubicBezTo>
                <a:cubicBezTo>
                  <a:pt x="1018" y="1399"/>
                  <a:pt x="1017" y="1398"/>
                  <a:pt x="1017" y="1397"/>
                </a:cubicBezTo>
                <a:cubicBezTo>
                  <a:pt x="1018" y="1397"/>
                  <a:pt x="1018" y="1397"/>
                  <a:pt x="1018" y="1397"/>
                </a:cubicBezTo>
                <a:cubicBezTo>
                  <a:pt x="1018" y="1391"/>
                  <a:pt x="1018" y="1391"/>
                  <a:pt x="1018" y="1391"/>
                </a:cubicBezTo>
                <a:cubicBezTo>
                  <a:pt x="1017" y="1391"/>
                  <a:pt x="1017" y="1391"/>
                  <a:pt x="1017" y="1391"/>
                </a:cubicBezTo>
                <a:cubicBezTo>
                  <a:pt x="1016" y="1391"/>
                  <a:pt x="1016" y="1391"/>
                  <a:pt x="1016" y="1391"/>
                </a:cubicBezTo>
                <a:cubicBezTo>
                  <a:pt x="1015" y="1389"/>
                  <a:pt x="1016" y="1388"/>
                  <a:pt x="1017" y="1387"/>
                </a:cubicBezTo>
                <a:cubicBezTo>
                  <a:pt x="1015" y="1387"/>
                  <a:pt x="1015" y="1387"/>
                  <a:pt x="1015" y="1387"/>
                </a:cubicBezTo>
                <a:cubicBezTo>
                  <a:pt x="1015" y="1385"/>
                  <a:pt x="1015" y="1385"/>
                  <a:pt x="1015" y="1385"/>
                </a:cubicBezTo>
                <a:cubicBezTo>
                  <a:pt x="1016" y="1385"/>
                  <a:pt x="1016" y="1385"/>
                  <a:pt x="1016" y="1385"/>
                </a:cubicBezTo>
                <a:cubicBezTo>
                  <a:pt x="1016" y="1385"/>
                  <a:pt x="1016" y="1384"/>
                  <a:pt x="1017" y="1383"/>
                </a:cubicBezTo>
                <a:cubicBezTo>
                  <a:pt x="1016" y="1383"/>
                  <a:pt x="1016" y="1383"/>
                  <a:pt x="1016" y="1383"/>
                </a:cubicBezTo>
                <a:cubicBezTo>
                  <a:pt x="1016" y="1382"/>
                  <a:pt x="1016" y="1381"/>
                  <a:pt x="1015" y="1380"/>
                </a:cubicBezTo>
                <a:cubicBezTo>
                  <a:pt x="1016" y="1380"/>
                  <a:pt x="1016" y="1380"/>
                  <a:pt x="1016" y="1380"/>
                </a:cubicBezTo>
                <a:cubicBezTo>
                  <a:pt x="1016" y="1380"/>
                  <a:pt x="1016" y="1380"/>
                  <a:pt x="1016" y="1380"/>
                </a:cubicBezTo>
                <a:cubicBezTo>
                  <a:pt x="1016" y="1379"/>
                  <a:pt x="1014" y="1379"/>
                  <a:pt x="1015" y="1378"/>
                </a:cubicBezTo>
                <a:cubicBezTo>
                  <a:pt x="1015" y="1378"/>
                  <a:pt x="1015" y="1378"/>
                  <a:pt x="1015" y="1378"/>
                </a:cubicBezTo>
                <a:cubicBezTo>
                  <a:pt x="1015" y="1376"/>
                  <a:pt x="1015" y="1376"/>
                  <a:pt x="1015" y="1376"/>
                </a:cubicBezTo>
                <a:cubicBezTo>
                  <a:pt x="1016" y="1376"/>
                  <a:pt x="1016" y="1376"/>
                  <a:pt x="1017" y="1376"/>
                </a:cubicBezTo>
                <a:cubicBezTo>
                  <a:pt x="1018" y="1374"/>
                  <a:pt x="1017" y="1373"/>
                  <a:pt x="1017" y="1371"/>
                </a:cubicBezTo>
                <a:cubicBezTo>
                  <a:pt x="1018" y="1370"/>
                  <a:pt x="1019" y="1370"/>
                  <a:pt x="1021" y="1370"/>
                </a:cubicBezTo>
                <a:cubicBezTo>
                  <a:pt x="1022" y="1367"/>
                  <a:pt x="1024" y="1367"/>
                  <a:pt x="1026" y="1366"/>
                </a:cubicBezTo>
                <a:cubicBezTo>
                  <a:pt x="1027" y="1365"/>
                  <a:pt x="1027" y="1364"/>
                  <a:pt x="1028" y="1363"/>
                </a:cubicBezTo>
                <a:cubicBezTo>
                  <a:pt x="1030" y="1363"/>
                  <a:pt x="1030" y="1363"/>
                  <a:pt x="1030" y="1363"/>
                </a:cubicBezTo>
                <a:cubicBezTo>
                  <a:pt x="1030" y="1363"/>
                  <a:pt x="1030" y="1362"/>
                  <a:pt x="1030" y="1362"/>
                </a:cubicBezTo>
                <a:cubicBezTo>
                  <a:pt x="1032" y="1362"/>
                  <a:pt x="1032" y="1362"/>
                  <a:pt x="1032" y="1362"/>
                </a:cubicBezTo>
                <a:cubicBezTo>
                  <a:pt x="1032" y="1361"/>
                  <a:pt x="1032" y="1361"/>
                  <a:pt x="1032" y="1361"/>
                </a:cubicBezTo>
                <a:cubicBezTo>
                  <a:pt x="1034" y="1361"/>
                  <a:pt x="1034" y="1361"/>
                  <a:pt x="1034" y="1361"/>
                </a:cubicBezTo>
                <a:cubicBezTo>
                  <a:pt x="1034" y="1360"/>
                  <a:pt x="1034" y="1360"/>
                  <a:pt x="1034" y="1360"/>
                </a:cubicBezTo>
                <a:cubicBezTo>
                  <a:pt x="1035" y="1360"/>
                  <a:pt x="1035" y="1360"/>
                  <a:pt x="1035" y="1360"/>
                </a:cubicBezTo>
                <a:cubicBezTo>
                  <a:pt x="1035" y="1360"/>
                  <a:pt x="1035" y="1360"/>
                  <a:pt x="1035" y="1360"/>
                </a:cubicBezTo>
                <a:cubicBezTo>
                  <a:pt x="1036" y="1359"/>
                  <a:pt x="1036" y="1359"/>
                  <a:pt x="1037" y="1358"/>
                </a:cubicBezTo>
                <a:cubicBezTo>
                  <a:pt x="1037" y="1356"/>
                  <a:pt x="1037" y="1356"/>
                  <a:pt x="1037" y="1356"/>
                </a:cubicBezTo>
                <a:cubicBezTo>
                  <a:pt x="1039" y="1356"/>
                  <a:pt x="1040" y="1355"/>
                  <a:pt x="1042" y="1355"/>
                </a:cubicBezTo>
                <a:cubicBezTo>
                  <a:pt x="1042" y="1355"/>
                  <a:pt x="1042" y="1355"/>
                  <a:pt x="1042" y="1355"/>
                </a:cubicBezTo>
                <a:cubicBezTo>
                  <a:pt x="1042" y="1354"/>
                  <a:pt x="1043" y="1356"/>
                  <a:pt x="1044" y="1355"/>
                </a:cubicBezTo>
                <a:cubicBezTo>
                  <a:pt x="1045" y="1355"/>
                  <a:pt x="1045" y="1354"/>
                  <a:pt x="1046" y="1353"/>
                </a:cubicBezTo>
                <a:cubicBezTo>
                  <a:pt x="1048" y="1353"/>
                  <a:pt x="1050" y="1353"/>
                  <a:pt x="1052" y="1353"/>
                </a:cubicBezTo>
                <a:cubicBezTo>
                  <a:pt x="1052" y="1350"/>
                  <a:pt x="1051" y="1350"/>
                  <a:pt x="1050" y="1348"/>
                </a:cubicBezTo>
                <a:cubicBezTo>
                  <a:pt x="1052" y="1348"/>
                  <a:pt x="1052" y="1348"/>
                  <a:pt x="1053" y="1347"/>
                </a:cubicBezTo>
                <a:cubicBezTo>
                  <a:pt x="1053" y="1347"/>
                  <a:pt x="1053" y="1347"/>
                  <a:pt x="1053" y="1347"/>
                </a:cubicBezTo>
                <a:cubicBezTo>
                  <a:pt x="1054" y="1347"/>
                  <a:pt x="1054" y="1347"/>
                  <a:pt x="1054" y="1347"/>
                </a:cubicBezTo>
                <a:cubicBezTo>
                  <a:pt x="1054" y="1346"/>
                  <a:pt x="1054" y="1346"/>
                  <a:pt x="1054" y="1346"/>
                </a:cubicBezTo>
                <a:cubicBezTo>
                  <a:pt x="1055" y="1346"/>
                  <a:pt x="1056" y="1347"/>
                  <a:pt x="1057" y="1347"/>
                </a:cubicBezTo>
                <a:cubicBezTo>
                  <a:pt x="1058" y="1346"/>
                  <a:pt x="1058" y="1346"/>
                  <a:pt x="1058" y="1345"/>
                </a:cubicBezTo>
                <a:cubicBezTo>
                  <a:pt x="1059" y="1345"/>
                  <a:pt x="1059" y="1345"/>
                  <a:pt x="1059" y="1345"/>
                </a:cubicBezTo>
                <a:cubicBezTo>
                  <a:pt x="1059" y="1345"/>
                  <a:pt x="1059" y="1345"/>
                  <a:pt x="1059" y="1345"/>
                </a:cubicBezTo>
                <a:cubicBezTo>
                  <a:pt x="1062" y="1345"/>
                  <a:pt x="1062" y="1345"/>
                  <a:pt x="1062" y="1345"/>
                </a:cubicBezTo>
                <a:cubicBezTo>
                  <a:pt x="1062" y="1345"/>
                  <a:pt x="1062" y="1345"/>
                  <a:pt x="1062" y="1345"/>
                </a:cubicBezTo>
                <a:cubicBezTo>
                  <a:pt x="1064" y="1345"/>
                  <a:pt x="1065" y="1345"/>
                  <a:pt x="1067" y="1345"/>
                </a:cubicBezTo>
                <a:cubicBezTo>
                  <a:pt x="1066" y="1344"/>
                  <a:pt x="1066" y="1342"/>
                  <a:pt x="1066" y="1341"/>
                </a:cubicBezTo>
                <a:cubicBezTo>
                  <a:pt x="1068" y="1341"/>
                  <a:pt x="1068" y="1341"/>
                  <a:pt x="1068" y="1341"/>
                </a:cubicBezTo>
                <a:cubicBezTo>
                  <a:pt x="1068" y="1343"/>
                  <a:pt x="1069" y="1343"/>
                  <a:pt x="1069" y="1344"/>
                </a:cubicBezTo>
                <a:cubicBezTo>
                  <a:pt x="1071" y="1344"/>
                  <a:pt x="1074" y="1344"/>
                  <a:pt x="1075" y="1343"/>
                </a:cubicBezTo>
                <a:cubicBezTo>
                  <a:pt x="1075" y="1343"/>
                  <a:pt x="1074" y="1343"/>
                  <a:pt x="1076" y="1341"/>
                </a:cubicBezTo>
                <a:cubicBezTo>
                  <a:pt x="1076" y="1338"/>
                  <a:pt x="1076" y="1338"/>
                  <a:pt x="1076" y="1338"/>
                </a:cubicBezTo>
                <a:cubicBezTo>
                  <a:pt x="1079" y="1338"/>
                  <a:pt x="1080" y="1337"/>
                  <a:pt x="1080" y="1334"/>
                </a:cubicBezTo>
                <a:cubicBezTo>
                  <a:pt x="1081" y="1334"/>
                  <a:pt x="1081" y="1334"/>
                  <a:pt x="1081" y="1334"/>
                </a:cubicBezTo>
                <a:cubicBezTo>
                  <a:pt x="1081" y="1333"/>
                  <a:pt x="1080" y="1333"/>
                  <a:pt x="1080" y="1333"/>
                </a:cubicBezTo>
                <a:cubicBezTo>
                  <a:pt x="1080" y="1331"/>
                  <a:pt x="1080" y="1331"/>
                  <a:pt x="1080" y="1331"/>
                </a:cubicBezTo>
                <a:cubicBezTo>
                  <a:pt x="1080" y="1331"/>
                  <a:pt x="1080" y="1331"/>
                  <a:pt x="1080" y="1331"/>
                </a:cubicBezTo>
                <a:cubicBezTo>
                  <a:pt x="1079" y="1329"/>
                  <a:pt x="1079" y="1327"/>
                  <a:pt x="1080" y="1326"/>
                </a:cubicBezTo>
                <a:cubicBezTo>
                  <a:pt x="1081" y="1325"/>
                  <a:pt x="1082" y="1324"/>
                  <a:pt x="1082" y="1324"/>
                </a:cubicBezTo>
                <a:cubicBezTo>
                  <a:pt x="1083" y="1322"/>
                  <a:pt x="1083" y="1320"/>
                  <a:pt x="1083" y="1318"/>
                </a:cubicBezTo>
                <a:cubicBezTo>
                  <a:pt x="1083" y="1318"/>
                  <a:pt x="1084" y="1318"/>
                  <a:pt x="1084" y="1318"/>
                </a:cubicBezTo>
                <a:cubicBezTo>
                  <a:pt x="1086" y="1316"/>
                  <a:pt x="1088" y="1314"/>
                  <a:pt x="1088" y="1311"/>
                </a:cubicBezTo>
                <a:cubicBezTo>
                  <a:pt x="1091" y="1310"/>
                  <a:pt x="1088" y="1311"/>
                  <a:pt x="1090" y="1309"/>
                </a:cubicBezTo>
                <a:cubicBezTo>
                  <a:pt x="1091" y="1308"/>
                  <a:pt x="1092" y="1307"/>
                  <a:pt x="1093" y="1306"/>
                </a:cubicBezTo>
                <a:cubicBezTo>
                  <a:pt x="1093" y="1305"/>
                  <a:pt x="1093" y="1305"/>
                  <a:pt x="1093" y="1305"/>
                </a:cubicBezTo>
                <a:cubicBezTo>
                  <a:pt x="1094" y="1304"/>
                  <a:pt x="1094" y="1304"/>
                  <a:pt x="1095" y="1303"/>
                </a:cubicBezTo>
                <a:cubicBezTo>
                  <a:pt x="1095" y="1302"/>
                  <a:pt x="1095" y="1302"/>
                  <a:pt x="1095" y="1302"/>
                </a:cubicBezTo>
                <a:cubicBezTo>
                  <a:pt x="1096" y="1302"/>
                  <a:pt x="1096" y="1302"/>
                  <a:pt x="1096" y="1302"/>
                </a:cubicBezTo>
                <a:cubicBezTo>
                  <a:pt x="1096" y="1292"/>
                  <a:pt x="1096" y="1292"/>
                  <a:pt x="1096" y="1292"/>
                </a:cubicBezTo>
                <a:cubicBezTo>
                  <a:pt x="1096" y="1291"/>
                  <a:pt x="1099" y="1288"/>
                  <a:pt x="1101" y="1287"/>
                </a:cubicBezTo>
                <a:cubicBezTo>
                  <a:pt x="1100" y="1285"/>
                  <a:pt x="1100" y="1285"/>
                  <a:pt x="1100" y="1284"/>
                </a:cubicBezTo>
                <a:cubicBezTo>
                  <a:pt x="1099" y="1284"/>
                  <a:pt x="1099" y="1284"/>
                  <a:pt x="1099" y="1284"/>
                </a:cubicBezTo>
                <a:cubicBezTo>
                  <a:pt x="1099" y="1282"/>
                  <a:pt x="1099" y="1282"/>
                  <a:pt x="1099" y="1282"/>
                </a:cubicBezTo>
                <a:cubicBezTo>
                  <a:pt x="1100" y="1282"/>
                  <a:pt x="1100" y="1282"/>
                  <a:pt x="1100" y="1282"/>
                </a:cubicBezTo>
                <a:cubicBezTo>
                  <a:pt x="1100" y="1280"/>
                  <a:pt x="1099" y="1280"/>
                  <a:pt x="1099" y="1280"/>
                </a:cubicBezTo>
                <a:cubicBezTo>
                  <a:pt x="1099" y="1279"/>
                  <a:pt x="1099" y="1277"/>
                  <a:pt x="1100" y="1276"/>
                </a:cubicBezTo>
                <a:cubicBezTo>
                  <a:pt x="1100" y="1275"/>
                  <a:pt x="1101" y="1275"/>
                  <a:pt x="1101" y="1274"/>
                </a:cubicBezTo>
                <a:cubicBezTo>
                  <a:pt x="1101" y="1272"/>
                  <a:pt x="1101" y="1272"/>
                  <a:pt x="1101" y="1272"/>
                </a:cubicBezTo>
                <a:cubicBezTo>
                  <a:pt x="1102" y="1272"/>
                  <a:pt x="1102" y="1272"/>
                  <a:pt x="1102" y="1272"/>
                </a:cubicBezTo>
                <a:cubicBezTo>
                  <a:pt x="1102" y="1271"/>
                  <a:pt x="1102" y="1270"/>
                  <a:pt x="1101" y="1268"/>
                </a:cubicBezTo>
                <a:cubicBezTo>
                  <a:pt x="1102" y="1268"/>
                  <a:pt x="1102" y="1268"/>
                  <a:pt x="1102" y="1268"/>
                </a:cubicBezTo>
                <a:cubicBezTo>
                  <a:pt x="1102" y="1266"/>
                  <a:pt x="1102" y="1266"/>
                  <a:pt x="1102" y="1266"/>
                </a:cubicBezTo>
                <a:cubicBezTo>
                  <a:pt x="1103" y="1266"/>
                  <a:pt x="1103" y="1266"/>
                  <a:pt x="1103" y="1266"/>
                </a:cubicBezTo>
                <a:cubicBezTo>
                  <a:pt x="1103" y="1264"/>
                  <a:pt x="1102" y="1260"/>
                  <a:pt x="1101" y="1259"/>
                </a:cubicBezTo>
                <a:cubicBezTo>
                  <a:pt x="1101" y="1252"/>
                  <a:pt x="1101" y="1252"/>
                  <a:pt x="1101" y="1252"/>
                </a:cubicBezTo>
                <a:cubicBezTo>
                  <a:pt x="1101" y="1252"/>
                  <a:pt x="1101" y="1252"/>
                  <a:pt x="1101" y="1252"/>
                </a:cubicBezTo>
                <a:cubicBezTo>
                  <a:pt x="1101" y="1250"/>
                  <a:pt x="1101" y="1247"/>
                  <a:pt x="1101" y="1245"/>
                </a:cubicBezTo>
                <a:cubicBezTo>
                  <a:pt x="1099" y="1245"/>
                  <a:pt x="1099" y="1245"/>
                  <a:pt x="1099" y="1245"/>
                </a:cubicBezTo>
                <a:cubicBezTo>
                  <a:pt x="1099" y="1244"/>
                  <a:pt x="1099" y="1243"/>
                  <a:pt x="1100" y="1243"/>
                </a:cubicBezTo>
                <a:cubicBezTo>
                  <a:pt x="1100" y="1242"/>
                  <a:pt x="1101" y="1242"/>
                  <a:pt x="1101" y="1241"/>
                </a:cubicBezTo>
                <a:cubicBezTo>
                  <a:pt x="1102" y="1240"/>
                  <a:pt x="1101" y="1240"/>
                  <a:pt x="1101" y="1239"/>
                </a:cubicBezTo>
                <a:cubicBezTo>
                  <a:pt x="1101" y="1239"/>
                  <a:pt x="1101" y="1239"/>
                  <a:pt x="1101" y="1239"/>
                </a:cubicBezTo>
                <a:cubicBezTo>
                  <a:pt x="1101" y="1237"/>
                  <a:pt x="1101" y="1237"/>
                  <a:pt x="1101" y="1237"/>
                </a:cubicBezTo>
                <a:cubicBezTo>
                  <a:pt x="1102" y="1237"/>
                  <a:pt x="1102" y="1237"/>
                  <a:pt x="1102" y="1237"/>
                </a:cubicBezTo>
                <a:cubicBezTo>
                  <a:pt x="1103" y="1236"/>
                  <a:pt x="1102" y="1236"/>
                  <a:pt x="1104" y="1236"/>
                </a:cubicBezTo>
                <a:cubicBezTo>
                  <a:pt x="1104" y="1234"/>
                  <a:pt x="1105" y="1233"/>
                  <a:pt x="1105" y="1232"/>
                </a:cubicBezTo>
                <a:cubicBezTo>
                  <a:pt x="1105" y="1232"/>
                  <a:pt x="1105" y="1232"/>
                  <a:pt x="1105" y="1232"/>
                </a:cubicBezTo>
                <a:cubicBezTo>
                  <a:pt x="1105" y="1230"/>
                  <a:pt x="1105" y="1229"/>
                  <a:pt x="1105" y="1228"/>
                </a:cubicBezTo>
                <a:cubicBezTo>
                  <a:pt x="1109" y="1229"/>
                  <a:pt x="1108" y="1230"/>
                  <a:pt x="1110" y="1232"/>
                </a:cubicBezTo>
                <a:cubicBezTo>
                  <a:pt x="1110" y="1231"/>
                  <a:pt x="1111" y="1230"/>
                  <a:pt x="1111" y="1228"/>
                </a:cubicBezTo>
                <a:cubicBezTo>
                  <a:pt x="1112" y="1228"/>
                  <a:pt x="1112" y="1228"/>
                  <a:pt x="1113" y="1228"/>
                </a:cubicBezTo>
                <a:cubicBezTo>
                  <a:pt x="1113" y="1226"/>
                  <a:pt x="1113" y="1226"/>
                  <a:pt x="1113" y="1226"/>
                </a:cubicBezTo>
                <a:cubicBezTo>
                  <a:pt x="1113" y="1225"/>
                  <a:pt x="1114" y="1225"/>
                  <a:pt x="1115" y="1224"/>
                </a:cubicBezTo>
                <a:cubicBezTo>
                  <a:pt x="1115" y="1223"/>
                  <a:pt x="1115" y="1221"/>
                  <a:pt x="1115" y="1219"/>
                </a:cubicBezTo>
                <a:cubicBezTo>
                  <a:pt x="1116" y="1219"/>
                  <a:pt x="1116" y="1219"/>
                  <a:pt x="1116" y="1219"/>
                </a:cubicBezTo>
                <a:cubicBezTo>
                  <a:pt x="1116" y="1217"/>
                  <a:pt x="1116" y="1217"/>
                  <a:pt x="1116" y="1217"/>
                </a:cubicBezTo>
                <a:cubicBezTo>
                  <a:pt x="1117" y="1217"/>
                  <a:pt x="1117" y="1216"/>
                  <a:pt x="1118" y="1216"/>
                </a:cubicBezTo>
                <a:cubicBezTo>
                  <a:pt x="1119" y="1214"/>
                  <a:pt x="1119" y="1212"/>
                  <a:pt x="1120" y="1210"/>
                </a:cubicBezTo>
                <a:cubicBezTo>
                  <a:pt x="1121" y="1209"/>
                  <a:pt x="1122" y="1209"/>
                  <a:pt x="1123" y="1208"/>
                </a:cubicBezTo>
                <a:cubicBezTo>
                  <a:pt x="1123" y="1207"/>
                  <a:pt x="1123" y="1207"/>
                  <a:pt x="1123" y="1207"/>
                </a:cubicBezTo>
                <a:cubicBezTo>
                  <a:pt x="1124" y="1207"/>
                  <a:pt x="1124" y="1207"/>
                  <a:pt x="1124" y="1207"/>
                </a:cubicBezTo>
                <a:cubicBezTo>
                  <a:pt x="1124" y="1206"/>
                  <a:pt x="1125" y="1205"/>
                  <a:pt x="1126" y="1205"/>
                </a:cubicBezTo>
                <a:cubicBezTo>
                  <a:pt x="1127" y="1204"/>
                  <a:pt x="1128" y="1204"/>
                  <a:pt x="1129" y="1204"/>
                </a:cubicBezTo>
                <a:cubicBezTo>
                  <a:pt x="1130" y="1202"/>
                  <a:pt x="1132" y="1200"/>
                  <a:pt x="1133" y="1199"/>
                </a:cubicBezTo>
                <a:cubicBezTo>
                  <a:pt x="1134" y="1199"/>
                  <a:pt x="1134" y="1199"/>
                  <a:pt x="1134" y="1199"/>
                </a:cubicBezTo>
                <a:cubicBezTo>
                  <a:pt x="1134" y="1198"/>
                  <a:pt x="1134" y="1197"/>
                  <a:pt x="1134" y="1195"/>
                </a:cubicBezTo>
                <a:cubicBezTo>
                  <a:pt x="1135" y="1195"/>
                  <a:pt x="1135" y="1195"/>
                  <a:pt x="1136" y="1195"/>
                </a:cubicBezTo>
                <a:cubicBezTo>
                  <a:pt x="1136" y="1193"/>
                  <a:pt x="1136" y="1193"/>
                  <a:pt x="1136" y="1193"/>
                </a:cubicBezTo>
                <a:cubicBezTo>
                  <a:pt x="1136" y="1193"/>
                  <a:pt x="1136" y="1193"/>
                  <a:pt x="1136" y="1193"/>
                </a:cubicBezTo>
                <a:cubicBezTo>
                  <a:pt x="1136" y="1191"/>
                  <a:pt x="1136" y="1191"/>
                  <a:pt x="1136" y="1191"/>
                </a:cubicBezTo>
                <a:cubicBezTo>
                  <a:pt x="1137" y="1191"/>
                  <a:pt x="1137" y="1191"/>
                  <a:pt x="1137" y="1191"/>
                </a:cubicBezTo>
                <a:cubicBezTo>
                  <a:pt x="1137" y="1190"/>
                  <a:pt x="1138" y="1189"/>
                  <a:pt x="1138" y="1188"/>
                </a:cubicBezTo>
                <a:cubicBezTo>
                  <a:pt x="1139" y="1188"/>
                  <a:pt x="1139" y="1188"/>
                  <a:pt x="1139" y="1188"/>
                </a:cubicBezTo>
                <a:cubicBezTo>
                  <a:pt x="1139" y="1186"/>
                  <a:pt x="1139" y="1186"/>
                  <a:pt x="1139" y="1186"/>
                </a:cubicBezTo>
                <a:cubicBezTo>
                  <a:pt x="1140" y="1186"/>
                  <a:pt x="1140" y="1186"/>
                  <a:pt x="1140" y="1186"/>
                </a:cubicBezTo>
                <a:cubicBezTo>
                  <a:pt x="1140" y="1184"/>
                  <a:pt x="1140" y="1184"/>
                  <a:pt x="1140" y="1184"/>
                </a:cubicBezTo>
                <a:cubicBezTo>
                  <a:pt x="1140" y="1184"/>
                  <a:pt x="1140" y="1184"/>
                  <a:pt x="1140" y="1184"/>
                </a:cubicBezTo>
                <a:cubicBezTo>
                  <a:pt x="1141" y="1183"/>
                  <a:pt x="1140" y="1180"/>
                  <a:pt x="1140" y="1180"/>
                </a:cubicBezTo>
                <a:cubicBezTo>
                  <a:pt x="1140" y="1179"/>
                  <a:pt x="1140" y="1179"/>
                  <a:pt x="1140" y="1179"/>
                </a:cubicBezTo>
                <a:close/>
                <a:moveTo>
                  <a:pt x="857" y="579"/>
                </a:moveTo>
                <a:cubicBezTo>
                  <a:pt x="858" y="579"/>
                  <a:pt x="858" y="579"/>
                  <a:pt x="858" y="579"/>
                </a:cubicBezTo>
                <a:cubicBezTo>
                  <a:pt x="858" y="581"/>
                  <a:pt x="858" y="581"/>
                  <a:pt x="858" y="581"/>
                </a:cubicBezTo>
                <a:cubicBezTo>
                  <a:pt x="857" y="581"/>
                  <a:pt x="857" y="581"/>
                  <a:pt x="857" y="581"/>
                </a:cubicBezTo>
                <a:lnTo>
                  <a:pt x="857" y="579"/>
                </a:lnTo>
                <a:close/>
                <a:moveTo>
                  <a:pt x="891" y="483"/>
                </a:moveTo>
                <a:cubicBezTo>
                  <a:pt x="891" y="485"/>
                  <a:pt x="891" y="485"/>
                  <a:pt x="891" y="485"/>
                </a:cubicBezTo>
                <a:cubicBezTo>
                  <a:pt x="890" y="486"/>
                  <a:pt x="889" y="486"/>
                  <a:pt x="888" y="487"/>
                </a:cubicBezTo>
                <a:cubicBezTo>
                  <a:pt x="887" y="484"/>
                  <a:pt x="886" y="484"/>
                  <a:pt x="886" y="481"/>
                </a:cubicBezTo>
                <a:cubicBezTo>
                  <a:pt x="889" y="481"/>
                  <a:pt x="888" y="483"/>
                  <a:pt x="891" y="483"/>
                </a:cubicBezTo>
                <a:close/>
                <a:moveTo>
                  <a:pt x="871" y="461"/>
                </a:moveTo>
                <a:cubicBezTo>
                  <a:pt x="872" y="461"/>
                  <a:pt x="872" y="461"/>
                  <a:pt x="872" y="461"/>
                </a:cubicBezTo>
                <a:cubicBezTo>
                  <a:pt x="872" y="463"/>
                  <a:pt x="872" y="463"/>
                  <a:pt x="872" y="463"/>
                </a:cubicBezTo>
                <a:cubicBezTo>
                  <a:pt x="871" y="463"/>
                  <a:pt x="871" y="463"/>
                  <a:pt x="871" y="463"/>
                </a:cubicBezTo>
                <a:cubicBezTo>
                  <a:pt x="871" y="462"/>
                  <a:pt x="870" y="461"/>
                  <a:pt x="870" y="460"/>
                </a:cubicBezTo>
                <a:cubicBezTo>
                  <a:pt x="871" y="461"/>
                  <a:pt x="871" y="460"/>
                  <a:pt x="871" y="461"/>
                </a:cubicBezTo>
                <a:close/>
                <a:moveTo>
                  <a:pt x="850" y="475"/>
                </a:moveTo>
                <a:cubicBezTo>
                  <a:pt x="851" y="475"/>
                  <a:pt x="851" y="475"/>
                  <a:pt x="852" y="474"/>
                </a:cubicBezTo>
                <a:cubicBezTo>
                  <a:pt x="852" y="471"/>
                  <a:pt x="852" y="471"/>
                  <a:pt x="852" y="471"/>
                </a:cubicBezTo>
                <a:cubicBezTo>
                  <a:pt x="853" y="471"/>
                  <a:pt x="853" y="471"/>
                  <a:pt x="853" y="471"/>
                </a:cubicBezTo>
                <a:cubicBezTo>
                  <a:pt x="853" y="471"/>
                  <a:pt x="853" y="471"/>
                  <a:pt x="853" y="471"/>
                </a:cubicBezTo>
                <a:cubicBezTo>
                  <a:pt x="854" y="471"/>
                  <a:pt x="854" y="471"/>
                  <a:pt x="854" y="471"/>
                </a:cubicBezTo>
                <a:cubicBezTo>
                  <a:pt x="854" y="476"/>
                  <a:pt x="854" y="476"/>
                  <a:pt x="854" y="476"/>
                </a:cubicBezTo>
                <a:cubicBezTo>
                  <a:pt x="853" y="476"/>
                  <a:pt x="853" y="476"/>
                  <a:pt x="852" y="477"/>
                </a:cubicBezTo>
                <a:cubicBezTo>
                  <a:pt x="852" y="478"/>
                  <a:pt x="853" y="478"/>
                  <a:pt x="853" y="479"/>
                </a:cubicBezTo>
                <a:cubicBezTo>
                  <a:pt x="850" y="479"/>
                  <a:pt x="850" y="479"/>
                  <a:pt x="850" y="479"/>
                </a:cubicBezTo>
                <a:cubicBezTo>
                  <a:pt x="850" y="480"/>
                  <a:pt x="850" y="480"/>
                  <a:pt x="850" y="480"/>
                </a:cubicBezTo>
                <a:cubicBezTo>
                  <a:pt x="850" y="480"/>
                  <a:pt x="850" y="480"/>
                  <a:pt x="850" y="480"/>
                </a:cubicBezTo>
                <a:lnTo>
                  <a:pt x="850" y="475"/>
                </a:lnTo>
                <a:close/>
                <a:moveTo>
                  <a:pt x="844" y="488"/>
                </a:moveTo>
                <a:cubicBezTo>
                  <a:pt x="845" y="488"/>
                  <a:pt x="846" y="489"/>
                  <a:pt x="846" y="489"/>
                </a:cubicBezTo>
                <a:cubicBezTo>
                  <a:pt x="846" y="492"/>
                  <a:pt x="846" y="493"/>
                  <a:pt x="845" y="494"/>
                </a:cubicBezTo>
                <a:cubicBezTo>
                  <a:pt x="845" y="495"/>
                  <a:pt x="845" y="495"/>
                  <a:pt x="845" y="495"/>
                </a:cubicBezTo>
                <a:cubicBezTo>
                  <a:pt x="844" y="495"/>
                  <a:pt x="844" y="495"/>
                  <a:pt x="843" y="494"/>
                </a:cubicBezTo>
                <a:cubicBezTo>
                  <a:pt x="843" y="494"/>
                  <a:pt x="842" y="496"/>
                  <a:pt x="841" y="496"/>
                </a:cubicBezTo>
                <a:cubicBezTo>
                  <a:pt x="841" y="496"/>
                  <a:pt x="841" y="496"/>
                  <a:pt x="840" y="496"/>
                </a:cubicBezTo>
                <a:cubicBezTo>
                  <a:pt x="841" y="491"/>
                  <a:pt x="843" y="491"/>
                  <a:pt x="844" y="488"/>
                </a:cubicBezTo>
                <a:close/>
                <a:moveTo>
                  <a:pt x="811" y="600"/>
                </a:moveTo>
                <a:cubicBezTo>
                  <a:pt x="810" y="600"/>
                  <a:pt x="810" y="600"/>
                  <a:pt x="810" y="600"/>
                </a:cubicBezTo>
                <a:cubicBezTo>
                  <a:pt x="810" y="598"/>
                  <a:pt x="811" y="596"/>
                  <a:pt x="811" y="594"/>
                </a:cubicBezTo>
                <a:cubicBezTo>
                  <a:pt x="811" y="594"/>
                  <a:pt x="811" y="594"/>
                  <a:pt x="811" y="594"/>
                </a:cubicBezTo>
                <a:cubicBezTo>
                  <a:pt x="812" y="596"/>
                  <a:pt x="812" y="597"/>
                  <a:pt x="811" y="600"/>
                </a:cubicBezTo>
                <a:close/>
                <a:moveTo>
                  <a:pt x="821" y="513"/>
                </a:moveTo>
                <a:cubicBezTo>
                  <a:pt x="822" y="513"/>
                  <a:pt x="823" y="512"/>
                  <a:pt x="824" y="512"/>
                </a:cubicBezTo>
                <a:cubicBezTo>
                  <a:pt x="824" y="514"/>
                  <a:pt x="824" y="514"/>
                  <a:pt x="824" y="514"/>
                </a:cubicBezTo>
                <a:cubicBezTo>
                  <a:pt x="822" y="514"/>
                  <a:pt x="822" y="514"/>
                  <a:pt x="821" y="516"/>
                </a:cubicBezTo>
                <a:cubicBezTo>
                  <a:pt x="820" y="516"/>
                  <a:pt x="820" y="516"/>
                  <a:pt x="820" y="516"/>
                </a:cubicBezTo>
                <a:cubicBezTo>
                  <a:pt x="820" y="515"/>
                  <a:pt x="820" y="514"/>
                  <a:pt x="821" y="513"/>
                </a:cubicBezTo>
                <a:close/>
                <a:moveTo>
                  <a:pt x="813" y="466"/>
                </a:moveTo>
                <a:cubicBezTo>
                  <a:pt x="812" y="466"/>
                  <a:pt x="813" y="465"/>
                  <a:pt x="812" y="466"/>
                </a:cubicBezTo>
                <a:cubicBezTo>
                  <a:pt x="812" y="466"/>
                  <a:pt x="810" y="466"/>
                  <a:pt x="811" y="466"/>
                </a:cubicBezTo>
                <a:cubicBezTo>
                  <a:pt x="811" y="466"/>
                  <a:pt x="811" y="466"/>
                  <a:pt x="811" y="466"/>
                </a:cubicBezTo>
                <a:cubicBezTo>
                  <a:pt x="811" y="465"/>
                  <a:pt x="811" y="465"/>
                  <a:pt x="811" y="465"/>
                </a:cubicBezTo>
                <a:cubicBezTo>
                  <a:pt x="813" y="465"/>
                  <a:pt x="812" y="465"/>
                  <a:pt x="813" y="466"/>
                </a:cubicBezTo>
                <a:close/>
                <a:moveTo>
                  <a:pt x="809" y="452"/>
                </a:moveTo>
                <a:cubicBezTo>
                  <a:pt x="810" y="452"/>
                  <a:pt x="810" y="452"/>
                  <a:pt x="810" y="452"/>
                </a:cubicBezTo>
                <a:cubicBezTo>
                  <a:pt x="810" y="450"/>
                  <a:pt x="810" y="450"/>
                  <a:pt x="811" y="450"/>
                </a:cubicBezTo>
                <a:cubicBezTo>
                  <a:pt x="811" y="452"/>
                  <a:pt x="811" y="452"/>
                  <a:pt x="811" y="452"/>
                </a:cubicBezTo>
                <a:cubicBezTo>
                  <a:pt x="811" y="453"/>
                  <a:pt x="811" y="452"/>
                  <a:pt x="811" y="453"/>
                </a:cubicBezTo>
                <a:cubicBezTo>
                  <a:pt x="810" y="453"/>
                  <a:pt x="810" y="453"/>
                  <a:pt x="810" y="454"/>
                </a:cubicBezTo>
                <a:cubicBezTo>
                  <a:pt x="809" y="454"/>
                  <a:pt x="809" y="454"/>
                  <a:pt x="809" y="454"/>
                </a:cubicBezTo>
                <a:lnTo>
                  <a:pt x="809" y="452"/>
                </a:lnTo>
                <a:close/>
                <a:moveTo>
                  <a:pt x="808" y="517"/>
                </a:moveTo>
                <a:cubicBezTo>
                  <a:pt x="808" y="517"/>
                  <a:pt x="809" y="517"/>
                  <a:pt x="810" y="517"/>
                </a:cubicBezTo>
                <a:cubicBezTo>
                  <a:pt x="811" y="513"/>
                  <a:pt x="815" y="512"/>
                  <a:pt x="817" y="509"/>
                </a:cubicBezTo>
                <a:cubicBezTo>
                  <a:pt x="819" y="509"/>
                  <a:pt x="819" y="509"/>
                  <a:pt x="819" y="509"/>
                </a:cubicBezTo>
                <a:cubicBezTo>
                  <a:pt x="819" y="510"/>
                  <a:pt x="819" y="509"/>
                  <a:pt x="819" y="510"/>
                </a:cubicBezTo>
                <a:cubicBezTo>
                  <a:pt x="819" y="513"/>
                  <a:pt x="817" y="514"/>
                  <a:pt x="815" y="516"/>
                </a:cubicBezTo>
                <a:cubicBezTo>
                  <a:pt x="815" y="516"/>
                  <a:pt x="815" y="516"/>
                  <a:pt x="815" y="517"/>
                </a:cubicBezTo>
                <a:cubicBezTo>
                  <a:pt x="813" y="517"/>
                  <a:pt x="813" y="517"/>
                  <a:pt x="813" y="517"/>
                </a:cubicBezTo>
                <a:cubicBezTo>
                  <a:pt x="813" y="517"/>
                  <a:pt x="813" y="517"/>
                  <a:pt x="813" y="517"/>
                </a:cubicBezTo>
                <a:cubicBezTo>
                  <a:pt x="812" y="518"/>
                  <a:pt x="813" y="517"/>
                  <a:pt x="811" y="519"/>
                </a:cubicBezTo>
                <a:cubicBezTo>
                  <a:pt x="810" y="519"/>
                  <a:pt x="809" y="518"/>
                  <a:pt x="808" y="518"/>
                </a:cubicBezTo>
                <a:lnTo>
                  <a:pt x="808" y="517"/>
                </a:lnTo>
                <a:close/>
                <a:moveTo>
                  <a:pt x="808" y="586"/>
                </a:moveTo>
                <a:cubicBezTo>
                  <a:pt x="807" y="588"/>
                  <a:pt x="803" y="588"/>
                  <a:pt x="802" y="590"/>
                </a:cubicBezTo>
                <a:cubicBezTo>
                  <a:pt x="800" y="590"/>
                  <a:pt x="800" y="590"/>
                  <a:pt x="800" y="590"/>
                </a:cubicBezTo>
                <a:cubicBezTo>
                  <a:pt x="800" y="590"/>
                  <a:pt x="800" y="590"/>
                  <a:pt x="800" y="590"/>
                </a:cubicBezTo>
                <a:cubicBezTo>
                  <a:pt x="802" y="589"/>
                  <a:pt x="804" y="589"/>
                  <a:pt x="804" y="587"/>
                </a:cubicBezTo>
                <a:cubicBezTo>
                  <a:pt x="803" y="586"/>
                  <a:pt x="802" y="586"/>
                  <a:pt x="801" y="586"/>
                </a:cubicBezTo>
                <a:cubicBezTo>
                  <a:pt x="801" y="585"/>
                  <a:pt x="801" y="585"/>
                  <a:pt x="801" y="585"/>
                </a:cubicBezTo>
                <a:cubicBezTo>
                  <a:pt x="802" y="585"/>
                  <a:pt x="802" y="585"/>
                  <a:pt x="802" y="585"/>
                </a:cubicBezTo>
                <a:cubicBezTo>
                  <a:pt x="802" y="585"/>
                  <a:pt x="802" y="585"/>
                  <a:pt x="802" y="585"/>
                </a:cubicBezTo>
                <a:cubicBezTo>
                  <a:pt x="804" y="585"/>
                  <a:pt x="805" y="585"/>
                  <a:pt x="806" y="586"/>
                </a:cubicBezTo>
                <a:cubicBezTo>
                  <a:pt x="806" y="587"/>
                  <a:pt x="806" y="587"/>
                  <a:pt x="806" y="587"/>
                </a:cubicBezTo>
                <a:cubicBezTo>
                  <a:pt x="807" y="586"/>
                  <a:pt x="808" y="586"/>
                  <a:pt x="808" y="586"/>
                </a:cubicBezTo>
                <a:close/>
                <a:moveTo>
                  <a:pt x="798" y="443"/>
                </a:moveTo>
                <a:cubicBezTo>
                  <a:pt x="802" y="443"/>
                  <a:pt x="801" y="445"/>
                  <a:pt x="804" y="445"/>
                </a:cubicBezTo>
                <a:cubicBezTo>
                  <a:pt x="804" y="447"/>
                  <a:pt x="804" y="447"/>
                  <a:pt x="804" y="447"/>
                </a:cubicBezTo>
                <a:cubicBezTo>
                  <a:pt x="802" y="447"/>
                  <a:pt x="802" y="447"/>
                  <a:pt x="802" y="447"/>
                </a:cubicBezTo>
                <a:cubicBezTo>
                  <a:pt x="802" y="446"/>
                  <a:pt x="802" y="446"/>
                  <a:pt x="802" y="446"/>
                </a:cubicBezTo>
                <a:cubicBezTo>
                  <a:pt x="800" y="446"/>
                  <a:pt x="799" y="446"/>
                  <a:pt x="798" y="446"/>
                </a:cubicBezTo>
                <a:cubicBezTo>
                  <a:pt x="798" y="444"/>
                  <a:pt x="798" y="444"/>
                  <a:pt x="798" y="443"/>
                </a:cubicBezTo>
                <a:close/>
                <a:moveTo>
                  <a:pt x="655" y="771"/>
                </a:moveTo>
                <a:cubicBezTo>
                  <a:pt x="654" y="770"/>
                  <a:pt x="653" y="770"/>
                  <a:pt x="653" y="768"/>
                </a:cubicBezTo>
                <a:cubicBezTo>
                  <a:pt x="654" y="768"/>
                  <a:pt x="654" y="768"/>
                  <a:pt x="654" y="768"/>
                </a:cubicBezTo>
                <a:cubicBezTo>
                  <a:pt x="654" y="771"/>
                  <a:pt x="654" y="771"/>
                  <a:pt x="654" y="771"/>
                </a:cubicBezTo>
                <a:cubicBezTo>
                  <a:pt x="655" y="771"/>
                  <a:pt x="655" y="771"/>
                  <a:pt x="655" y="771"/>
                </a:cubicBezTo>
                <a:close/>
                <a:moveTo>
                  <a:pt x="762" y="606"/>
                </a:moveTo>
                <a:cubicBezTo>
                  <a:pt x="773" y="606"/>
                  <a:pt x="773" y="606"/>
                  <a:pt x="773" y="606"/>
                </a:cubicBezTo>
                <a:cubicBezTo>
                  <a:pt x="773" y="607"/>
                  <a:pt x="773" y="607"/>
                  <a:pt x="773" y="607"/>
                </a:cubicBezTo>
                <a:cubicBezTo>
                  <a:pt x="774" y="608"/>
                  <a:pt x="774" y="608"/>
                  <a:pt x="777" y="608"/>
                </a:cubicBezTo>
                <a:cubicBezTo>
                  <a:pt x="777" y="606"/>
                  <a:pt x="778" y="606"/>
                  <a:pt x="779" y="606"/>
                </a:cubicBezTo>
                <a:cubicBezTo>
                  <a:pt x="779" y="605"/>
                  <a:pt x="779" y="605"/>
                  <a:pt x="779" y="605"/>
                </a:cubicBezTo>
                <a:cubicBezTo>
                  <a:pt x="777" y="605"/>
                  <a:pt x="775" y="606"/>
                  <a:pt x="775" y="604"/>
                </a:cubicBezTo>
                <a:cubicBezTo>
                  <a:pt x="773" y="603"/>
                  <a:pt x="772" y="603"/>
                  <a:pt x="771" y="602"/>
                </a:cubicBezTo>
                <a:cubicBezTo>
                  <a:pt x="771" y="602"/>
                  <a:pt x="771" y="602"/>
                  <a:pt x="771" y="602"/>
                </a:cubicBezTo>
                <a:cubicBezTo>
                  <a:pt x="771" y="602"/>
                  <a:pt x="771" y="602"/>
                  <a:pt x="771" y="602"/>
                </a:cubicBezTo>
                <a:cubicBezTo>
                  <a:pt x="773" y="601"/>
                  <a:pt x="775" y="601"/>
                  <a:pt x="777" y="601"/>
                </a:cubicBezTo>
                <a:cubicBezTo>
                  <a:pt x="777" y="602"/>
                  <a:pt x="777" y="602"/>
                  <a:pt x="777" y="602"/>
                </a:cubicBezTo>
                <a:cubicBezTo>
                  <a:pt x="778" y="602"/>
                  <a:pt x="778" y="602"/>
                  <a:pt x="778" y="602"/>
                </a:cubicBezTo>
                <a:cubicBezTo>
                  <a:pt x="778" y="602"/>
                  <a:pt x="778" y="602"/>
                  <a:pt x="778" y="602"/>
                </a:cubicBezTo>
                <a:cubicBezTo>
                  <a:pt x="783" y="602"/>
                  <a:pt x="783" y="602"/>
                  <a:pt x="783" y="602"/>
                </a:cubicBezTo>
                <a:cubicBezTo>
                  <a:pt x="785" y="600"/>
                  <a:pt x="787" y="599"/>
                  <a:pt x="788" y="597"/>
                </a:cubicBezTo>
                <a:cubicBezTo>
                  <a:pt x="789" y="597"/>
                  <a:pt x="789" y="597"/>
                  <a:pt x="789" y="597"/>
                </a:cubicBezTo>
                <a:cubicBezTo>
                  <a:pt x="789" y="599"/>
                  <a:pt x="789" y="600"/>
                  <a:pt x="788" y="602"/>
                </a:cubicBezTo>
                <a:cubicBezTo>
                  <a:pt x="788" y="602"/>
                  <a:pt x="787" y="602"/>
                  <a:pt x="787" y="602"/>
                </a:cubicBezTo>
                <a:cubicBezTo>
                  <a:pt x="786" y="603"/>
                  <a:pt x="786" y="604"/>
                  <a:pt x="786" y="604"/>
                </a:cubicBezTo>
                <a:cubicBezTo>
                  <a:pt x="786" y="604"/>
                  <a:pt x="787" y="605"/>
                  <a:pt x="787" y="606"/>
                </a:cubicBezTo>
                <a:cubicBezTo>
                  <a:pt x="786" y="607"/>
                  <a:pt x="785" y="607"/>
                  <a:pt x="785" y="608"/>
                </a:cubicBezTo>
                <a:cubicBezTo>
                  <a:pt x="784" y="609"/>
                  <a:pt x="785" y="609"/>
                  <a:pt x="785" y="609"/>
                </a:cubicBezTo>
                <a:cubicBezTo>
                  <a:pt x="785" y="610"/>
                  <a:pt x="785" y="610"/>
                  <a:pt x="785" y="611"/>
                </a:cubicBezTo>
                <a:cubicBezTo>
                  <a:pt x="782" y="611"/>
                  <a:pt x="780" y="611"/>
                  <a:pt x="779" y="612"/>
                </a:cubicBezTo>
                <a:cubicBezTo>
                  <a:pt x="778" y="613"/>
                  <a:pt x="778" y="613"/>
                  <a:pt x="778" y="613"/>
                </a:cubicBezTo>
                <a:cubicBezTo>
                  <a:pt x="776" y="613"/>
                  <a:pt x="775" y="613"/>
                  <a:pt x="773" y="613"/>
                </a:cubicBezTo>
                <a:cubicBezTo>
                  <a:pt x="773" y="613"/>
                  <a:pt x="773" y="614"/>
                  <a:pt x="773" y="614"/>
                </a:cubicBezTo>
                <a:cubicBezTo>
                  <a:pt x="771" y="614"/>
                  <a:pt x="770" y="614"/>
                  <a:pt x="769" y="613"/>
                </a:cubicBezTo>
                <a:cubicBezTo>
                  <a:pt x="769" y="613"/>
                  <a:pt x="769" y="613"/>
                  <a:pt x="769" y="613"/>
                </a:cubicBezTo>
                <a:cubicBezTo>
                  <a:pt x="765" y="612"/>
                  <a:pt x="764" y="615"/>
                  <a:pt x="762" y="613"/>
                </a:cubicBezTo>
                <a:cubicBezTo>
                  <a:pt x="760" y="614"/>
                  <a:pt x="760" y="614"/>
                  <a:pt x="759" y="614"/>
                </a:cubicBezTo>
                <a:cubicBezTo>
                  <a:pt x="759" y="616"/>
                  <a:pt x="760" y="617"/>
                  <a:pt x="761" y="618"/>
                </a:cubicBezTo>
                <a:cubicBezTo>
                  <a:pt x="760" y="619"/>
                  <a:pt x="759" y="619"/>
                  <a:pt x="758" y="620"/>
                </a:cubicBezTo>
                <a:cubicBezTo>
                  <a:pt x="758" y="621"/>
                  <a:pt x="758" y="621"/>
                  <a:pt x="758" y="621"/>
                </a:cubicBezTo>
                <a:cubicBezTo>
                  <a:pt x="758" y="622"/>
                  <a:pt x="757" y="622"/>
                  <a:pt x="756" y="623"/>
                </a:cubicBezTo>
                <a:cubicBezTo>
                  <a:pt x="756" y="623"/>
                  <a:pt x="756" y="624"/>
                  <a:pt x="756" y="624"/>
                </a:cubicBezTo>
                <a:cubicBezTo>
                  <a:pt x="754" y="624"/>
                  <a:pt x="754" y="624"/>
                  <a:pt x="754" y="624"/>
                </a:cubicBezTo>
                <a:cubicBezTo>
                  <a:pt x="754" y="624"/>
                  <a:pt x="754" y="625"/>
                  <a:pt x="754" y="625"/>
                </a:cubicBezTo>
                <a:cubicBezTo>
                  <a:pt x="752" y="625"/>
                  <a:pt x="752" y="625"/>
                  <a:pt x="752" y="625"/>
                </a:cubicBezTo>
                <a:cubicBezTo>
                  <a:pt x="752" y="626"/>
                  <a:pt x="752" y="626"/>
                  <a:pt x="752" y="626"/>
                </a:cubicBezTo>
                <a:cubicBezTo>
                  <a:pt x="750" y="626"/>
                  <a:pt x="750" y="626"/>
                  <a:pt x="750" y="626"/>
                </a:cubicBezTo>
                <a:cubicBezTo>
                  <a:pt x="749" y="626"/>
                  <a:pt x="749" y="627"/>
                  <a:pt x="749" y="627"/>
                </a:cubicBezTo>
                <a:cubicBezTo>
                  <a:pt x="748" y="627"/>
                  <a:pt x="748" y="627"/>
                  <a:pt x="748" y="627"/>
                </a:cubicBezTo>
                <a:cubicBezTo>
                  <a:pt x="748" y="628"/>
                  <a:pt x="748" y="628"/>
                  <a:pt x="748" y="628"/>
                </a:cubicBezTo>
                <a:cubicBezTo>
                  <a:pt x="746" y="628"/>
                  <a:pt x="746" y="628"/>
                  <a:pt x="746" y="628"/>
                </a:cubicBezTo>
                <a:cubicBezTo>
                  <a:pt x="746" y="629"/>
                  <a:pt x="746" y="629"/>
                  <a:pt x="746" y="629"/>
                </a:cubicBezTo>
                <a:cubicBezTo>
                  <a:pt x="744" y="629"/>
                  <a:pt x="742" y="629"/>
                  <a:pt x="740" y="629"/>
                </a:cubicBezTo>
                <a:cubicBezTo>
                  <a:pt x="739" y="632"/>
                  <a:pt x="737" y="634"/>
                  <a:pt x="735" y="635"/>
                </a:cubicBezTo>
                <a:cubicBezTo>
                  <a:pt x="735" y="635"/>
                  <a:pt x="735" y="635"/>
                  <a:pt x="735" y="635"/>
                </a:cubicBezTo>
                <a:cubicBezTo>
                  <a:pt x="732" y="635"/>
                  <a:pt x="732" y="635"/>
                  <a:pt x="732" y="635"/>
                </a:cubicBezTo>
                <a:cubicBezTo>
                  <a:pt x="732" y="636"/>
                  <a:pt x="732" y="636"/>
                  <a:pt x="732" y="636"/>
                </a:cubicBezTo>
                <a:cubicBezTo>
                  <a:pt x="727" y="636"/>
                  <a:pt x="727" y="636"/>
                  <a:pt x="727" y="636"/>
                </a:cubicBezTo>
                <a:cubicBezTo>
                  <a:pt x="727" y="635"/>
                  <a:pt x="727" y="635"/>
                  <a:pt x="727" y="635"/>
                </a:cubicBezTo>
                <a:cubicBezTo>
                  <a:pt x="726" y="635"/>
                  <a:pt x="726" y="635"/>
                  <a:pt x="726" y="635"/>
                </a:cubicBezTo>
                <a:cubicBezTo>
                  <a:pt x="726" y="635"/>
                  <a:pt x="726" y="635"/>
                  <a:pt x="726" y="635"/>
                </a:cubicBezTo>
                <a:cubicBezTo>
                  <a:pt x="728" y="635"/>
                  <a:pt x="728" y="635"/>
                  <a:pt x="728" y="635"/>
                </a:cubicBezTo>
                <a:cubicBezTo>
                  <a:pt x="728" y="633"/>
                  <a:pt x="728" y="633"/>
                  <a:pt x="728" y="633"/>
                </a:cubicBezTo>
                <a:cubicBezTo>
                  <a:pt x="726" y="633"/>
                  <a:pt x="726" y="633"/>
                  <a:pt x="726" y="633"/>
                </a:cubicBezTo>
                <a:cubicBezTo>
                  <a:pt x="726" y="632"/>
                  <a:pt x="726" y="633"/>
                  <a:pt x="725" y="632"/>
                </a:cubicBezTo>
                <a:cubicBezTo>
                  <a:pt x="725" y="631"/>
                  <a:pt x="725" y="631"/>
                  <a:pt x="725" y="631"/>
                </a:cubicBezTo>
                <a:cubicBezTo>
                  <a:pt x="724" y="631"/>
                  <a:pt x="723" y="632"/>
                  <a:pt x="722" y="632"/>
                </a:cubicBezTo>
                <a:cubicBezTo>
                  <a:pt x="722" y="631"/>
                  <a:pt x="723" y="629"/>
                  <a:pt x="723" y="628"/>
                </a:cubicBezTo>
                <a:cubicBezTo>
                  <a:pt x="724" y="628"/>
                  <a:pt x="725" y="627"/>
                  <a:pt x="726" y="627"/>
                </a:cubicBezTo>
                <a:cubicBezTo>
                  <a:pt x="727" y="625"/>
                  <a:pt x="727" y="623"/>
                  <a:pt x="728" y="621"/>
                </a:cubicBezTo>
                <a:cubicBezTo>
                  <a:pt x="728" y="619"/>
                  <a:pt x="728" y="619"/>
                  <a:pt x="728" y="619"/>
                </a:cubicBezTo>
                <a:cubicBezTo>
                  <a:pt x="729" y="619"/>
                  <a:pt x="729" y="619"/>
                  <a:pt x="729" y="619"/>
                </a:cubicBezTo>
                <a:cubicBezTo>
                  <a:pt x="729" y="619"/>
                  <a:pt x="729" y="619"/>
                  <a:pt x="729" y="619"/>
                </a:cubicBezTo>
                <a:cubicBezTo>
                  <a:pt x="731" y="619"/>
                  <a:pt x="731" y="619"/>
                  <a:pt x="731" y="619"/>
                </a:cubicBezTo>
                <a:cubicBezTo>
                  <a:pt x="731" y="623"/>
                  <a:pt x="730" y="623"/>
                  <a:pt x="727" y="624"/>
                </a:cubicBezTo>
                <a:cubicBezTo>
                  <a:pt x="727" y="627"/>
                  <a:pt x="727" y="627"/>
                  <a:pt x="727" y="627"/>
                </a:cubicBezTo>
                <a:cubicBezTo>
                  <a:pt x="733" y="627"/>
                  <a:pt x="733" y="627"/>
                  <a:pt x="733" y="627"/>
                </a:cubicBezTo>
                <a:cubicBezTo>
                  <a:pt x="733" y="627"/>
                  <a:pt x="733" y="626"/>
                  <a:pt x="733" y="626"/>
                </a:cubicBezTo>
                <a:cubicBezTo>
                  <a:pt x="735" y="626"/>
                  <a:pt x="735" y="626"/>
                  <a:pt x="735" y="626"/>
                </a:cubicBezTo>
                <a:cubicBezTo>
                  <a:pt x="735" y="625"/>
                  <a:pt x="735" y="625"/>
                  <a:pt x="735" y="625"/>
                </a:cubicBezTo>
                <a:cubicBezTo>
                  <a:pt x="735" y="625"/>
                  <a:pt x="736" y="625"/>
                  <a:pt x="737" y="625"/>
                </a:cubicBezTo>
                <a:cubicBezTo>
                  <a:pt x="737" y="622"/>
                  <a:pt x="737" y="624"/>
                  <a:pt x="739" y="623"/>
                </a:cubicBezTo>
                <a:cubicBezTo>
                  <a:pt x="739" y="622"/>
                  <a:pt x="739" y="622"/>
                  <a:pt x="739" y="622"/>
                </a:cubicBezTo>
                <a:cubicBezTo>
                  <a:pt x="740" y="622"/>
                  <a:pt x="740" y="622"/>
                  <a:pt x="740" y="622"/>
                </a:cubicBezTo>
                <a:cubicBezTo>
                  <a:pt x="740" y="621"/>
                  <a:pt x="741" y="620"/>
                  <a:pt x="742" y="619"/>
                </a:cubicBezTo>
                <a:cubicBezTo>
                  <a:pt x="744" y="619"/>
                  <a:pt x="746" y="619"/>
                  <a:pt x="748" y="619"/>
                </a:cubicBezTo>
                <a:cubicBezTo>
                  <a:pt x="749" y="616"/>
                  <a:pt x="750" y="617"/>
                  <a:pt x="751" y="615"/>
                </a:cubicBezTo>
                <a:cubicBezTo>
                  <a:pt x="756" y="615"/>
                  <a:pt x="756" y="615"/>
                  <a:pt x="756" y="615"/>
                </a:cubicBezTo>
                <a:cubicBezTo>
                  <a:pt x="756" y="616"/>
                  <a:pt x="756" y="616"/>
                  <a:pt x="756" y="616"/>
                </a:cubicBezTo>
                <a:cubicBezTo>
                  <a:pt x="757" y="616"/>
                  <a:pt x="757" y="616"/>
                  <a:pt x="758" y="615"/>
                </a:cubicBezTo>
                <a:cubicBezTo>
                  <a:pt x="758" y="614"/>
                  <a:pt x="758" y="613"/>
                  <a:pt x="758" y="612"/>
                </a:cubicBezTo>
                <a:cubicBezTo>
                  <a:pt x="755" y="612"/>
                  <a:pt x="755" y="612"/>
                  <a:pt x="755" y="612"/>
                </a:cubicBezTo>
                <a:cubicBezTo>
                  <a:pt x="755" y="611"/>
                  <a:pt x="755" y="611"/>
                  <a:pt x="755" y="611"/>
                </a:cubicBezTo>
                <a:cubicBezTo>
                  <a:pt x="757" y="610"/>
                  <a:pt x="756" y="610"/>
                  <a:pt x="758" y="609"/>
                </a:cubicBezTo>
                <a:cubicBezTo>
                  <a:pt x="758" y="608"/>
                  <a:pt x="758" y="608"/>
                  <a:pt x="758" y="608"/>
                </a:cubicBezTo>
                <a:cubicBezTo>
                  <a:pt x="759" y="608"/>
                  <a:pt x="760" y="608"/>
                  <a:pt x="761" y="608"/>
                </a:cubicBezTo>
                <a:cubicBezTo>
                  <a:pt x="761" y="607"/>
                  <a:pt x="761" y="607"/>
                  <a:pt x="762" y="606"/>
                </a:cubicBezTo>
                <a:close/>
                <a:moveTo>
                  <a:pt x="758" y="597"/>
                </a:moveTo>
                <a:cubicBezTo>
                  <a:pt x="759" y="597"/>
                  <a:pt x="759" y="597"/>
                  <a:pt x="759" y="597"/>
                </a:cubicBezTo>
                <a:cubicBezTo>
                  <a:pt x="759" y="599"/>
                  <a:pt x="759" y="599"/>
                  <a:pt x="759" y="599"/>
                </a:cubicBezTo>
                <a:cubicBezTo>
                  <a:pt x="760" y="599"/>
                  <a:pt x="760" y="599"/>
                  <a:pt x="760" y="599"/>
                </a:cubicBezTo>
                <a:cubicBezTo>
                  <a:pt x="759" y="601"/>
                  <a:pt x="759" y="600"/>
                  <a:pt x="758" y="602"/>
                </a:cubicBezTo>
                <a:cubicBezTo>
                  <a:pt x="757" y="602"/>
                  <a:pt x="757" y="602"/>
                  <a:pt x="757" y="602"/>
                </a:cubicBezTo>
                <a:cubicBezTo>
                  <a:pt x="756" y="601"/>
                  <a:pt x="757" y="602"/>
                  <a:pt x="756" y="601"/>
                </a:cubicBezTo>
                <a:cubicBezTo>
                  <a:pt x="757" y="598"/>
                  <a:pt x="757" y="599"/>
                  <a:pt x="758" y="597"/>
                </a:cubicBezTo>
                <a:close/>
                <a:moveTo>
                  <a:pt x="748" y="573"/>
                </a:moveTo>
                <a:cubicBezTo>
                  <a:pt x="752" y="573"/>
                  <a:pt x="752" y="573"/>
                  <a:pt x="752" y="573"/>
                </a:cubicBezTo>
                <a:cubicBezTo>
                  <a:pt x="752" y="573"/>
                  <a:pt x="752" y="573"/>
                  <a:pt x="752" y="573"/>
                </a:cubicBezTo>
                <a:cubicBezTo>
                  <a:pt x="754" y="573"/>
                  <a:pt x="754" y="573"/>
                  <a:pt x="756" y="574"/>
                </a:cubicBezTo>
                <a:cubicBezTo>
                  <a:pt x="755" y="576"/>
                  <a:pt x="755" y="575"/>
                  <a:pt x="754" y="577"/>
                </a:cubicBezTo>
                <a:cubicBezTo>
                  <a:pt x="753" y="577"/>
                  <a:pt x="753" y="577"/>
                  <a:pt x="753" y="577"/>
                </a:cubicBezTo>
                <a:cubicBezTo>
                  <a:pt x="753" y="575"/>
                  <a:pt x="753" y="575"/>
                  <a:pt x="753" y="575"/>
                </a:cubicBezTo>
                <a:cubicBezTo>
                  <a:pt x="751" y="575"/>
                  <a:pt x="749" y="575"/>
                  <a:pt x="748" y="575"/>
                </a:cubicBezTo>
                <a:lnTo>
                  <a:pt x="748" y="573"/>
                </a:lnTo>
                <a:close/>
                <a:moveTo>
                  <a:pt x="679" y="528"/>
                </a:moveTo>
                <a:cubicBezTo>
                  <a:pt x="679" y="525"/>
                  <a:pt x="679" y="525"/>
                  <a:pt x="679" y="525"/>
                </a:cubicBezTo>
                <a:cubicBezTo>
                  <a:pt x="679" y="525"/>
                  <a:pt x="679" y="525"/>
                  <a:pt x="679" y="525"/>
                </a:cubicBezTo>
                <a:cubicBezTo>
                  <a:pt x="680" y="524"/>
                  <a:pt x="681" y="524"/>
                  <a:pt x="683" y="523"/>
                </a:cubicBezTo>
                <a:cubicBezTo>
                  <a:pt x="684" y="527"/>
                  <a:pt x="687" y="528"/>
                  <a:pt x="687" y="533"/>
                </a:cubicBezTo>
                <a:cubicBezTo>
                  <a:pt x="686" y="533"/>
                  <a:pt x="684" y="534"/>
                  <a:pt x="684" y="534"/>
                </a:cubicBezTo>
                <a:cubicBezTo>
                  <a:pt x="684" y="533"/>
                  <a:pt x="683" y="533"/>
                  <a:pt x="683" y="533"/>
                </a:cubicBezTo>
                <a:cubicBezTo>
                  <a:pt x="682" y="532"/>
                  <a:pt x="681" y="533"/>
                  <a:pt x="681" y="533"/>
                </a:cubicBezTo>
                <a:cubicBezTo>
                  <a:pt x="680" y="531"/>
                  <a:pt x="680" y="532"/>
                  <a:pt x="681" y="530"/>
                </a:cubicBezTo>
                <a:cubicBezTo>
                  <a:pt x="679" y="530"/>
                  <a:pt x="679" y="530"/>
                  <a:pt x="679" y="530"/>
                </a:cubicBezTo>
                <a:cubicBezTo>
                  <a:pt x="679" y="532"/>
                  <a:pt x="679" y="532"/>
                  <a:pt x="679" y="532"/>
                </a:cubicBezTo>
                <a:cubicBezTo>
                  <a:pt x="678" y="532"/>
                  <a:pt x="678" y="532"/>
                  <a:pt x="678" y="532"/>
                </a:cubicBezTo>
                <a:cubicBezTo>
                  <a:pt x="678" y="531"/>
                  <a:pt x="678" y="530"/>
                  <a:pt x="677" y="529"/>
                </a:cubicBezTo>
                <a:cubicBezTo>
                  <a:pt x="678" y="528"/>
                  <a:pt x="678" y="528"/>
                  <a:pt x="679" y="528"/>
                </a:cubicBezTo>
                <a:close/>
                <a:moveTo>
                  <a:pt x="652" y="565"/>
                </a:moveTo>
                <a:cubicBezTo>
                  <a:pt x="654" y="565"/>
                  <a:pt x="654" y="565"/>
                  <a:pt x="654" y="565"/>
                </a:cubicBezTo>
                <a:cubicBezTo>
                  <a:pt x="655" y="564"/>
                  <a:pt x="655" y="564"/>
                  <a:pt x="655" y="564"/>
                </a:cubicBezTo>
                <a:cubicBezTo>
                  <a:pt x="655" y="564"/>
                  <a:pt x="655" y="563"/>
                  <a:pt x="656" y="562"/>
                </a:cubicBezTo>
                <a:cubicBezTo>
                  <a:pt x="657" y="562"/>
                  <a:pt x="657" y="562"/>
                  <a:pt x="658" y="562"/>
                </a:cubicBezTo>
                <a:cubicBezTo>
                  <a:pt x="659" y="561"/>
                  <a:pt x="659" y="561"/>
                  <a:pt x="659" y="560"/>
                </a:cubicBezTo>
                <a:cubicBezTo>
                  <a:pt x="660" y="560"/>
                  <a:pt x="661" y="560"/>
                  <a:pt x="662" y="560"/>
                </a:cubicBezTo>
                <a:cubicBezTo>
                  <a:pt x="662" y="559"/>
                  <a:pt x="662" y="558"/>
                  <a:pt x="663" y="558"/>
                </a:cubicBezTo>
                <a:cubicBezTo>
                  <a:pt x="664" y="557"/>
                  <a:pt x="665" y="557"/>
                  <a:pt x="666" y="557"/>
                </a:cubicBezTo>
                <a:cubicBezTo>
                  <a:pt x="666" y="556"/>
                  <a:pt x="666" y="556"/>
                  <a:pt x="666" y="556"/>
                </a:cubicBezTo>
                <a:cubicBezTo>
                  <a:pt x="667" y="556"/>
                  <a:pt x="667" y="556"/>
                  <a:pt x="668" y="556"/>
                </a:cubicBezTo>
                <a:cubicBezTo>
                  <a:pt x="669" y="555"/>
                  <a:pt x="669" y="554"/>
                  <a:pt x="669" y="554"/>
                </a:cubicBezTo>
                <a:cubicBezTo>
                  <a:pt x="671" y="554"/>
                  <a:pt x="671" y="554"/>
                  <a:pt x="671" y="554"/>
                </a:cubicBezTo>
                <a:cubicBezTo>
                  <a:pt x="672" y="553"/>
                  <a:pt x="672" y="552"/>
                  <a:pt x="672" y="552"/>
                </a:cubicBezTo>
                <a:cubicBezTo>
                  <a:pt x="673" y="551"/>
                  <a:pt x="673" y="551"/>
                  <a:pt x="673" y="551"/>
                </a:cubicBezTo>
                <a:cubicBezTo>
                  <a:pt x="673" y="548"/>
                  <a:pt x="673" y="548"/>
                  <a:pt x="673" y="548"/>
                </a:cubicBezTo>
                <a:cubicBezTo>
                  <a:pt x="674" y="548"/>
                  <a:pt x="674" y="548"/>
                  <a:pt x="674" y="548"/>
                </a:cubicBezTo>
                <a:cubicBezTo>
                  <a:pt x="674" y="547"/>
                  <a:pt x="674" y="547"/>
                  <a:pt x="674" y="547"/>
                </a:cubicBezTo>
                <a:cubicBezTo>
                  <a:pt x="675" y="547"/>
                  <a:pt x="676" y="548"/>
                  <a:pt x="677" y="548"/>
                </a:cubicBezTo>
                <a:cubicBezTo>
                  <a:pt x="677" y="547"/>
                  <a:pt x="677" y="547"/>
                  <a:pt x="677" y="547"/>
                </a:cubicBezTo>
                <a:cubicBezTo>
                  <a:pt x="678" y="546"/>
                  <a:pt x="678" y="546"/>
                  <a:pt x="680" y="546"/>
                </a:cubicBezTo>
                <a:cubicBezTo>
                  <a:pt x="680" y="544"/>
                  <a:pt x="680" y="544"/>
                  <a:pt x="680" y="544"/>
                </a:cubicBezTo>
                <a:cubicBezTo>
                  <a:pt x="681" y="544"/>
                  <a:pt x="681" y="544"/>
                  <a:pt x="681" y="544"/>
                </a:cubicBezTo>
                <a:cubicBezTo>
                  <a:pt x="681" y="542"/>
                  <a:pt x="681" y="543"/>
                  <a:pt x="681" y="542"/>
                </a:cubicBezTo>
                <a:cubicBezTo>
                  <a:pt x="682" y="543"/>
                  <a:pt x="682" y="544"/>
                  <a:pt x="682" y="544"/>
                </a:cubicBezTo>
                <a:cubicBezTo>
                  <a:pt x="681" y="545"/>
                  <a:pt x="681" y="545"/>
                  <a:pt x="681" y="545"/>
                </a:cubicBezTo>
                <a:cubicBezTo>
                  <a:pt x="682" y="545"/>
                  <a:pt x="682" y="545"/>
                  <a:pt x="682" y="545"/>
                </a:cubicBezTo>
                <a:cubicBezTo>
                  <a:pt x="683" y="546"/>
                  <a:pt x="682" y="545"/>
                  <a:pt x="683" y="546"/>
                </a:cubicBezTo>
                <a:cubicBezTo>
                  <a:pt x="683" y="544"/>
                  <a:pt x="683" y="544"/>
                  <a:pt x="683" y="544"/>
                </a:cubicBezTo>
                <a:cubicBezTo>
                  <a:pt x="683" y="544"/>
                  <a:pt x="682" y="543"/>
                  <a:pt x="683" y="542"/>
                </a:cubicBezTo>
                <a:cubicBezTo>
                  <a:pt x="683" y="542"/>
                  <a:pt x="683" y="542"/>
                  <a:pt x="683" y="542"/>
                </a:cubicBezTo>
                <a:cubicBezTo>
                  <a:pt x="683" y="540"/>
                  <a:pt x="683" y="540"/>
                  <a:pt x="683" y="540"/>
                </a:cubicBezTo>
                <a:cubicBezTo>
                  <a:pt x="685" y="541"/>
                  <a:pt x="686" y="541"/>
                  <a:pt x="688" y="542"/>
                </a:cubicBezTo>
                <a:cubicBezTo>
                  <a:pt x="688" y="541"/>
                  <a:pt x="688" y="541"/>
                  <a:pt x="688" y="541"/>
                </a:cubicBezTo>
                <a:cubicBezTo>
                  <a:pt x="689" y="541"/>
                  <a:pt x="690" y="541"/>
                  <a:pt x="691" y="540"/>
                </a:cubicBezTo>
                <a:cubicBezTo>
                  <a:pt x="692" y="541"/>
                  <a:pt x="692" y="542"/>
                  <a:pt x="692" y="542"/>
                </a:cubicBezTo>
                <a:cubicBezTo>
                  <a:pt x="694" y="543"/>
                  <a:pt x="694" y="541"/>
                  <a:pt x="694" y="541"/>
                </a:cubicBezTo>
                <a:cubicBezTo>
                  <a:pt x="696" y="541"/>
                  <a:pt x="696" y="541"/>
                  <a:pt x="696" y="541"/>
                </a:cubicBezTo>
                <a:cubicBezTo>
                  <a:pt x="696" y="542"/>
                  <a:pt x="697" y="544"/>
                  <a:pt x="697" y="545"/>
                </a:cubicBezTo>
                <a:cubicBezTo>
                  <a:pt x="698" y="545"/>
                  <a:pt x="698" y="545"/>
                  <a:pt x="698" y="545"/>
                </a:cubicBezTo>
                <a:cubicBezTo>
                  <a:pt x="698" y="548"/>
                  <a:pt x="698" y="548"/>
                  <a:pt x="698" y="548"/>
                </a:cubicBezTo>
                <a:cubicBezTo>
                  <a:pt x="698" y="548"/>
                  <a:pt x="698" y="548"/>
                  <a:pt x="698" y="548"/>
                </a:cubicBezTo>
                <a:cubicBezTo>
                  <a:pt x="698" y="549"/>
                  <a:pt x="698" y="549"/>
                  <a:pt x="698" y="549"/>
                </a:cubicBezTo>
                <a:cubicBezTo>
                  <a:pt x="699" y="549"/>
                  <a:pt x="699" y="549"/>
                  <a:pt x="700" y="550"/>
                </a:cubicBezTo>
                <a:cubicBezTo>
                  <a:pt x="701" y="551"/>
                  <a:pt x="701" y="552"/>
                  <a:pt x="702" y="553"/>
                </a:cubicBezTo>
                <a:cubicBezTo>
                  <a:pt x="702" y="554"/>
                  <a:pt x="702" y="554"/>
                  <a:pt x="702" y="554"/>
                </a:cubicBezTo>
                <a:cubicBezTo>
                  <a:pt x="704" y="554"/>
                  <a:pt x="705" y="554"/>
                  <a:pt x="707" y="554"/>
                </a:cubicBezTo>
                <a:cubicBezTo>
                  <a:pt x="707" y="554"/>
                  <a:pt x="707" y="554"/>
                  <a:pt x="707" y="554"/>
                </a:cubicBezTo>
                <a:cubicBezTo>
                  <a:pt x="709" y="554"/>
                  <a:pt x="709" y="554"/>
                  <a:pt x="709" y="554"/>
                </a:cubicBezTo>
                <a:cubicBezTo>
                  <a:pt x="709" y="554"/>
                  <a:pt x="709" y="554"/>
                  <a:pt x="709" y="554"/>
                </a:cubicBezTo>
                <a:cubicBezTo>
                  <a:pt x="712" y="557"/>
                  <a:pt x="708" y="556"/>
                  <a:pt x="710" y="559"/>
                </a:cubicBezTo>
                <a:cubicBezTo>
                  <a:pt x="710" y="560"/>
                  <a:pt x="713" y="561"/>
                  <a:pt x="714" y="562"/>
                </a:cubicBezTo>
                <a:cubicBezTo>
                  <a:pt x="713" y="562"/>
                  <a:pt x="712" y="563"/>
                  <a:pt x="712" y="563"/>
                </a:cubicBezTo>
                <a:cubicBezTo>
                  <a:pt x="712" y="566"/>
                  <a:pt x="712" y="566"/>
                  <a:pt x="712" y="566"/>
                </a:cubicBezTo>
                <a:cubicBezTo>
                  <a:pt x="713" y="566"/>
                  <a:pt x="713" y="567"/>
                  <a:pt x="714" y="567"/>
                </a:cubicBezTo>
                <a:cubicBezTo>
                  <a:pt x="714" y="569"/>
                  <a:pt x="714" y="570"/>
                  <a:pt x="714" y="572"/>
                </a:cubicBezTo>
                <a:cubicBezTo>
                  <a:pt x="715" y="572"/>
                  <a:pt x="717" y="572"/>
                  <a:pt x="718" y="573"/>
                </a:cubicBezTo>
                <a:cubicBezTo>
                  <a:pt x="719" y="574"/>
                  <a:pt x="719" y="574"/>
                  <a:pt x="720" y="575"/>
                </a:cubicBezTo>
                <a:cubicBezTo>
                  <a:pt x="722" y="575"/>
                  <a:pt x="722" y="575"/>
                  <a:pt x="722" y="575"/>
                </a:cubicBezTo>
                <a:cubicBezTo>
                  <a:pt x="722" y="576"/>
                  <a:pt x="723" y="576"/>
                  <a:pt x="723" y="577"/>
                </a:cubicBezTo>
                <a:cubicBezTo>
                  <a:pt x="723" y="577"/>
                  <a:pt x="723" y="577"/>
                  <a:pt x="723" y="577"/>
                </a:cubicBezTo>
                <a:cubicBezTo>
                  <a:pt x="723" y="576"/>
                  <a:pt x="723" y="576"/>
                  <a:pt x="723" y="576"/>
                </a:cubicBezTo>
                <a:cubicBezTo>
                  <a:pt x="724" y="576"/>
                  <a:pt x="724" y="576"/>
                  <a:pt x="724" y="576"/>
                </a:cubicBezTo>
                <a:cubicBezTo>
                  <a:pt x="724" y="577"/>
                  <a:pt x="724" y="577"/>
                  <a:pt x="724" y="577"/>
                </a:cubicBezTo>
                <a:cubicBezTo>
                  <a:pt x="730" y="577"/>
                  <a:pt x="730" y="577"/>
                  <a:pt x="730" y="577"/>
                </a:cubicBezTo>
                <a:cubicBezTo>
                  <a:pt x="730" y="577"/>
                  <a:pt x="730" y="577"/>
                  <a:pt x="730" y="577"/>
                </a:cubicBezTo>
                <a:cubicBezTo>
                  <a:pt x="731" y="577"/>
                  <a:pt x="731" y="577"/>
                  <a:pt x="731" y="577"/>
                </a:cubicBezTo>
                <a:cubicBezTo>
                  <a:pt x="731" y="578"/>
                  <a:pt x="731" y="578"/>
                  <a:pt x="731" y="578"/>
                </a:cubicBezTo>
                <a:cubicBezTo>
                  <a:pt x="737" y="578"/>
                  <a:pt x="737" y="578"/>
                  <a:pt x="737" y="578"/>
                </a:cubicBezTo>
                <a:cubicBezTo>
                  <a:pt x="737" y="579"/>
                  <a:pt x="737" y="579"/>
                  <a:pt x="738" y="580"/>
                </a:cubicBezTo>
                <a:cubicBezTo>
                  <a:pt x="740" y="581"/>
                  <a:pt x="744" y="579"/>
                  <a:pt x="746" y="579"/>
                </a:cubicBezTo>
                <a:cubicBezTo>
                  <a:pt x="746" y="580"/>
                  <a:pt x="746" y="580"/>
                  <a:pt x="747" y="581"/>
                </a:cubicBezTo>
                <a:cubicBezTo>
                  <a:pt x="747" y="581"/>
                  <a:pt x="747" y="581"/>
                  <a:pt x="747" y="581"/>
                </a:cubicBezTo>
                <a:cubicBezTo>
                  <a:pt x="748" y="581"/>
                  <a:pt x="748" y="581"/>
                  <a:pt x="748" y="581"/>
                </a:cubicBezTo>
                <a:cubicBezTo>
                  <a:pt x="749" y="582"/>
                  <a:pt x="749" y="582"/>
                  <a:pt x="750" y="583"/>
                </a:cubicBezTo>
                <a:cubicBezTo>
                  <a:pt x="750" y="584"/>
                  <a:pt x="750" y="584"/>
                  <a:pt x="750" y="584"/>
                </a:cubicBezTo>
                <a:cubicBezTo>
                  <a:pt x="753" y="584"/>
                  <a:pt x="753" y="584"/>
                  <a:pt x="753" y="584"/>
                </a:cubicBezTo>
                <a:cubicBezTo>
                  <a:pt x="753" y="589"/>
                  <a:pt x="753" y="591"/>
                  <a:pt x="757" y="593"/>
                </a:cubicBezTo>
                <a:cubicBezTo>
                  <a:pt x="757" y="594"/>
                  <a:pt x="756" y="594"/>
                  <a:pt x="756" y="595"/>
                </a:cubicBezTo>
                <a:cubicBezTo>
                  <a:pt x="756" y="595"/>
                  <a:pt x="755" y="596"/>
                  <a:pt x="755" y="596"/>
                </a:cubicBezTo>
                <a:cubicBezTo>
                  <a:pt x="755" y="595"/>
                  <a:pt x="755" y="595"/>
                  <a:pt x="755" y="595"/>
                </a:cubicBezTo>
                <a:cubicBezTo>
                  <a:pt x="753" y="595"/>
                  <a:pt x="754" y="595"/>
                  <a:pt x="753" y="596"/>
                </a:cubicBezTo>
                <a:cubicBezTo>
                  <a:pt x="752" y="596"/>
                  <a:pt x="752" y="596"/>
                  <a:pt x="752" y="596"/>
                </a:cubicBezTo>
                <a:cubicBezTo>
                  <a:pt x="752" y="596"/>
                  <a:pt x="752" y="596"/>
                  <a:pt x="752" y="596"/>
                </a:cubicBezTo>
                <a:cubicBezTo>
                  <a:pt x="753" y="596"/>
                  <a:pt x="753" y="596"/>
                  <a:pt x="753" y="596"/>
                </a:cubicBezTo>
                <a:cubicBezTo>
                  <a:pt x="753" y="598"/>
                  <a:pt x="753" y="598"/>
                  <a:pt x="753" y="598"/>
                </a:cubicBezTo>
                <a:cubicBezTo>
                  <a:pt x="754" y="598"/>
                  <a:pt x="754" y="598"/>
                  <a:pt x="754" y="598"/>
                </a:cubicBezTo>
                <a:cubicBezTo>
                  <a:pt x="753" y="598"/>
                  <a:pt x="753" y="599"/>
                  <a:pt x="753" y="600"/>
                </a:cubicBezTo>
                <a:cubicBezTo>
                  <a:pt x="751" y="600"/>
                  <a:pt x="751" y="599"/>
                  <a:pt x="750" y="599"/>
                </a:cubicBezTo>
                <a:cubicBezTo>
                  <a:pt x="750" y="598"/>
                  <a:pt x="750" y="598"/>
                  <a:pt x="750" y="598"/>
                </a:cubicBezTo>
                <a:cubicBezTo>
                  <a:pt x="749" y="597"/>
                  <a:pt x="747" y="597"/>
                  <a:pt x="746" y="597"/>
                </a:cubicBezTo>
                <a:cubicBezTo>
                  <a:pt x="746" y="596"/>
                  <a:pt x="746" y="596"/>
                  <a:pt x="746" y="596"/>
                </a:cubicBezTo>
                <a:cubicBezTo>
                  <a:pt x="746" y="597"/>
                  <a:pt x="745" y="597"/>
                  <a:pt x="744" y="597"/>
                </a:cubicBezTo>
                <a:cubicBezTo>
                  <a:pt x="744" y="595"/>
                  <a:pt x="744" y="595"/>
                  <a:pt x="744" y="595"/>
                </a:cubicBezTo>
                <a:cubicBezTo>
                  <a:pt x="744" y="595"/>
                  <a:pt x="744" y="595"/>
                  <a:pt x="744" y="595"/>
                </a:cubicBezTo>
                <a:cubicBezTo>
                  <a:pt x="743" y="594"/>
                  <a:pt x="744" y="595"/>
                  <a:pt x="742" y="594"/>
                </a:cubicBezTo>
                <a:cubicBezTo>
                  <a:pt x="742" y="595"/>
                  <a:pt x="742" y="596"/>
                  <a:pt x="742" y="596"/>
                </a:cubicBezTo>
                <a:cubicBezTo>
                  <a:pt x="740" y="596"/>
                  <a:pt x="740" y="596"/>
                  <a:pt x="740" y="596"/>
                </a:cubicBezTo>
                <a:cubicBezTo>
                  <a:pt x="740" y="598"/>
                  <a:pt x="739" y="599"/>
                  <a:pt x="738" y="600"/>
                </a:cubicBezTo>
                <a:cubicBezTo>
                  <a:pt x="737" y="600"/>
                  <a:pt x="737" y="600"/>
                  <a:pt x="737" y="600"/>
                </a:cubicBezTo>
                <a:cubicBezTo>
                  <a:pt x="737" y="602"/>
                  <a:pt x="737" y="604"/>
                  <a:pt x="737" y="606"/>
                </a:cubicBezTo>
                <a:cubicBezTo>
                  <a:pt x="737" y="606"/>
                  <a:pt x="737" y="606"/>
                  <a:pt x="737" y="606"/>
                </a:cubicBezTo>
                <a:cubicBezTo>
                  <a:pt x="737" y="608"/>
                  <a:pt x="737" y="611"/>
                  <a:pt x="737" y="613"/>
                </a:cubicBezTo>
                <a:cubicBezTo>
                  <a:pt x="734" y="614"/>
                  <a:pt x="733" y="614"/>
                  <a:pt x="732" y="616"/>
                </a:cubicBezTo>
                <a:cubicBezTo>
                  <a:pt x="730" y="614"/>
                  <a:pt x="730" y="608"/>
                  <a:pt x="729" y="605"/>
                </a:cubicBezTo>
                <a:cubicBezTo>
                  <a:pt x="727" y="605"/>
                  <a:pt x="728" y="605"/>
                  <a:pt x="727" y="604"/>
                </a:cubicBezTo>
                <a:cubicBezTo>
                  <a:pt x="724" y="604"/>
                  <a:pt x="724" y="604"/>
                  <a:pt x="724" y="604"/>
                </a:cubicBezTo>
                <a:cubicBezTo>
                  <a:pt x="724" y="605"/>
                  <a:pt x="724" y="606"/>
                  <a:pt x="723" y="606"/>
                </a:cubicBezTo>
                <a:cubicBezTo>
                  <a:pt x="722" y="607"/>
                  <a:pt x="721" y="608"/>
                  <a:pt x="720" y="608"/>
                </a:cubicBezTo>
                <a:cubicBezTo>
                  <a:pt x="720" y="607"/>
                  <a:pt x="720" y="608"/>
                  <a:pt x="719" y="608"/>
                </a:cubicBezTo>
                <a:cubicBezTo>
                  <a:pt x="720" y="604"/>
                  <a:pt x="725" y="598"/>
                  <a:pt x="723" y="594"/>
                </a:cubicBezTo>
                <a:cubicBezTo>
                  <a:pt x="723" y="594"/>
                  <a:pt x="723" y="594"/>
                  <a:pt x="723" y="594"/>
                </a:cubicBezTo>
                <a:cubicBezTo>
                  <a:pt x="723" y="592"/>
                  <a:pt x="723" y="592"/>
                  <a:pt x="723" y="592"/>
                </a:cubicBezTo>
                <a:cubicBezTo>
                  <a:pt x="722" y="592"/>
                  <a:pt x="722" y="592"/>
                  <a:pt x="721" y="592"/>
                </a:cubicBezTo>
                <a:cubicBezTo>
                  <a:pt x="721" y="590"/>
                  <a:pt x="722" y="589"/>
                  <a:pt x="722" y="588"/>
                </a:cubicBezTo>
                <a:cubicBezTo>
                  <a:pt x="721" y="588"/>
                  <a:pt x="721" y="588"/>
                  <a:pt x="721" y="588"/>
                </a:cubicBezTo>
                <a:cubicBezTo>
                  <a:pt x="721" y="586"/>
                  <a:pt x="720" y="586"/>
                  <a:pt x="717" y="585"/>
                </a:cubicBezTo>
                <a:cubicBezTo>
                  <a:pt x="715" y="585"/>
                  <a:pt x="715" y="585"/>
                  <a:pt x="715" y="585"/>
                </a:cubicBezTo>
                <a:cubicBezTo>
                  <a:pt x="715" y="584"/>
                  <a:pt x="714" y="583"/>
                  <a:pt x="714" y="582"/>
                </a:cubicBezTo>
                <a:cubicBezTo>
                  <a:pt x="711" y="582"/>
                  <a:pt x="711" y="582"/>
                  <a:pt x="710" y="584"/>
                </a:cubicBezTo>
                <a:cubicBezTo>
                  <a:pt x="710" y="584"/>
                  <a:pt x="710" y="584"/>
                  <a:pt x="710" y="584"/>
                </a:cubicBezTo>
                <a:cubicBezTo>
                  <a:pt x="710" y="587"/>
                  <a:pt x="710" y="587"/>
                  <a:pt x="710" y="587"/>
                </a:cubicBezTo>
                <a:cubicBezTo>
                  <a:pt x="709" y="587"/>
                  <a:pt x="708" y="587"/>
                  <a:pt x="707" y="587"/>
                </a:cubicBezTo>
                <a:cubicBezTo>
                  <a:pt x="706" y="588"/>
                  <a:pt x="705" y="590"/>
                  <a:pt x="705" y="592"/>
                </a:cubicBezTo>
                <a:cubicBezTo>
                  <a:pt x="704" y="592"/>
                  <a:pt x="704" y="592"/>
                  <a:pt x="704" y="592"/>
                </a:cubicBezTo>
                <a:cubicBezTo>
                  <a:pt x="703" y="593"/>
                  <a:pt x="702" y="591"/>
                  <a:pt x="701" y="592"/>
                </a:cubicBezTo>
                <a:cubicBezTo>
                  <a:pt x="701" y="592"/>
                  <a:pt x="701" y="592"/>
                  <a:pt x="701" y="592"/>
                </a:cubicBezTo>
                <a:cubicBezTo>
                  <a:pt x="699" y="594"/>
                  <a:pt x="700" y="598"/>
                  <a:pt x="700" y="601"/>
                </a:cubicBezTo>
                <a:cubicBezTo>
                  <a:pt x="698" y="601"/>
                  <a:pt x="698" y="602"/>
                  <a:pt x="697" y="602"/>
                </a:cubicBezTo>
                <a:cubicBezTo>
                  <a:pt x="697" y="606"/>
                  <a:pt x="698" y="609"/>
                  <a:pt x="698" y="612"/>
                </a:cubicBezTo>
                <a:cubicBezTo>
                  <a:pt x="698" y="612"/>
                  <a:pt x="698" y="612"/>
                  <a:pt x="698" y="612"/>
                </a:cubicBezTo>
                <a:cubicBezTo>
                  <a:pt x="698" y="613"/>
                  <a:pt x="698" y="613"/>
                  <a:pt x="698" y="613"/>
                </a:cubicBezTo>
                <a:cubicBezTo>
                  <a:pt x="699" y="613"/>
                  <a:pt x="699" y="613"/>
                  <a:pt x="699" y="613"/>
                </a:cubicBezTo>
                <a:cubicBezTo>
                  <a:pt x="699" y="619"/>
                  <a:pt x="699" y="619"/>
                  <a:pt x="699" y="619"/>
                </a:cubicBezTo>
                <a:cubicBezTo>
                  <a:pt x="698" y="619"/>
                  <a:pt x="698" y="619"/>
                  <a:pt x="698" y="619"/>
                </a:cubicBezTo>
                <a:cubicBezTo>
                  <a:pt x="698" y="621"/>
                  <a:pt x="698" y="621"/>
                  <a:pt x="698" y="621"/>
                </a:cubicBezTo>
                <a:cubicBezTo>
                  <a:pt x="698" y="621"/>
                  <a:pt x="698" y="621"/>
                  <a:pt x="697" y="621"/>
                </a:cubicBezTo>
                <a:cubicBezTo>
                  <a:pt x="697" y="623"/>
                  <a:pt x="696" y="624"/>
                  <a:pt x="696" y="625"/>
                </a:cubicBezTo>
                <a:cubicBezTo>
                  <a:pt x="695" y="625"/>
                  <a:pt x="695" y="625"/>
                  <a:pt x="695" y="625"/>
                </a:cubicBezTo>
                <a:cubicBezTo>
                  <a:pt x="695" y="629"/>
                  <a:pt x="695" y="629"/>
                  <a:pt x="695" y="629"/>
                </a:cubicBezTo>
                <a:cubicBezTo>
                  <a:pt x="694" y="629"/>
                  <a:pt x="694" y="629"/>
                  <a:pt x="694" y="629"/>
                </a:cubicBezTo>
                <a:cubicBezTo>
                  <a:pt x="694" y="630"/>
                  <a:pt x="693" y="630"/>
                  <a:pt x="692" y="631"/>
                </a:cubicBezTo>
                <a:cubicBezTo>
                  <a:pt x="689" y="631"/>
                  <a:pt x="689" y="630"/>
                  <a:pt x="687" y="629"/>
                </a:cubicBezTo>
                <a:cubicBezTo>
                  <a:pt x="687" y="627"/>
                  <a:pt x="687" y="625"/>
                  <a:pt x="687" y="623"/>
                </a:cubicBezTo>
                <a:cubicBezTo>
                  <a:pt x="686" y="623"/>
                  <a:pt x="686" y="623"/>
                  <a:pt x="686" y="623"/>
                </a:cubicBezTo>
                <a:cubicBezTo>
                  <a:pt x="686" y="619"/>
                  <a:pt x="686" y="619"/>
                  <a:pt x="686" y="619"/>
                </a:cubicBezTo>
                <a:cubicBezTo>
                  <a:pt x="685" y="619"/>
                  <a:pt x="685" y="619"/>
                  <a:pt x="685" y="619"/>
                </a:cubicBezTo>
                <a:cubicBezTo>
                  <a:pt x="685" y="617"/>
                  <a:pt x="685" y="617"/>
                  <a:pt x="685" y="617"/>
                </a:cubicBezTo>
                <a:cubicBezTo>
                  <a:pt x="685" y="617"/>
                  <a:pt x="685" y="617"/>
                  <a:pt x="685" y="617"/>
                </a:cubicBezTo>
                <a:cubicBezTo>
                  <a:pt x="685" y="613"/>
                  <a:pt x="685" y="613"/>
                  <a:pt x="685" y="613"/>
                </a:cubicBezTo>
                <a:cubicBezTo>
                  <a:pt x="685" y="613"/>
                  <a:pt x="685" y="613"/>
                  <a:pt x="685" y="613"/>
                </a:cubicBezTo>
                <a:cubicBezTo>
                  <a:pt x="685" y="613"/>
                  <a:pt x="685" y="613"/>
                  <a:pt x="685" y="612"/>
                </a:cubicBezTo>
                <a:cubicBezTo>
                  <a:pt x="685" y="612"/>
                  <a:pt x="685" y="612"/>
                  <a:pt x="685" y="612"/>
                </a:cubicBezTo>
                <a:cubicBezTo>
                  <a:pt x="685" y="609"/>
                  <a:pt x="685" y="609"/>
                  <a:pt x="685" y="609"/>
                </a:cubicBezTo>
                <a:cubicBezTo>
                  <a:pt x="686" y="609"/>
                  <a:pt x="686" y="609"/>
                  <a:pt x="686" y="609"/>
                </a:cubicBezTo>
                <a:cubicBezTo>
                  <a:pt x="686" y="607"/>
                  <a:pt x="686" y="605"/>
                  <a:pt x="687" y="604"/>
                </a:cubicBezTo>
                <a:cubicBezTo>
                  <a:pt x="687" y="604"/>
                  <a:pt x="687" y="604"/>
                  <a:pt x="687" y="604"/>
                </a:cubicBezTo>
                <a:cubicBezTo>
                  <a:pt x="687" y="602"/>
                  <a:pt x="687" y="602"/>
                  <a:pt x="687" y="602"/>
                </a:cubicBezTo>
                <a:cubicBezTo>
                  <a:pt x="688" y="602"/>
                  <a:pt x="688" y="602"/>
                  <a:pt x="689" y="602"/>
                </a:cubicBezTo>
                <a:cubicBezTo>
                  <a:pt x="689" y="600"/>
                  <a:pt x="689" y="598"/>
                  <a:pt x="690" y="596"/>
                </a:cubicBezTo>
                <a:cubicBezTo>
                  <a:pt x="691" y="596"/>
                  <a:pt x="691" y="596"/>
                  <a:pt x="691" y="596"/>
                </a:cubicBezTo>
                <a:cubicBezTo>
                  <a:pt x="691" y="594"/>
                  <a:pt x="691" y="593"/>
                  <a:pt x="691" y="591"/>
                </a:cubicBezTo>
                <a:cubicBezTo>
                  <a:pt x="688" y="592"/>
                  <a:pt x="687" y="595"/>
                  <a:pt x="686" y="598"/>
                </a:cubicBezTo>
                <a:cubicBezTo>
                  <a:pt x="684" y="598"/>
                  <a:pt x="684" y="598"/>
                  <a:pt x="684" y="598"/>
                </a:cubicBezTo>
                <a:cubicBezTo>
                  <a:pt x="684" y="594"/>
                  <a:pt x="685" y="594"/>
                  <a:pt x="687" y="592"/>
                </a:cubicBezTo>
                <a:cubicBezTo>
                  <a:pt x="687" y="592"/>
                  <a:pt x="687" y="591"/>
                  <a:pt x="688" y="591"/>
                </a:cubicBezTo>
                <a:cubicBezTo>
                  <a:pt x="688" y="590"/>
                  <a:pt x="688" y="589"/>
                  <a:pt x="689" y="588"/>
                </a:cubicBezTo>
                <a:cubicBezTo>
                  <a:pt x="689" y="588"/>
                  <a:pt x="689" y="588"/>
                  <a:pt x="689" y="588"/>
                </a:cubicBezTo>
                <a:cubicBezTo>
                  <a:pt x="690" y="587"/>
                  <a:pt x="690" y="585"/>
                  <a:pt x="691" y="584"/>
                </a:cubicBezTo>
                <a:cubicBezTo>
                  <a:pt x="691" y="584"/>
                  <a:pt x="691" y="584"/>
                  <a:pt x="691" y="584"/>
                </a:cubicBezTo>
                <a:cubicBezTo>
                  <a:pt x="692" y="583"/>
                  <a:pt x="692" y="583"/>
                  <a:pt x="692" y="581"/>
                </a:cubicBezTo>
                <a:cubicBezTo>
                  <a:pt x="694" y="581"/>
                  <a:pt x="694" y="581"/>
                  <a:pt x="694" y="581"/>
                </a:cubicBezTo>
                <a:cubicBezTo>
                  <a:pt x="694" y="583"/>
                  <a:pt x="694" y="583"/>
                  <a:pt x="694" y="583"/>
                </a:cubicBezTo>
                <a:cubicBezTo>
                  <a:pt x="696" y="583"/>
                  <a:pt x="696" y="583"/>
                  <a:pt x="696" y="583"/>
                </a:cubicBezTo>
                <a:cubicBezTo>
                  <a:pt x="696" y="581"/>
                  <a:pt x="696" y="581"/>
                  <a:pt x="696" y="581"/>
                </a:cubicBezTo>
                <a:cubicBezTo>
                  <a:pt x="698" y="580"/>
                  <a:pt x="699" y="581"/>
                  <a:pt x="701" y="580"/>
                </a:cubicBezTo>
                <a:cubicBezTo>
                  <a:pt x="703" y="580"/>
                  <a:pt x="703" y="580"/>
                  <a:pt x="703" y="580"/>
                </a:cubicBezTo>
                <a:cubicBezTo>
                  <a:pt x="703" y="579"/>
                  <a:pt x="703" y="579"/>
                  <a:pt x="703" y="579"/>
                </a:cubicBezTo>
                <a:cubicBezTo>
                  <a:pt x="704" y="579"/>
                  <a:pt x="704" y="579"/>
                  <a:pt x="704" y="577"/>
                </a:cubicBezTo>
                <a:cubicBezTo>
                  <a:pt x="708" y="578"/>
                  <a:pt x="709" y="580"/>
                  <a:pt x="713" y="580"/>
                </a:cubicBezTo>
                <a:cubicBezTo>
                  <a:pt x="713" y="578"/>
                  <a:pt x="713" y="578"/>
                  <a:pt x="713" y="578"/>
                </a:cubicBezTo>
                <a:cubicBezTo>
                  <a:pt x="715" y="578"/>
                  <a:pt x="715" y="578"/>
                  <a:pt x="715" y="578"/>
                </a:cubicBezTo>
                <a:cubicBezTo>
                  <a:pt x="715" y="579"/>
                  <a:pt x="715" y="579"/>
                  <a:pt x="715" y="579"/>
                </a:cubicBezTo>
                <a:cubicBezTo>
                  <a:pt x="716" y="580"/>
                  <a:pt x="717" y="580"/>
                  <a:pt x="718" y="580"/>
                </a:cubicBezTo>
                <a:cubicBezTo>
                  <a:pt x="718" y="577"/>
                  <a:pt x="716" y="576"/>
                  <a:pt x="715" y="574"/>
                </a:cubicBezTo>
                <a:cubicBezTo>
                  <a:pt x="713" y="574"/>
                  <a:pt x="711" y="574"/>
                  <a:pt x="710" y="575"/>
                </a:cubicBezTo>
                <a:cubicBezTo>
                  <a:pt x="710" y="569"/>
                  <a:pt x="710" y="569"/>
                  <a:pt x="710" y="569"/>
                </a:cubicBezTo>
                <a:cubicBezTo>
                  <a:pt x="709" y="569"/>
                  <a:pt x="709" y="569"/>
                  <a:pt x="709" y="569"/>
                </a:cubicBezTo>
                <a:cubicBezTo>
                  <a:pt x="709" y="569"/>
                  <a:pt x="709" y="569"/>
                  <a:pt x="709" y="569"/>
                </a:cubicBezTo>
                <a:cubicBezTo>
                  <a:pt x="708" y="569"/>
                  <a:pt x="708" y="569"/>
                  <a:pt x="707" y="569"/>
                </a:cubicBezTo>
                <a:cubicBezTo>
                  <a:pt x="707" y="570"/>
                  <a:pt x="707" y="570"/>
                  <a:pt x="707" y="570"/>
                </a:cubicBezTo>
                <a:cubicBezTo>
                  <a:pt x="706" y="570"/>
                  <a:pt x="706" y="570"/>
                  <a:pt x="706" y="570"/>
                </a:cubicBezTo>
                <a:cubicBezTo>
                  <a:pt x="706" y="571"/>
                  <a:pt x="706" y="571"/>
                  <a:pt x="706" y="571"/>
                </a:cubicBezTo>
                <a:cubicBezTo>
                  <a:pt x="704" y="571"/>
                  <a:pt x="702" y="571"/>
                  <a:pt x="700" y="571"/>
                </a:cubicBezTo>
                <a:cubicBezTo>
                  <a:pt x="699" y="572"/>
                  <a:pt x="699" y="572"/>
                  <a:pt x="699" y="573"/>
                </a:cubicBezTo>
                <a:cubicBezTo>
                  <a:pt x="697" y="573"/>
                  <a:pt x="696" y="573"/>
                  <a:pt x="694" y="573"/>
                </a:cubicBezTo>
                <a:cubicBezTo>
                  <a:pt x="694" y="574"/>
                  <a:pt x="694" y="574"/>
                  <a:pt x="694" y="574"/>
                </a:cubicBezTo>
                <a:cubicBezTo>
                  <a:pt x="693" y="574"/>
                  <a:pt x="693" y="573"/>
                  <a:pt x="692" y="573"/>
                </a:cubicBezTo>
                <a:cubicBezTo>
                  <a:pt x="689" y="573"/>
                  <a:pt x="689" y="573"/>
                  <a:pt x="689" y="573"/>
                </a:cubicBezTo>
                <a:cubicBezTo>
                  <a:pt x="688" y="571"/>
                  <a:pt x="688" y="570"/>
                  <a:pt x="688" y="569"/>
                </a:cubicBezTo>
                <a:cubicBezTo>
                  <a:pt x="687" y="569"/>
                  <a:pt x="687" y="569"/>
                  <a:pt x="687" y="569"/>
                </a:cubicBezTo>
                <a:cubicBezTo>
                  <a:pt x="687" y="568"/>
                  <a:pt x="687" y="567"/>
                  <a:pt x="687" y="567"/>
                </a:cubicBezTo>
                <a:cubicBezTo>
                  <a:pt x="684" y="567"/>
                  <a:pt x="681" y="567"/>
                  <a:pt x="679" y="568"/>
                </a:cubicBezTo>
                <a:cubicBezTo>
                  <a:pt x="679" y="567"/>
                  <a:pt x="679" y="567"/>
                  <a:pt x="679" y="567"/>
                </a:cubicBezTo>
                <a:cubicBezTo>
                  <a:pt x="679" y="567"/>
                  <a:pt x="679" y="567"/>
                  <a:pt x="679" y="567"/>
                </a:cubicBezTo>
                <a:cubicBezTo>
                  <a:pt x="679" y="566"/>
                  <a:pt x="679" y="566"/>
                  <a:pt x="679" y="564"/>
                </a:cubicBezTo>
                <a:cubicBezTo>
                  <a:pt x="681" y="564"/>
                  <a:pt x="681" y="564"/>
                  <a:pt x="681" y="564"/>
                </a:cubicBezTo>
                <a:cubicBezTo>
                  <a:pt x="681" y="565"/>
                  <a:pt x="681" y="565"/>
                  <a:pt x="681" y="565"/>
                </a:cubicBezTo>
                <a:cubicBezTo>
                  <a:pt x="682" y="565"/>
                  <a:pt x="685" y="562"/>
                  <a:pt x="685" y="562"/>
                </a:cubicBezTo>
                <a:cubicBezTo>
                  <a:pt x="686" y="562"/>
                  <a:pt x="686" y="562"/>
                  <a:pt x="686" y="562"/>
                </a:cubicBezTo>
                <a:cubicBezTo>
                  <a:pt x="686" y="561"/>
                  <a:pt x="685" y="560"/>
                  <a:pt x="685" y="560"/>
                </a:cubicBezTo>
                <a:cubicBezTo>
                  <a:pt x="681" y="560"/>
                  <a:pt x="681" y="561"/>
                  <a:pt x="677" y="562"/>
                </a:cubicBezTo>
                <a:cubicBezTo>
                  <a:pt x="677" y="563"/>
                  <a:pt x="677" y="564"/>
                  <a:pt x="677" y="564"/>
                </a:cubicBezTo>
                <a:cubicBezTo>
                  <a:pt x="675" y="564"/>
                  <a:pt x="675" y="564"/>
                  <a:pt x="675" y="564"/>
                </a:cubicBezTo>
                <a:cubicBezTo>
                  <a:pt x="675" y="565"/>
                  <a:pt x="674" y="566"/>
                  <a:pt x="673" y="567"/>
                </a:cubicBezTo>
                <a:cubicBezTo>
                  <a:pt x="671" y="568"/>
                  <a:pt x="669" y="568"/>
                  <a:pt x="667" y="569"/>
                </a:cubicBezTo>
                <a:cubicBezTo>
                  <a:pt x="667" y="569"/>
                  <a:pt x="666" y="570"/>
                  <a:pt x="666" y="571"/>
                </a:cubicBezTo>
                <a:cubicBezTo>
                  <a:pt x="662" y="571"/>
                  <a:pt x="662" y="571"/>
                  <a:pt x="662" y="571"/>
                </a:cubicBezTo>
                <a:cubicBezTo>
                  <a:pt x="662" y="569"/>
                  <a:pt x="662" y="569"/>
                  <a:pt x="660" y="569"/>
                </a:cubicBezTo>
                <a:cubicBezTo>
                  <a:pt x="660" y="567"/>
                  <a:pt x="660" y="567"/>
                  <a:pt x="660" y="567"/>
                </a:cubicBezTo>
                <a:cubicBezTo>
                  <a:pt x="659" y="568"/>
                  <a:pt x="653" y="569"/>
                  <a:pt x="653" y="569"/>
                </a:cubicBezTo>
                <a:cubicBezTo>
                  <a:pt x="653" y="568"/>
                  <a:pt x="653" y="568"/>
                  <a:pt x="653" y="568"/>
                </a:cubicBezTo>
                <a:cubicBezTo>
                  <a:pt x="650" y="568"/>
                  <a:pt x="650" y="568"/>
                  <a:pt x="650" y="568"/>
                </a:cubicBezTo>
                <a:cubicBezTo>
                  <a:pt x="651" y="567"/>
                  <a:pt x="652" y="566"/>
                  <a:pt x="652" y="565"/>
                </a:cubicBezTo>
                <a:close/>
                <a:moveTo>
                  <a:pt x="626" y="199"/>
                </a:moveTo>
                <a:cubicBezTo>
                  <a:pt x="626" y="198"/>
                  <a:pt x="626" y="198"/>
                  <a:pt x="625" y="196"/>
                </a:cubicBezTo>
                <a:cubicBezTo>
                  <a:pt x="626" y="196"/>
                  <a:pt x="627" y="196"/>
                  <a:pt x="628" y="195"/>
                </a:cubicBezTo>
                <a:cubicBezTo>
                  <a:pt x="629" y="196"/>
                  <a:pt x="629" y="196"/>
                  <a:pt x="630" y="197"/>
                </a:cubicBezTo>
                <a:cubicBezTo>
                  <a:pt x="629" y="197"/>
                  <a:pt x="629" y="198"/>
                  <a:pt x="627" y="198"/>
                </a:cubicBezTo>
                <a:cubicBezTo>
                  <a:pt x="627" y="199"/>
                  <a:pt x="627" y="198"/>
                  <a:pt x="626" y="199"/>
                </a:cubicBezTo>
                <a:close/>
                <a:moveTo>
                  <a:pt x="86" y="401"/>
                </a:moveTo>
                <a:cubicBezTo>
                  <a:pt x="85" y="401"/>
                  <a:pt x="85" y="401"/>
                  <a:pt x="85" y="401"/>
                </a:cubicBezTo>
                <a:cubicBezTo>
                  <a:pt x="85" y="402"/>
                  <a:pt x="85" y="402"/>
                  <a:pt x="85" y="402"/>
                </a:cubicBezTo>
                <a:cubicBezTo>
                  <a:pt x="84" y="402"/>
                  <a:pt x="84" y="402"/>
                  <a:pt x="84" y="402"/>
                </a:cubicBezTo>
                <a:cubicBezTo>
                  <a:pt x="84" y="400"/>
                  <a:pt x="84" y="400"/>
                  <a:pt x="84" y="400"/>
                </a:cubicBezTo>
                <a:cubicBezTo>
                  <a:pt x="85" y="400"/>
                  <a:pt x="85" y="400"/>
                  <a:pt x="86" y="400"/>
                </a:cubicBezTo>
                <a:lnTo>
                  <a:pt x="86" y="401"/>
                </a:lnTo>
                <a:close/>
                <a:moveTo>
                  <a:pt x="276" y="412"/>
                </a:moveTo>
                <a:cubicBezTo>
                  <a:pt x="275" y="412"/>
                  <a:pt x="275" y="412"/>
                  <a:pt x="275" y="412"/>
                </a:cubicBezTo>
                <a:cubicBezTo>
                  <a:pt x="275" y="410"/>
                  <a:pt x="275" y="410"/>
                  <a:pt x="275" y="410"/>
                </a:cubicBezTo>
                <a:cubicBezTo>
                  <a:pt x="274" y="410"/>
                  <a:pt x="274" y="410"/>
                  <a:pt x="274" y="410"/>
                </a:cubicBezTo>
                <a:cubicBezTo>
                  <a:pt x="274" y="410"/>
                  <a:pt x="274" y="410"/>
                  <a:pt x="274" y="410"/>
                </a:cubicBezTo>
                <a:cubicBezTo>
                  <a:pt x="273" y="409"/>
                  <a:pt x="271" y="409"/>
                  <a:pt x="269" y="409"/>
                </a:cubicBezTo>
                <a:cubicBezTo>
                  <a:pt x="269" y="408"/>
                  <a:pt x="269" y="406"/>
                  <a:pt x="268" y="405"/>
                </a:cubicBezTo>
                <a:cubicBezTo>
                  <a:pt x="269" y="405"/>
                  <a:pt x="269" y="405"/>
                  <a:pt x="269" y="405"/>
                </a:cubicBezTo>
                <a:cubicBezTo>
                  <a:pt x="269" y="404"/>
                  <a:pt x="269" y="404"/>
                  <a:pt x="269" y="404"/>
                </a:cubicBezTo>
                <a:cubicBezTo>
                  <a:pt x="271" y="405"/>
                  <a:pt x="271" y="406"/>
                  <a:pt x="274" y="406"/>
                </a:cubicBezTo>
                <a:cubicBezTo>
                  <a:pt x="274" y="407"/>
                  <a:pt x="274" y="409"/>
                  <a:pt x="276" y="410"/>
                </a:cubicBezTo>
                <a:lnTo>
                  <a:pt x="276" y="412"/>
                </a:lnTo>
                <a:close/>
                <a:moveTo>
                  <a:pt x="281" y="402"/>
                </a:moveTo>
                <a:cubicBezTo>
                  <a:pt x="280" y="402"/>
                  <a:pt x="280" y="402"/>
                  <a:pt x="280" y="402"/>
                </a:cubicBezTo>
                <a:cubicBezTo>
                  <a:pt x="280" y="400"/>
                  <a:pt x="280" y="400"/>
                  <a:pt x="280" y="400"/>
                </a:cubicBezTo>
                <a:cubicBezTo>
                  <a:pt x="280" y="400"/>
                  <a:pt x="280" y="400"/>
                  <a:pt x="280" y="400"/>
                </a:cubicBezTo>
                <a:cubicBezTo>
                  <a:pt x="280" y="400"/>
                  <a:pt x="280" y="400"/>
                  <a:pt x="280" y="400"/>
                </a:cubicBezTo>
                <a:cubicBezTo>
                  <a:pt x="281" y="400"/>
                  <a:pt x="281" y="400"/>
                  <a:pt x="281" y="400"/>
                </a:cubicBezTo>
                <a:lnTo>
                  <a:pt x="281" y="402"/>
                </a:lnTo>
                <a:close/>
                <a:moveTo>
                  <a:pt x="320" y="252"/>
                </a:moveTo>
                <a:cubicBezTo>
                  <a:pt x="319" y="252"/>
                  <a:pt x="319" y="252"/>
                  <a:pt x="319" y="252"/>
                </a:cubicBezTo>
                <a:cubicBezTo>
                  <a:pt x="319" y="251"/>
                  <a:pt x="319" y="251"/>
                  <a:pt x="319" y="251"/>
                </a:cubicBezTo>
                <a:cubicBezTo>
                  <a:pt x="320" y="251"/>
                  <a:pt x="320" y="251"/>
                  <a:pt x="320" y="251"/>
                </a:cubicBezTo>
                <a:lnTo>
                  <a:pt x="320" y="252"/>
                </a:lnTo>
                <a:close/>
                <a:moveTo>
                  <a:pt x="336" y="481"/>
                </a:moveTo>
                <a:cubicBezTo>
                  <a:pt x="335" y="481"/>
                  <a:pt x="335" y="481"/>
                  <a:pt x="335" y="481"/>
                </a:cubicBezTo>
                <a:cubicBezTo>
                  <a:pt x="335" y="479"/>
                  <a:pt x="335" y="479"/>
                  <a:pt x="335" y="479"/>
                </a:cubicBezTo>
                <a:cubicBezTo>
                  <a:pt x="336" y="479"/>
                  <a:pt x="336" y="479"/>
                  <a:pt x="336" y="479"/>
                </a:cubicBezTo>
                <a:lnTo>
                  <a:pt x="336" y="481"/>
                </a:lnTo>
                <a:close/>
                <a:moveTo>
                  <a:pt x="390" y="561"/>
                </a:moveTo>
                <a:cubicBezTo>
                  <a:pt x="389" y="561"/>
                  <a:pt x="389" y="561"/>
                  <a:pt x="388" y="562"/>
                </a:cubicBezTo>
                <a:cubicBezTo>
                  <a:pt x="388" y="562"/>
                  <a:pt x="388" y="562"/>
                  <a:pt x="388" y="562"/>
                </a:cubicBezTo>
                <a:cubicBezTo>
                  <a:pt x="387" y="562"/>
                  <a:pt x="387" y="562"/>
                  <a:pt x="387" y="562"/>
                </a:cubicBezTo>
                <a:cubicBezTo>
                  <a:pt x="386" y="564"/>
                  <a:pt x="388" y="563"/>
                  <a:pt x="385" y="564"/>
                </a:cubicBezTo>
                <a:cubicBezTo>
                  <a:pt x="385" y="562"/>
                  <a:pt x="385" y="562"/>
                  <a:pt x="385" y="562"/>
                </a:cubicBezTo>
                <a:cubicBezTo>
                  <a:pt x="387" y="561"/>
                  <a:pt x="388" y="560"/>
                  <a:pt x="389" y="560"/>
                </a:cubicBezTo>
                <a:cubicBezTo>
                  <a:pt x="389" y="560"/>
                  <a:pt x="389" y="560"/>
                  <a:pt x="389" y="560"/>
                </a:cubicBezTo>
                <a:cubicBezTo>
                  <a:pt x="390" y="560"/>
                  <a:pt x="390" y="560"/>
                  <a:pt x="390" y="560"/>
                </a:cubicBezTo>
                <a:lnTo>
                  <a:pt x="390" y="561"/>
                </a:lnTo>
                <a:close/>
                <a:moveTo>
                  <a:pt x="429" y="342"/>
                </a:moveTo>
                <a:cubicBezTo>
                  <a:pt x="429" y="343"/>
                  <a:pt x="429" y="343"/>
                  <a:pt x="429" y="343"/>
                </a:cubicBezTo>
                <a:cubicBezTo>
                  <a:pt x="426" y="343"/>
                  <a:pt x="426" y="343"/>
                  <a:pt x="426" y="343"/>
                </a:cubicBezTo>
                <a:cubicBezTo>
                  <a:pt x="424" y="343"/>
                  <a:pt x="420" y="346"/>
                  <a:pt x="417" y="345"/>
                </a:cubicBezTo>
                <a:cubicBezTo>
                  <a:pt x="417" y="344"/>
                  <a:pt x="417" y="344"/>
                  <a:pt x="416" y="343"/>
                </a:cubicBezTo>
                <a:cubicBezTo>
                  <a:pt x="412" y="343"/>
                  <a:pt x="412" y="343"/>
                  <a:pt x="412" y="343"/>
                </a:cubicBezTo>
                <a:cubicBezTo>
                  <a:pt x="412" y="343"/>
                  <a:pt x="412" y="343"/>
                  <a:pt x="412" y="343"/>
                </a:cubicBezTo>
                <a:cubicBezTo>
                  <a:pt x="410" y="342"/>
                  <a:pt x="409" y="344"/>
                  <a:pt x="407" y="342"/>
                </a:cubicBezTo>
                <a:cubicBezTo>
                  <a:pt x="406" y="342"/>
                  <a:pt x="406" y="342"/>
                  <a:pt x="406" y="342"/>
                </a:cubicBezTo>
                <a:cubicBezTo>
                  <a:pt x="406" y="341"/>
                  <a:pt x="406" y="341"/>
                  <a:pt x="406" y="341"/>
                </a:cubicBezTo>
                <a:cubicBezTo>
                  <a:pt x="408" y="341"/>
                  <a:pt x="408" y="341"/>
                  <a:pt x="408" y="341"/>
                </a:cubicBezTo>
                <a:cubicBezTo>
                  <a:pt x="410" y="340"/>
                  <a:pt x="409" y="339"/>
                  <a:pt x="412" y="339"/>
                </a:cubicBezTo>
                <a:cubicBezTo>
                  <a:pt x="413" y="339"/>
                  <a:pt x="413" y="338"/>
                  <a:pt x="413" y="337"/>
                </a:cubicBezTo>
                <a:cubicBezTo>
                  <a:pt x="416" y="338"/>
                  <a:pt x="417" y="339"/>
                  <a:pt x="421" y="339"/>
                </a:cubicBezTo>
                <a:cubicBezTo>
                  <a:pt x="421" y="341"/>
                  <a:pt x="421" y="341"/>
                  <a:pt x="421" y="341"/>
                </a:cubicBezTo>
                <a:cubicBezTo>
                  <a:pt x="422" y="341"/>
                  <a:pt x="422" y="341"/>
                  <a:pt x="422" y="341"/>
                </a:cubicBezTo>
                <a:cubicBezTo>
                  <a:pt x="422" y="341"/>
                  <a:pt x="422" y="341"/>
                  <a:pt x="422" y="341"/>
                </a:cubicBezTo>
                <a:cubicBezTo>
                  <a:pt x="424" y="341"/>
                  <a:pt x="427" y="341"/>
                  <a:pt x="430" y="341"/>
                </a:cubicBezTo>
                <a:cubicBezTo>
                  <a:pt x="430" y="342"/>
                  <a:pt x="430" y="341"/>
                  <a:pt x="429" y="342"/>
                </a:cubicBezTo>
                <a:close/>
                <a:moveTo>
                  <a:pt x="430" y="310"/>
                </a:moveTo>
                <a:cubicBezTo>
                  <a:pt x="430" y="311"/>
                  <a:pt x="430" y="311"/>
                  <a:pt x="429" y="312"/>
                </a:cubicBezTo>
                <a:cubicBezTo>
                  <a:pt x="427" y="313"/>
                  <a:pt x="422" y="312"/>
                  <a:pt x="421" y="311"/>
                </a:cubicBezTo>
                <a:cubicBezTo>
                  <a:pt x="421" y="311"/>
                  <a:pt x="420" y="310"/>
                  <a:pt x="420" y="310"/>
                </a:cubicBezTo>
                <a:cubicBezTo>
                  <a:pt x="419" y="310"/>
                  <a:pt x="418" y="310"/>
                  <a:pt x="416" y="310"/>
                </a:cubicBezTo>
                <a:cubicBezTo>
                  <a:pt x="416" y="311"/>
                  <a:pt x="416" y="311"/>
                  <a:pt x="416" y="311"/>
                </a:cubicBezTo>
                <a:cubicBezTo>
                  <a:pt x="416" y="311"/>
                  <a:pt x="416" y="311"/>
                  <a:pt x="416" y="311"/>
                </a:cubicBezTo>
                <a:cubicBezTo>
                  <a:pt x="416" y="314"/>
                  <a:pt x="416" y="314"/>
                  <a:pt x="416" y="314"/>
                </a:cubicBezTo>
                <a:cubicBezTo>
                  <a:pt x="416" y="314"/>
                  <a:pt x="422" y="317"/>
                  <a:pt x="424" y="317"/>
                </a:cubicBezTo>
                <a:cubicBezTo>
                  <a:pt x="424" y="319"/>
                  <a:pt x="424" y="319"/>
                  <a:pt x="424" y="319"/>
                </a:cubicBezTo>
                <a:cubicBezTo>
                  <a:pt x="423" y="319"/>
                  <a:pt x="422" y="318"/>
                  <a:pt x="422" y="318"/>
                </a:cubicBezTo>
                <a:cubicBezTo>
                  <a:pt x="420" y="318"/>
                  <a:pt x="420" y="318"/>
                  <a:pt x="420" y="318"/>
                </a:cubicBezTo>
                <a:cubicBezTo>
                  <a:pt x="420" y="317"/>
                  <a:pt x="420" y="317"/>
                  <a:pt x="420" y="317"/>
                </a:cubicBezTo>
                <a:cubicBezTo>
                  <a:pt x="417" y="316"/>
                  <a:pt x="408" y="319"/>
                  <a:pt x="406" y="320"/>
                </a:cubicBezTo>
                <a:cubicBezTo>
                  <a:pt x="406" y="321"/>
                  <a:pt x="406" y="321"/>
                  <a:pt x="406" y="321"/>
                </a:cubicBezTo>
                <a:cubicBezTo>
                  <a:pt x="405" y="322"/>
                  <a:pt x="405" y="322"/>
                  <a:pt x="404" y="322"/>
                </a:cubicBezTo>
                <a:cubicBezTo>
                  <a:pt x="404" y="323"/>
                  <a:pt x="403" y="324"/>
                  <a:pt x="403" y="324"/>
                </a:cubicBezTo>
                <a:cubicBezTo>
                  <a:pt x="402" y="325"/>
                  <a:pt x="403" y="324"/>
                  <a:pt x="402" y="325"/>
                </a:cubicBezTo>
                <a:cubicBezTo>
                  <a:pt x="401" y="325"/>
                  <a:pt x="401" y="325"/>
                  <a:pt x="401" y="325"/>
                </a:cubicBezTo>
                <a:cubicBezTo>
                  <a:pt x="401" y="321"/>
                  <a:pt x="401" y="321"/>
                  <a:pt x="401" y="321"/>
                </a:cubicBezTo>
                <a:cubicBezTo>
                  <a:pt x="402" y="321"/>
                  <a:pt x="403" y="321"/>
                  <a:pt x="403" y="322"/>
                </a:cubicBezTo>
                <a:cubicBezTo>
                  <a:pt x="403" y="321"/>
                  <a:pt x="403" y="321"/>
                  <a:pt x="403" y="321"/>
                </a:cubicBezTo>
                <a:cubicBezTo>
                  <a:pt x="404" y="321"/>
                  <a:pt x="404" y="320"/>
                  <a:pt x="405" y="320"/>
                </a:cubicBezTo>
                <a:cubicBezTo>
                  <a:pt x="405" y="319"/>
                  <a:pt x="405" y="319"/>
                  <a:pt x="405" y="319"/>
                </a:cubicBezTo>
                <a:cubicBezTo>
                  <a:pt x="406" y="319"/>
                  <a:pt x="406" y="318"/>
                  <a:pt x="406" y="318"/>
                </a:cubicBezTo>
                <a:cubicBezTo>
                  <a:pt x="409" y="316"/>
                  <a:pt x="409" y="316"/>
                  <a:pt x="413" y="316"/>
                </a:cubicBezTo>
                <a:cubicBezTo>
                  <a:pt x="413" y="314"/>
                  <a:pt x="413" y="314"/>
                  <a:pt x="413" y="314"/>
                </a:cubicBezTo>
                <a:cubicBezTo>
                  <a:pt x="412" y="314"/>
                  <a:pt x="411" y="314"/>
                  <a:pt x="410" y="313"/>
                </a:cubicBezTo>
                <a:cubicBezTo>
                  <a:pt x="405" y="313"/>
                  <a:pt x="405" y="313"/>
                  <a:pt x="405" y="313"/>
                </a:cubicBezTo>
                <a:cubicBezTo>
                  <a:pt x="405" y="314"/>
                  <a:pt x="405" y="314"/>
                  <a:pt x="405" y="314"/>
                </a:cubicBezTo>
                <a:cubicBezTo>
                  <a:pt x="404" y="314"/>
                  <a:pt x="402" y="316"/>
                  <a:pt x="401" y="316"/>
                </a:cubicBezTo>
                <a:cubicBezTo>
                  <a:pt x="401" y="318"/>
                  <a:pt x="401" y="318"/>
                  <a:pt x="401" y="318"/>
                </a:cubicBezTo>
                <a:cubicBezTo>
                  <a:pt x="401" y="318"/>
                  <a:pt x="400" y="318"/>
                  <a:pt x="400" y="318"/>
                </a:cubicBezTo>
                <a:cubicBezTo>
                  <a:pt x="400" y="322"/>
                  <a:pt x="400" y="322"/>
                  <a:pt x="400" y="322"/>
                </a:cubicBezTo>
                <a:cubicBezTo>
                  <a:pt x="400" y="322"/>
                  <a:pt x="398" y="323"/>
                  <a:pt x="398" y="324"/>
                </a:cubicBezTo>
                <a:cubicBezTo>
                  <a:pt x="395" y="323"/>
                  <a:pt x="392" y="322"/>
                  <a:pt x="389" y="322"/>
                </a:cubicBezTo>
                <a:cubicBezTo>
                  <a:pt x="389" y="321"/>
                  <a:pt x="389" y="321"/>
                  <a:pt x="389" y="321"/>
                </a:cubicBezTo>
                <a:cubicBezTo>
                  <a:pt x="388" y="320"/>
                  <a:pt x="388" y="319"/>
                  <a:pt x="386" y="319"/>
                </a:cubicBezTo>
                <a:cubicBezTo>
                  <a:pt x="386" y="318"/>
                  <a:pt x="386" y="318"/>
                  <a:pt x="386" y="318"/>
                </a:cubicBezTo>
                <a:cubicBezTo>
                  <a:pt x="388" y="317"/>
                  <a:pt x="387" y="317"/>
                  <a:pt x="388" y="316"/>
                </a:cubicBezTo>
                <a:cubicBezTo>
                  <a:pt x="389" y="316"/>
                  <a:pt x="389" y="316"/>
                  <a:pt x="389" y="316"/>
                </a:cubicBezTo>
                <a:cubicBezTo>
                  <a:pt x="388" y="315"/>
                  <a:pt x="388" y="315"/>
                  <a:pt x="387" y="313"/>
                </a:cubicBezTo>
                <a:cubicBezTo>
                  <a:pt x="388" y="312"/>
                  <a:pt x="390" y="311"/>
                  <a:pt x="391" y="310"/>
                </a:cubicBezTo>
                <a:cubicBezTo>
                  <a:pt x="392" y="310"/>
                  <a:pt x="392" y="310"/>
                  <a:pt x="392" y="310"/>
                </a:cubicBezTo>
                <a:cubicBezTo>
                  <a:pt x="392" y="309"/>
                  <a:pt x="392" y="310"/>
                  <a:pt x="393" y="309"/>
                </a:cubicBezTo>
                <a:cubicBezTo>
                  <a:pt x="392" y="306"/>
                  <a:pt x="390" y="304"/>
                  <a:pt x="388" y="303"/>
                </a:cubicBezTo>
                <a:cubicBezTo>
                  <a:pt x="388" y="302"/>
                  <a:pt x="388" y="302"/>
                  <a:pt x="388" y="302"/>
                </a:cubicBezTo>
                <a:cubicBezTo>
                  <a:pt x="393" y="303"/>
                  <a:pt x="395" y="304"/>
                  <a:pt x="400" y="304"/>
                </a:cubicBezTo>
                <a:cubicBezTo>
                  <a:pt x="400" y="302"/>
                  <a:pt x="400" y="302"/>
                  <a:pt x="400" y="302"/>
                </a:cubicBezTo>
                <a:cubicBezTo>
                  <a:pt x="398" y="302"/>
                  <a:pt x="398" y="302"/>
                  <a:pt x="398" y="302"/>
                </a:cubicBezTo>
                <a:cubicBezTo>
                  <a:pt x="398" y="301"/>
                  <a:pt x="397" y="300"/>
                  <a:pt x="397" y="300"/>
                </a:cubicBezTo>
                <a:cubicBezTo>
                  <a:pt x="397" y="299"/>
                  <a:pt x="396" y="299"/>
                  <a:pt x="395" y="299"/>
                </a:cubicBezTo>
                <a:cubicBezTo>
                  <a:pt x="395" y="298"/>
                  <a:pt x="395" y="298"/>
                  <a:pt x="395" y="298"/>
                </a:cubicBezTo>
                <a:cubicBezTo>
                  <a:pt x="389" y="298"/>
                  <a:pt x="389" y="298"/>
                  <a:pt x="389" y="298"/>
                </a:cubicBezTo>
                <a:cubicBezTo>
                  <a:pt x="389" y="297"/>
                  <a:pt x="389" y="297"/>
                  <a:pt x="389" y="297"/>
                </a:cubicBezTo>
                <a:cubicBezTo>
                  <a:pt x="385" y="297"/>
                  <a:pt x="385" y="297"/>
                  <a:pt x="385" y="297"/>
                </a:cubicBezTo>
                <a:cubicBezTo>
                  <a:pt x="385" y="297"/>
                  <a:pt x="385" y="297"/>
                  <a:pt x="385" y="297"/>
                </a:cubicBezTo>
                <a:cubicBezTo>
                  <a:pt x="384" y="296"/>
                  <a:pt x="383" y="296"/>
                  <a:pt x="381" y="296"/>
                </a:cubicBezTo>
                <a:cubicBezTo>
                  <a:pt x="381" y="297"/>
                  <a:pt x="381" y="297"/>
                  <a:pt x="381" y="297"/>
                </a:cubicBezTo>
                <a:cubicBezTo>
                  <a:pt x="378" y="297"/>
                  <a:pt x="378" y="297"/>
                  <a:pt x="378" y="297"/>
                </a:cubicBezTo>
                <a:cubicBezTo>
                  <a:pt x="378" y="294"/>
                  <a:pt x="378" y="294"/>
                  <a:pt x="378" y="294"/>
                </a:cubicBezTo>
                <a:cubicBezTo>
                  <a:pt x="380" y="294"/>
                  <a:pt x="381" y="294"/>
                  <a:pt x="384" y="294"/>
                </a:cubicBezTo>
                <a:cubicBezTo>
                  <a:pt x="384" y="293"/>
                  <a:pt x="385" y="293"/>
                  <a:pt x="385" y="292"/>
                </a:cubicBezTo>
                <a:cubicBezTo>
                  <a:pt x="387" y="292"/>
                  <a:pt x="389" y="294"/>
                  <a:pt x="392" y="293"/>
                </a:cubicBezTo>
                <a:cubicBezTo>
                  <a:pt x="392" y="293"/>
                  <a:pt x="392" y="293"/>
                  <a:pt x="392" y="293"/>
                </a:cubicBezTo>
                <a:cubicBezTo>
                  <a:pt x="393" y="293"/>
                  <a:pt x="393" y="293"/>
                  <a:pt x="393" y="293"/>
                </a:cubicBezTo>
                <a:cubicBezTo>
                  <a:pt x="393" y="292"/>
                  <a:pt x="393" y="292"/>
                  <a:pt x="393" y="292"/>
                </a:cubicBezTo>
                <a:cubicBezTo>
                  <a:pt x="399" y="292"/>
                  <a:pt x="399" y="292"/>
                  <a:pt x="399" y="292"/>
                </a:cubicBezTo>
                <a:cubicBezTo>
                  <a:pt x="399" y="291"/>
                  <a:pt x="399" y="291"/>
                  <a:pt x="399" y="291"/>
                </a:cubicBezTo>
                <a:cubicBezTo>
                  <a:pt x="400" y="291"/>
                  <a:pt x="400" y="291"/>
                  <a:pt x="400" y="291"/>
                </a:cubicBezTo>
                <a:cubicBezTo>
                  <a:pt x="400" y="291"/>
                  <a:pt x="400" y="291"/>
                  <a:pt x="400" y="291"/>
                </a:cubicBezTo>
                <a:cubicBezTo>
                  <a:pt x="402" y="291"/>
                  <a:pt x="402" y="291"/>
                  <a:pt x="402" y="291"/>
                </a:cubicBezTo>
                <a:cubicBezTo>
                  <a:pt x="402" y="290"/>
                  <a:pt x="402" y="290"/>
                  <a:pt x="402" y="290"/>
                </a:cubicBezTo>
                <a:cubicBezTo>
                  <a:pt x="406" y="290"/>
                  <a:pt x="406" y="290"/>
                  <a:pt x="406" y="290"/>
                </a:cubicBezTo>
                <a:cubicBezTo>
                  <a:pt x="406" y="289"/>
                  <a:pt x="406" y="289"/>
                  <a:pt x="406" y="289"/>
                </a:cubicBezTo>
                <a:cubicBezTo>
                  <a:pt x="407" y="289"/>
                  <a:pt x="408" y="289"/>
                  <a:pt x="409" y="289"/>
                </a:cubicBezTo>
                <a:cubicBezTo>
                  <a:pt x="409" y="288"/>
                  <a:pt x="409" y="288"/>
                  <a:pt x="409" y="288"/>
                </a:cubicBezTo>
                <a:cubicBezTo>
                  <a:pt x="410" y="288"/>
                  <a:pt x="410" y="289"/>
                  <a:pt x="410" y="289"/>
                </a:cubicBezTo>
                <a:cubicBezTo>
                  <a:pt x="412" y="288"/>
                  <a:pt x="413" y="288"/>
                  <a:pt x="414" y="288"/>
                </a:cubicBezTo>
                <a:cubicBezTo>
                  <a:pt x="415" y="288"/>
                  <a:pt x="415" y="289"/>
                  <a:pt x="415" y="289"/>
                </a:cubicBezTo>
                <a:cubicBezTo>
                  <a:pt x="417" y="289"/>
                  <a:pt x="417" y="289"/>
                  <a:pt x="417" y="289"/>
                </a:cubicBezTo>
                <a:cubicBezTo>
                  <a:pt x="417" y="290"/>
                  <a:pt x="417" y="290"/>
                  <a:pt x="417" y="290"/>
                </a:cubicBezTo>
                <a:cubicBezTo>
                  <a:pt x="418" y="290"/>
                  <a:pt x="418" y="290"/>
                  <a:pt x="418" y="290"/>
                </a:cubicBezTo>
                <a:cubicBezTo>
                  <a:pt x="418" y="291"/>
                  <a:pt x="418" y="291"/>
                  <a:pt x="418" y="291"/>
                </a:cubicBezTo>
                <a:cubicBezTo>
                  <a:pt x="420" y="291"/>
                  <a:pt x="421" y="291"/>
                  <a:pt x="423" y="291"/>
                </a:cubicBezTo>
                <a:cubicBezTo>
                  <a:pt x="423" y="292"/>
                  <a:pt x="423" y="292"/>
                  <a:pt x="423" y="292"/>
                </a:cubicBezTo>
                <a:cubicBezTo>
                  <a:pt x="419" y="293"/>
                  <a:pt x="414" y="292"/>
                  <a:pt x="412" y="295"/>
                </a:cubicBezTo>
                <a:cubicBezTo>
                  <a:pt x="410" y="295"/>
                  <a:pt x="410" y="295"/>
                  <a:pt x="410" y="295"/>
                </a:cubicBezTo>
                <a:cubicBezTo>
                  <a:pt x="412" y="297"/>
                  <a:pt x="413" y="296"/>
                  <a:pt x="416" y="297"/>
                </a:cubicBezTo>
                <a:cubicBezTo>
                  <a:pt x="416" y="297"/>
                  <a:pt x="416" y="297"/>
                  <a:pt x="416" y="297"/>
                </a:cubicBezTo>
                <a:cubicBezTo>
                  <a:pt x="418" y="297"/>
                  <a:pt x="419" y="298"/>
                  <a:pt x="421" y="298"/>
                </a:cubicBezTo>
                <a:cubicBezTo>
                  <a:pt x="421" y="299"/>
                  <a:pt x="421" y="299"/>
                  <a:pt x="421" y="299"/>
                </a:cubicBezTo>
                <a:cubicBezTo>
                  <a:pt x="422" y="299"/>
                  <a:pt x="422" y="299"/>
                  <a:pt x="422" y="299"/>
                </a:cubicBezTo>
                <a:cubicBezTo>
                  <a:pt x="422" y="299"/>
                  <a:pt x="422" y="299"/>
                  <a:pt x="422" y="299"/>
                </a:cubicBezTo>
                <a:cubicBezTo>
                  <a:pt x="425" y="300"/>
                  <a:pt x="430" y="299"/>
                  <a:pt x="431" y="298"/>
                </a:cubicBezTo>
                <a:cubicBezTo>
                  <a:pt x="432" y="298"/>
                  <a:pt x="432" y="299"/>
                  <a:pt x="433" y="299"/>
                </a:cubicBezTo>
                <a:cubicBezTo>
                  <a:pt x="433" y="302"/>
                  <a:pt x="432" y="305"/>
                  <a:pt x="429" y="306"/>
                </a:cubicBezTo>
                <a:cubicBezTo>
                  <a:pt x="430" y="309"/>
                  <a:pt x="431" y="308"/>
                  <a:pt x="431" y="310"/>
                </a:cubicBezTo>
                <a:lnTo>
                  <a:pt x="430" y="310"/>
                </a:lnTo>
                <a:close/>
                <a:moveTo>
                  <a:pt x="477" y="638"/>
                </a:moveTo>
                <a:cubicBezTo>
                  <a:pt x="475" y="638"/>
                  <a:pt x="475" y="638"/>
                  <a:pt x="475" y="638"/>
                </a:cubicBezTo>
                <a:cubicBezTo>
                  <a:pt x="474" y="635"/>
                  <a:pt x="472" y="633"/>
                  <a:pt x="470" y="632"/>
                </a:cubicBezTo>
                <a:cubicBezTo>
                  <a:pt x="470" y="630"/>
                  <a:pt x="471" y="629"/>
                  <a:pt x="471" y="627"/>
                </a:cubicBezTo>
                <a:cubicBezTo>
                  <a:pt x="472" y="627"/>
                  <a:pt x="472" y="627"/>
                  <a:pt x="472" y="627"/>
                </a:cubicBezTo>
                <a:cubicBezTo>
                  <a:pt x="472" y="629"/>
                  <a:pt x="472" y="630"/>
                  <a:pt x="473" y="631"/>
                </a:cubicBezTo>
                <a:cubicBezTo>
                  <a:pt x="475" y="631"/>
                  <a:pt x="475" y="631"/>
                  <a:pt x="475" y="631"/>
                </a:cubicBezTo>
                <a:cubicBezTo>
                  <a:pt x="476" y="629"/>
                  <a:pt x="476" y="630"/>
                  <a:pt x="477" y="629"/>
                </a:cubicBezTo>
                <a:cubicBezTo>
                  <a:pt x="477" y="632"/>
                  <a:pt x="476" y="633"/>
                  <a:pt x="479" y="634"/>
                </a:cubicBezTo>
                <a:cubicBezTo>
                  <a:pt x="478" y="637"/>
                  <a:pt x="478" y="636"/>
                  <a:pt x="477" y="638"/>
                </a:cubicBezTo>
                <a:close/>
                <a:moveTo>
                  <a:pt x="483" y="358"/>
                </a:moveTo>
                <a:cubicBezTo>
                  <a:pt x="483" y="359"/>
                  <a:pt x="483" y="359"/>
                  <a:pt x="483" y="359"/>
                </a:cubicBezTo>
                <a:cubicBezTo>
                  <a:pt x="482" y="360"/>
                  <a:pt x="482" y="360"/>
                  <a:pt x="482" y="360"/>
                </a:cubicBezTo>
                <a:cubicBezTo>
                  <a:pt x="481" y="360"/>
                  <a:pt x="481" y="360"/>
                  <a:pt x="481" y="360"/>
                </a:cubicBezTo>
                <a:cubicBezTo>
                  <a:pt x="480" y="361"/>
                  <a:pt x="479" y="363"/>
                  <a:pt x="478" y="364"/>
                </a:cubicBezTo>
                <a:cubicBezTo>
                  <a:pt x="477" y="364"/>
                  <a:pt x="477" y="364"/>
                  <a:pt x="477" y="364"/>
                </a:cubicBezTo>
                <a:cubicBezTo>
                  <a:pt x="477" y="366"/>
                  <a:pt x="477" y="366"/>
                  <a:pt x="477" y="366"/>
                </a:cubicBezTo>
                <a:cubicBezTo>
                  <a:pt x="477" y="367"/>
                  <a:pt x="475" y="366"/>
                  <a:pt x="474" y="368"/>
                </a:cubicBezTo>
                <a:cubicBezTo>
                  <a:pt x="471" y="368"/>
                  <a:pt x="471" y="368"/>
                  <a:pt x="470" y="366"/>
                </a:cubicBezTo>
                <a:cubicBezTo>
                  <a:pt x="465" y="366"/>
                  <a:pt x="467" y="367"/>
                  <a:pt x="465" y="370"/>
                </a:cubicBezTo>
                <a:cubicBezTo>
                  <a:pt x="464" y="370"/>
                  <a:pt x="464" y="370"/>
                  <a:pt x="464" y="370"/>
                </a:cubicBezTo>
                <a:cubicBezTo>
                  <a:pt x="464" y="372"/>
                  <a:pt x="464" y="372"/>
                  <a:pt x="464" y="372"/>
                </a:cubicBezTo>
                <a:cubicBezTo>
                  <a:pt x="461" y="373"/>
                  <a:pt x="461" y="373"/>
                  <a:pt x="461" y="373"/>
                </a:cubicBezTo>
                <a:cubicBezTo>
                  <a:pt x="461" y="374"/>
                  <a:pt x="461" y="374"/>
                  <a:pt x="461" y="374"/>
                </a:cubicBezTo>
                <a:cubicBezTo>
                  <a:pt x="460" y="374"/>
                  <a:pt x="459" y="373"/>
                  <a:pt x="457" y="373"/>
                </a:cubicBezTo>
                <a:cubicBezTo>
                  <a:pt x="457" y="374"/>
                  <a:pt x="457" y="374"/>
                  <a:pt x="457" y="374"/>
                </a:cubicBezTo>
                <a:cubicBezTo>
                  <a:pt x="452" y="374"/>
                  <a:pt x="452" y="374"/>
                  <a:pt x="452" y="374"/>
                </a:cubicBezTo>
                <a:cubicBezTo>
                  <a:pt x="452" y="375"/>
                  <a:pt x="452" y="375"/>
                  <a:pt x="452" y="375"/>
                </a:cubicBezTo>
                <a:cubicBezTo>
                  <a:pt x="452" y="375"/>
                  <a:pt x="451" y="374"/>
                  <a:pt x="450" y="374"/>
                </a:cubicBezTo>
                <a:cubicBezTo>
                  <a:pt x="450" y="375"/>
                  <a:pt x="450" y="375"/>
                  <a:pt x="450" y="375"/>
                </a:cubicBezTo>
                <a:cubicBezTo>
                  <a:pt x="449" y="375"/>
                  <a:pt x="449" y="375"/>
                  <a:pt x="449" y="375"/>
                </a:cubicBezTo>
                <a:cubicBezTo>
                  <a:pt x="449" y="375"/>
                  <a:pt x="449" y="375"/>
                  <a:pt x="449" y="375"/>
                </a:cubicBezTo>
                <a:cubicBezTo>
                  <a:pt x="448" y="376"/>
                  <a:pt x="447" y="376"/>
                  <a:pt x="447" y="376"/>
                </a:cubicBezTo>
                <a:cubicBezTo>
                  <a:pt x="446" y="375"/>
                  <a:pt x="445" y="375"/>
                  <a:pt x="444" y="375"/>
                </a:cubicBezTo>
                <a:cubicBezTo>
                  <a:pt x="443" y="373"/>
                  <a:pt x="443" y="372"/>
                  <a:pt x="443" y="371"/>
                </a:cubicBezTo>
                <a:cubicBezTo>
                  <a:pt x="441" y="370"/>
                  <a:pt x="440" y="371"/>
                  <a:pt x="439" y="370"/>
                </a:cubicBezTo>
                <a:cubicBezTo>
                  <a:pt x="439" y="370"/>
                  <a:pt x="439" y="370"/>
                  <a:pt x="439" y="370"/>
                </a:cubicBezTo>
                <a:cubicBezTo>
                  <a:pt x="436" y="370"/>
                  <a:pt x="436" y="370"/>
                  <a:pt x="436" y="370"/>
                </a:cubicBezTo>
                <a:cubicBezTo>
                  <a:pt x="436" y="369"/>
                  <a:pt x="436" y="369"/>
                  <a:pt x="436" y="369"/>
                </a:cubicBezTo>
                <a:cubicBezTo>
                  <a:pt x="435" y="369"/>
                  <a:pt x="435" y="369"/>
                  <a:pt x="435" y="369"/>
                </a:cubicBezTo>
                <a:cubicBezTo>
                  <a:pt x="435" y="368"/>
                  <a:pt x="435" y="368"/>
                  <a:pt x="435" y="368"/>
                </a:cubicBezTo>
                <a:cubicBezTo>
                  <a:pt x="434" y="368"/>
                  <a:pt x="433" y="367"/>
                  <a:pt x="433" y="367"/>
                </a:cubicBezTo>
                <a:cubicBezTo>
                  <a:pt x="432" y="366"/>
                  <a:pt x="433" y="366"/>
                  <a:pt x="432" y="366"/>
                </a:cubicBezTo>
                <a:cubicBezTo>
                  <a:pt x="432" y="365"/>
                  <a:pt x="432" y="365"/>
                  <a:pt x="432" y="365"/>
                </a:cubicBezTo>
                <a:cubicBezTo>
                  <a:pt x="433" y="365"/>
                  <a:pt x="434" y="365"/>
                  <a:pt x="435" y="366"/>
                </a:cubicBezTo>
                <a:cubicBezTo>
                  <a:pt x="435" y="366"/>
                  <a:pt x="435" y="366"/>
                  <a:pt x="435" y="366"/>
                </a:cubicBezTo>
                <a:cubicBezTo>
                  <a:pt x="439" y="366"/>
                  <a:pt x="439" y="366"/>
                  <a:pt x="439" y="366"/>
                </a:cubicBezTo>
                <a:cubicBezTo>
                  <a:pt x="439" y="367"/>
                  <a:pt x="439" y="367"/>
                  <a:pt x="439" y="367"/>
                </a:cubicBezTo>
                <a:cubicBezTo>
                  <a:pt x="443" y="367"/>
                  <a:pt x="451" y="361"/>
                  <a:pt x="452" y="358"/>
                </a:cubicBezTo>
                <a:cubicBezTo>
                  <a:pt x="454" y="359"/>
                  <a:pt x="456" y="359"/>
                  <a:pt x="458" y="359"/>
                </a:cubicBezTo>
                <a:cubicBezTo>
                  <a:pt x="458" y="356"/>
                  <a:pt x="458" y="356"/>
                  <a:pt x="458" y="356"/>
                </a:cubicBezTo>
                <a:cubicBezTo>
                  <a:pt x="456" y="356"/>
                  <a:pt x="456" y="356"/>
                  <a:pt x="456" y="354"/>
                </a:cubicBezTo>
                <a:cubicBezTo>
                  <a:pt x="455" y="354"/>
                  <a:pt x="454" y="353"/>
                  <a:pt x="454" y="353"/>
                </a:cubicBezTo>
                <a:cubicBezTo>
                  <a:pt x="453" y="352"/>
                  <a:pt x="454" y="351"/>
                  <a:pt x="453" y="350"/>
                </a:cubicBezTo>
                <a:cubicBezTo>
                  <a:pt x="452" y="350"/>
                  <a:pt x="452" y="350"/>
                  <a:pt x="452" y="350"/>
                </a:cubicBezTo>
                <a:cubicBezTo>
                  <a:pt x="452" y="348"/>
                  <a:pt x="452" y="348"/>
                  <a:pt x="452" y="348"/>
                </a:cubicBezTo>
                <a:cubicBezTo>
                  <a:pt x="452" y="348"/>
                  <a:pt x="452" y="348"/>
                  <a:pt x="452" y="348"/>
                </a:cubicBezTo>
                <a:cubicBezTo>
                  <a:pt x="452" y="346"/>
                  <a:pt x="452" y="346"/>
                  <a:pt x="452" y="346"/>
                </a:cubicBezTo>
                <a:cubicBezTo>
                  <a:pt x="451" y="346"/>
                  <a:pt x="451" y="346"/>
                  <a:pt x="451" y="346"/>
                </a:cubicBezTo>
                <a:cubicBezTo>
                  <a:pt x="450" y="344"/>
                  <a:pt x="449" y="344"/>
                  <a:pt x="449" y="342"/>
                </a:cubicBezTo>
                <a:cubicBezTo>
                  <a:pt x="452" y="342"/>
                  <a:pt x="452" y="342"/>
                  <a:pt x="452" y="342"/>
                </a:cubicBezTo>
                <a:cubicBezTo>
                  <a:pt x="452" y="342"/>
                  <a:pt x="452" y="343"/>
                  <a:pt x="452" y="343"/>
                </a:cubicBezTo>
                <a:cubicBezTo>
                  <a:pt x="455" y="343"/>
                  <a:pt x="455" y="343"/>
                  <a:pt x="455" y="343"/>
                </a:cubicBezTo>
                <a:cubicBezTo>
                  <a:pt x="455" y="344"/>
                  <a:pt x="455" y="344"/>
                  <a:pt x="455" y="344"/>
                </a:cubicBezTo>
                <a:cubicBezTo>
                  <a:pt x="456" y="345"/>
                  <a:pt x="456" y="344"/>
                  <a:pt x="456" y="346"/>
                </a:cubicBezTo>
                <a:cubicBezTo>
                  <a:pt x="458" y="346"/>
                  <a:pt x="459" y="345"/>
                  <a:pt x="460" y="345"/>
                </a:cubicBezTo>
                <a:cubicBezTo>
                  <a:pt x="460" y="346"/>
                  <a:pt x="460" y="347"/>
                  <a:pt x="460" y="348"/>
                </a:cubicBezTo>
                <a:cubicBezTo>
                  <a:pt x="460" y="348"/>
                  <a:pt x="460" y="348"/>
                  <a:pt x="460" y="348"/>
                </a:cubicBezTo>
                <a:cubicBezTo>
                  <a:pt x="460" y="350"/>
                  <a:pt x="460" y="350"/>
                  <a:pt x="460" y="350"/>
                </a:cubicBezTo>
                <a:cubicBezTo>
                  <a:pt x="460" y="350"/>
                  <a:pt x="460" y="350"/>
                  <a:pt x="460" y="350"/>
                </a:cubicBezTo>
                <a:cubicBezTo>
                  <a:pt x="461" y="352"/>
                  <a:pt x="461" y="353"/>
                  <a:pt x="461" y="354"/>
                </a:cubicBezTo>
                <a:cubicBezTo>
                  <a:pt x="462" y="354"/>
                  <a:pt x="461" y="354"/>
                  <a:pt x="462" y="354"/>
                </a:cubicBezTo>
                <a:cubicBezTo>
                  <a:pt x="467" y="354"/>
                  <a:pt x="473" y="354"/>
                  <a:pt x="477" y="355"/>
                </a:cubicBezTo>
                <a:cubicBezTo>
                  <a:pt x="478" y="354"/>
                  <a:pt x="480" y="353"/>
                  <a:pt x="481" y="352"/>
                </a:cubicBezTo>
                <a:cubicBezTo>
                  <a:pt x="481" y="350"/>
                  <a:pt x="481" y="350"/>
                  <a:pt x="481" y="350"/>
                </a:cubicBezTo>
                <a:cubicBezTo>
                  <a:pt x="482" y="350"/>
                  <a:pt x="482" y="350"/>
                  <a:pt x="482" y="350"/>
                </a:cubicBezTo>
                <a:cubicBezTo>
                  <a:pt x="483" y="350"/>
                  <a:pt x="483" y="349"/>
                  <a:pt x="483" y="348"/>
                </a:cubicBezTo>
                <a:cubicBezTo>
                  <a:pt x="485" y="348"/>
                  <a:pt x="486" y="348"/>
                  <a:pt x="487" y="347"/>
                </a:cubicBezTo>
                <a:cubicBezTo>
                  <a:pt x="488" y="346"/>
                  <a:pt x="490" y="345"/>
                  <a:pt x="491" y="343"/>
                </a:cubicBezTo>
                <a:cubicBezTo>
                  <a:pt x="492" y="343"/>
                  <a:pt x="492" y="343"/>
                  <a:pt x="492" y="343"/>
                </a:cubicBezTo>
                <a:cubicBezTo>
                  <a:pt x="492" y="343"/>
                  <a:pt x="492" y="343"/>
                  <a:pt x="492" y="343"/>
                </a:cubicBezTo>
                <a:cubicBezTo>
                  <a:pt x="496" y="343"/>
                  <a:pt x="496" y="343"/>
                  <a:pt x="496" y="343"/>
                </a:cubicBezTo>
                <a:cubicBezTo>
                  <a:pt x="496" y="342"/>
                  <a:pt x="496" y="342"/>
                  <a:pt x="496" y="342"/>
                </a:cubicBezTo>
                <a:cubicBezTo>
                  <a:pt x="497" y="341"/>
                  <a:pt x="500" y="341"/>
                  <a:pt x="501" y="342"/>
                </a:cubicBezTo>
                <a:cubicBezTo>
                  <a:pt x="502" y="342"/>
                  <a:pt x="502" y="342"/>
                  <a:pt x="503" y="343"/>
                </a:cubicBezTo>
                <a:cubicBezTo>
                  <a:pt x="503" y="344"/>
                  <a:pt x="503" y="344"/>
                  <a:pt x="503" y="344"/>
                </a:cubicBezTo>
                <a:cubicBezTo>
                  <a:pt x="502" y="343"/>
                  <a:pt x="500" y="343"/>
                  <a:pt x="499" y="343"/>
                </a:cubicBezTo>
                <a:cubicBezTo>
                  <a:pt x="499" y="345"/>
                  <a:pt x="500" y="344"/>
                  <a:pt x="500" y="347"/>
                </a:cubicBezTo>
                <a:cubicBezTo>
                  <a:pt x="498" y="347"/>
                  <a:pt x="497" y="347"/>
                  <a:pt x="496" y="347"/>
                </a:cubicBezTo>
                <a:cubicBezTo>
                  <a:pt x="496" y="350"/>
                  <a:pt x="496" y="350"/>
                  <a:pt x="496" y="350"/>
                </a:cubicBezTo>
                <a:cubicBezTo>
                  <a:pt x="494" y="350"/>
                  <a:pt x="493" y="350"/>
                  <a:pt x="493" y="350"/>
                </a:cubicBezTo>
                <a:cubicBezTo>
                  <a:pt x="493" y="352"/>
                  <a:pt x="493" y="352"/>
                  <a:pt x="493" y="352"/>
                </a:cubicBezTo>
                <a:cubicBezTo>
                  <a:pt x="492" y="353"/>
                  <a:pt x="491" y="354"/>
                  <a:pt x="490" y="354"/>
                </a:cubicBezTo>
                <a:cubicBezTo>
                  <a:pt x="490" y="355"/>
                  <a:pt x="490" y="355"/>
                  <a:pt x="489" y="356"/>
                </a:cubicBezTo>
                <a:cubicBezTo>
                  <a:pt x="488" y="356"/>
                  <a:pt x="488" y="355"/>
                  <a:pt x="486" y="356"/>
                </a:cubicBezTo>
                <a:cubicBezTo>
                  <a:pt x="486" y="356"/>
                  <a:pt x="486" y="357"/>
                  <a:pt x="485" y="357"/>
                </a:cubicBezTo>
                <a:cubicBezTo>
                  <a:pt x="485" y="357"/>
                  <a:pt x="484" y="357"/>
                  <a:pt x="483" y="358"/>
                </a:cubicBezTo>
                <a:close/>
                <a:moveTo>
                  <a:pt x="519" y="396"/>
                </a:moveTo>
                <a:cubicBezTo>
                  <a:pt x="519" y="395"/>
                  <a:pt x="519" y="395"/>
                  <a:pt x="519" y="395"/>
                </a:cubicBezTo>
                <a:cubicBezTo>
                  <a:pt x="517" y="395"/>
                  <a:pt x="516" y="396"/>
                  <a:pt x="514" y="396"/>
                </a:cubicBezTo>
                <a:cubicBezTo>
                  <a:pt x="514" y="396"/>
                  <a:pt x="514" y="397"/>
                  <a:pt x="514" y="398"/>
                </a:cubicBezTo>
                <a:cubicBezTo>
                  <a:pt x="511" y="398"/>
                  <a:pt x="508" y="399"/>
                  <a:pt x="506" y="400"/>
                </a:cubicBezTo>
                <a:cubicBezTo>
                  <a:pt x="506" y="401"/>
                  <a:pt x="505" y="401"/>
                  <a:pt x="505" y="402"/>
                </a:cubicBezTo>
                <a:cubicBezTo>
                  <a:pt x="504" y="402"/>
                  <a:pt x="504" y="402"/>
                  <a:pt x="504" y="402"/>
                </a:cubicBezTo>
                <a:cubicBezTo>
                  <a:pt x="504" y="402"/>
                  <a:pt x="504" y="402"/>
                  <a:pt x="504" y="402"/>
                </a:cubicBezTo>
                <a:cubicBezTo>
                  <a:pt x="502" y="402"/>
                  <a:pt x="502" y="402"/>
                  <a:pt x="502" y="402"/>
                </a:cubicBezTo>
                <a:cubicBezTo>
                  <a:pt x="501" y="404"/>
                  <a:pt x="501" y="404"/>
                  <a:pt x="501" y="404"/>
                </a:cubicBezTo>
                <a:cubicBezTo>
                  <a:pt x="500" y="404"/>
                  <a:pt x="500" y="404"/>
                  <a:pt x="500" y="404"/>
                </a:cubicBezTo>
                <a:cubicBezTo>
                  <a:pt x="500" y="404"/>
                  <a:pt x="499" y="405"/>
                  <a:pt x="499" y="405"/>
                </a:cubicBezTo>
                <a:cubicBezTo>
                  <a:pt x="497" y="407"/>
                  <a:pt x="495" y="409"/>
                  <a:pt x="493" y="411"/>
                </a:cubicBezTo>
                <a:cubicBezTo>
                  <a:pt x="493" y="414"/>
                  <a:pt x="493" y="414"/>
                  <a:pt x="493" y="414"/>
                </a:cubicBezTo>
                <a:cubicBezTo>
                  <a:pt x="487" y="414"/>
                  <a:pt x="487" y="414"/>
                  <a:pt x="487" y="414"/>
                </a:cubicBezTo>
                <a:cubicBezTo>
                  <a:pt x="487" y="413"/>
                  <a:pt x="487" y="413"/>
                  <a:pt x="487" y="412"/>
                </a:cubicBezTo>
                <a:cubicBezTo>
                  <a:pt x="485" y="412"/>
                  <a:pt x="485" y="412"/>
                  <a:pt x="485" y="412"/>
                </a:cubicBezTo>
                <a:cubicBezTo>
                  <a:pt x="485" y="410"/>
                  <a:pt x="485" y="410"/>
                  <a:pt x="485" y="410"/>
                </a:cubicBezTo>
                <a:cubicBezTo>
                  <a:pt x="489" y="409"/>
                  <a:pt x="488" y="407"/>
                  <a:pt x="491" y="405"/>
                </a:cubicBezTo>
                <a:cubicBezTo>
                  <a:pt x="492" y="404"/>
                  <a:pt x="494" y="404"/>
                  <a:pt x="495" y="402"/>
                </a:cubicBezTo>
                <a:cubicBezTo>
                  <a:pt x="495" y="402"/>
                  <a:pt x="495" y="402"/>
                  <a:pt x="495" y="402"/>
                </a:cubicBezTo>
                <a:cubicBezTo>
                  <a:pt x="499" y="399"/>
                  <a:pt x="499" y="399"/>
                  <a:pt x="499" y="399"/>
                </a:cubicBezTo>
                <a:cubicBezTo>
                  <a:pt x="499" y="396"/>
                  <a:pt x="499" y="396"/>
                  <a:pt x="499" y="396"/>
                </a:cubicBezTo>
                <a:cubicBezTo>
                  <a:pt x="499" y="396"/>
                  <a:pt x="500" y="396"/>
                  <a:pt x="500" y="395"/>
                </a:cubicBezTo>
                <a:cubicBezTo>
                  <a:pt x="501" y="395"/>
                  <a:pt x="501" y="394"/>
                  <a:pt x="501" y="393"/>
                </a:cubicBezTo>
                <a:cubicBezTo>
                  <a:pt x="504" y="393"/>
                  <a:pt x="504" y="394"/>
                  <a:pt x="506" y="395"/>
                </a:cubicBezTo>
                <a:cubicBezTo>
                  <a:pt x="506" y="396"/>
                  <a:pt x="506" y="396"/>
                  <a:pt x="506" y="396"/>
                </a:cubicBezTo>
                <a:cubicBezTo>
                  <a:pt x="507" y="396"/>
                  <a:pt x="508" y="395"/>
                  <a:pt x="508" y="395"/>
                </a:cubicBezTo>
                <a:cubicBezTo>
                  <a:pt x="511" y="395"/>
                  <a:pt x="511" y="395"/>
                  <a:pt x="511" y="395"/>
                </a:cubicBezTo>
                <a:cubicBezTo>
                  <a:pt x="511" y="395"/>
                  <a:pt x="511" y="394"/>
                  <a:pt x="512" y="394"/>
                </a:cubicBezTo>
                <a:cubicBezTo>
                  <a:pt x="516" y="394"/>
                  <a:pt x="516" y="394"/>
                  <a:pt x="516" y="394"/>
                </a:cubicBezTo>
                <a:cubicBezTo>
                  <a:pt x="516" y="395"/>
                  <a:pt x="516" y="395"/>
                  <a:pt x="516" y="395"/>
                </a:cubicBezTo>
                <a:cubicBezTo>
                  <a:pt x="517" y="394"/>
                  <a:pt x="518" y="394"/>
                  <a:pt x="519" y="394"/>
                </a:cubicBezTo>
                <a:cubicBezTo>
                  <a:pt x="521" y="394"/>
                  <a:pt x="522" y="395"/>
                  <a:pt x="524" y="396"/>
                </a:cubicBezTo>
                <a:cubicBezTo>
                  <a:pt x="523" y="396"/>
                  <a:pt x="521" y="396"/>
                  <a:pt x="519" y="396"/>
                </a:cubicBezTo>
                <a:close/>
                <a:moveTo>
                  <a:pt x="556" y="410"/>
                </a:moveTo>
                <a:cubicBezTo>
                  <a:pt x="556" y="411"/>
                  <a:pt x="557" y="411"/>
                  <a:pt x="558" y="412"/>
                </a:cubicBezTo>
                <a:cubicBezTo>
                  <a:pt x="557" y="414"/>
                  <a:pt x="557" y="415"/>
                  <a:pt x="556" y="417"/>
                </a:cubicBezTo>
                <a:cubicBezTo>
                  <a:pt x="556" y="417"/>
                  <a:pt x="555" y="417"/>
                  <a:pt x="554" y="418"/>
                </a:cubicBezTo>
                <a:cubicBezTo>
                  <a:pt x="554" y="416"/>
                  <a:pt x="553" y="416"/>
                  <a:pt x="553" y="414"/>
                </a:cubicBezTo>
                <a:cubicBezTo>
                  <a:pt x="552" y="414"/>
                  <a:pt x="553" y="414"/>
                  <a:pt x="552" y="413"/>
                </a:cubicBezTo>
                <a:cubicBezTo>
                  <a:pt x="554" y="412"/>
                  <a:pt x="555" y="411"/>
                  <a:pt x="556" y="410"/>
                </a:cubicBezTo>
                <a:close/>
                <a:moveTo>
                  <a:pt x="554" y="443"/>
                </a:moveTo>
                <a:cubicBezTo>
                  <a:pt x="554" y="443"/>
                  <a:pt x="554" y="443"/>
                  <a:pt x="554" y="443"/>
                </a:cubicBezTo>
                <a:cubicBezTo>
                  <a:pt x="552" y="443"/>
                  <a:pt x="552" y="443"/>
                  <a:pt x="552" y="443"/>
                </a:cubicBezTo>
                <a:cubicBezTo>
                  <a:pt x="552" y="441"/>
                  <a:pt x="552" y="441"/>
                  <a:pt x="552" y="441"/>
                </a:cubicBezTo>
                <a:cubicBezTo>
                  <a:pt x="552" y="441"/>
                  <a:pt x="552" y="441"/>
                  <a:pt x="552" y="441"/>
                </a:cubicBezTo>
                <a:cubicBezTo>
                  <a:pt x="552" y="440"/>
                  <a:pt x="552" y="440"/>
                  <a:pt x="552" y="440"/>
                </a:cubicBezTo>
                <a:cubicBezTo>
                  <a:pt x="553" y="440"/>
                  <a:pt x="553" y="440"/>
                  <a:pt x="555" y="441"/>
                </a:cubicBezTo>
                <a:cubicBezTo>
                  <a:pt x="555" y="441"/>
                  <a:pt x="554" y="442"/>
                  <a:pt x="554" y="443"/>
                </a:cubicBezTo>
                <a:close/>
                <a:moveTo>
                  <a:pt x="567" y="421"/>
                </a:moveTo>
                <a:cubicBezTo>
                  <a:pt x="566" y="421"/>
                  <a:pt x="566" y="421"/>
                  <a:pt x="566" y="421"/>
                </a:cubicBezTo>
                <a:cubicBezTo>
                  <a:pt x="566" y="423"/>
                  <a:pt x="566" y="423"/>
                  <a:pt x="566" y="423"/>
                </a:cubicBezTo>
                <a:cubicBezTo>
                  <a:pt x="566" y="424"/>
                  <a:pt x="564" y="424"/>
                  <a:pt x="564" y="427"/>
                </a:cubicBezTo>
                <a:cubicBezTo>
                  <a:pt x="565" y="427"/>
                  <a:pt x="565" y="427"/>
                  <a:pt x="566" y="427"/>
                </a:cubicBezTo>
                <a:cubicBezTo>
                  <a:pt x="566" y="429"/>
                  <a:pt x="566" y="429"/>
                  <a:pt x="566" y="429"/>
                </a:cubicBezTo>
                <a:cubicBezTo>
                  <a:pt x="564" y="430"/>
                  <a:pt x="565" y="429"/>
                  <a:pt x="564" y="430"/>
                </a:cubicBezTo>
                <a:cubicBezTo>
                  <a:pt x="564" y="430"/>
                  <a:pt x="564" y="430"/>
                  <a:pt x="564" y="430"/>
                </a:cubicBezTo>
                <a:cubicBezTo>
                  <a:pt x="564" y="433"/>
                  <a:pt x="564" y="433"/>
                  <a:pt x="564" y="433"/>
                </a:cubicBezTo>
                <a:cubicBezTo>
                  <a:pt x="563" y="433"/>
                  <a:pt x="563" y="433"/>
                  <a:pt x="563" y="433"/>
                </a:cubicBezTo>
                <a:cubicBezTo>
                  <a:pt x="562" y="434"/>
                  <a:pt x="562" y="435"/>
                  <a:pt x="562" y="437"/>
                </a:cubicBezTo>
                <a:cubicBezTo>
                  <a:pt x="562" y="438"/>
                  <a:pt x="562" y="437"/>
                  <a:pt x="562" y="438"/>
                </a:cubicBezTo>
                <a:cubicBezTo>
                  <a:pt x="558" y="438"/>
                  <a:pt x="558" y="438"/>
                  <a:pt x="558" y="438"/>
                </a:cubicBezTo>
                <a:cubicBezTo>
                  <a:pt x="558" y="439"/>
                  <a:pt x="558" y="439"/>
                  <a:pt x="558" y="439"/>
                </a:cubicBezTo>
                <a:cubicBezTo>
                  <a:pt x="558" y="439"/>
                  <a:pt x="558" y="439"/>
                  <a:pt x="558" y="439"/>
                </a:cubicBezTo>
                <a:cubicBezTo>
                  <a:pt x="558" y="438"/>
                  <a:pt x="558" y="437"/>
                  <a:pt x="558" y="437"/>
                </a:cubicBezTo>
                <a:cubicBezTo>
                  <a:pt x="558" y="437"/>
                  <a:pt x="558" y="437"/>
                  <a:pt x="558" y="437"/>
                </a:cubicBezTo>
                <a:cubicBezTo>
                  <a:pt x="557" y="435"/>
                  <a:pt x="557" y="433"/>
                  <a:pt x="557" y="431"/>
                </a:cubicBezTo>
                <a:cubicBezTo>
                  <a:pt x="557" y="430"/>
                  <a:pt x="556" y="430"/>
                  <a:pt x="556" y="430"/>
                </a:cubicBezTo>
                <a:cubicBezTo>
                  <a:pt x="556" y="429"/>
                  <a:pt x="556" y="428"/>
                  <a:pt x="557" y="427"/>
                </a:cubicBezTo>
                <a:cubicBezTo>
                  <a:pt x="558" y="427"/>
                  <a:pt x="558" y="427"/>
                  <a:pt x="558" y="427"/>
                </a:cubicBezTo>
                <a:cubicBezTo>
                  <a:pt x="558" y="427"/>
                  <a:pt x="558" y="426"/>
                  <a:pt x="558" y="425"/>
                </a:cubicBezTo>
                <a:cubicBezTo>
                  <a:pt x="559" y="425"/>
                  <a:pt x="559" y="424"/>
                  <a:pt x="560" y="424"/>
                </a:cubicBezTo>
                <a:cubicBezTo>
                  <a:pt x="560" y="421"/>
                  <a:pt x="560" y="421"/>
                  <a:pt x="560" y="421"/>
                </a:cubicBezTo>
                <a:cubicBezTo>
                  <a:pt x="560" y="421"/>
                  <a:pt x="561" y="421"/>
                  <a:pt x="562" y="420"/>
                </a:cubicBezTo>
                <a:cubicBezTo>
                  <a:pt x="562" y="419"/>
                  <a:pt x="562" y="419"/>
                  <a:pt x="562" y="419"/>
                </a:cubicBezTo>
                <a:cubicBezTo>
                  <a:pt x="562" y="418"/>
                  <a:pt x="563" y="418"/>
                  <a:pt x="563" y="418"/>
                </a:cubicBezTo>
                <a:cubicBezTo>
                  <a:pt x="564" y="418"/>
                  <a:pt x="564" y="418"/>
                  <a:pt x="564" y="418"/>
                </a:cubicBezTo>
                <a:cubicBezTo>
                  <a:pt x="565" y="419"/>
                  <a:pt x="564" y="418"/>
                  <a:pt x="565" y="419"/>
                </a:cubicBezTo>
                <a:cubicBezTo>
                  <a:pt x="565" y="420"/>
                  <a:pt x="565" y="420"/>
                  <a:pt x="565" y="420"/>
                </a:cubicBezTo>
                <a:cubicBezTo>
                  <a:pt x="568" y="420"/>
                  <a:pt x="568" y="420"/>
                  <a:pt x="568" y="420"/>
                </a:cubicBezTo>
                <a:cubicBezTo>
                  <a:pt x="567" y="420"/>
                  <a:pt x="567" y="421"/>
                  <a:pt x="567" y="421"/>
                </a:cubicBezTo>
                <a:close/>
                <a:moveTo>
                  <a:pt x="586" y="481"/>
                </a:moveTo>
                <a:cubicBezTo>
                  <a:pt x="587" y="481"/>
                  <a:pt x="587" y="481"/>
                  <a:pt x="587" y="481"/>
                </a:cubicBezTo>
                <a:cubicBezTo>
                  <a:pt x="587" y="480"/>
                  <a:pt x="587" y="479"/>
                  <a:pt x="587" y="479"/>
                </a:cubicBezTo>
                <a:cubicBezTo>
                  <a:pt x="588" y="479"/>
                  <a:pt x="588" y="479"/>
                  <a:pt x="588" y="479"/>
                </a:cubicBezTo>
                <a:cubicBezTo>
                  <a:pt x="589" y="477"/>
                  <a:pt x="589" y="474"/>
                  <a:pt x="591" y="473"/>
                </a:cubicBezTo>
                <a:cubicBezTo>
                  <a:pt x="591" y="472"/>
                  <a:pt x="591" y="472"/>
                  <a:pt x="591" y="472"/>
                </a:cubicBezTo>
                <a:cubicBezTo>
                  <a:pt x="591" y="472"/>
                  <a:pt x="594" y="473"/>
                  <a:pt x="595" y="473"/>
                </a:cubicBezTo>
                <a:cubicBezTo>
                  <a:pt x="595" y="472"/>
                  <a:pt x="595" y="471"/>
                  <a:pt x="595" y="469"/>
                </a:cubicBezTo>
                <a:cubicBezTo>
                  <a:pt x="595" y="469"/>
                  <a:pt x="595" y="470"/>
                  <a:pt x="595" y="469"/>
                </a:cubicBezTo>
                <a:cubicBezTo>
                  <a:pt x="596" y="468"/>
                  <a:pt x="595" y="469"/>
                  <a:pt x="596" y="468"/>
                </a:cubicBezTo>
                <a:cubicBezTo>
                  <a:pt x="596" y="468"/>
                  <a:pt x="596" y="468"/>
                  <a:pt x="596" y="468"/>
                </a:cubicBezTo>
                <a:cubicBezTo>
                  <a:pt x="596" y="471"/>
                  <a:pt x="596" y="471"/>
                  <a:pt x="596" y="471"/>
                </a:cubicBezTo>
                <a:cubicBezTo>
                  <a:pt x="598" y="471"/>
                  <a:pt x="598" y="471"/>
                  <a:pt x="598" y="471"/>
                </a:cubicBezTo>
                <a:cubicBezTo>
                  <a:pt x="598" y="474"/>
                  <a:pt x="597" y="476"/>
                  <a:pt x="598" y="479"/>
                </a:cubicBezTo>
                <a:cubicBezTo>
                  <a:pt x="599" y="479"/>
                  <a:pt x="599" y="479"/>
                  <a:pt x="599" y="479"/>
                </a:cubicBezTo>
                <a:cubicBezTo>
                  <a:pt x="599" y="481"/>
                  <a:pt x="599" y="481"/>
                  <a:pt x="599" y="481"/>
                </a:cubicBezTo>
                <a:cubicBezTo>
                  <a:pt x="600" y="481"/>
                  <a:pt x="600" y="481"/>
                  <a:pt x="600" y="481"/>
                </a:cubicBezTo>
                <a:cubicBezTo>
                  <a:pt x="600" y="483"/>
                  <a:pt x="600" y="483"/>
                  <a:pt x="600" y="483"/>
                </a:cubicBezTo>
                <a:cubicBezTo>
                  <a:pt x="600" y="483"/>
                  <a:pt x="601" y="483"/>
                  <a:pt x="601" y="483"/>
                </a:cubicBezTo>
                <a:cubicBezTo>
                  <a:pt x="601" y="486"/>
                  <a:pt x="601" y="486"/>
                  <a:pt x="601" y="486"/>
                </a:cubicBezTo>
                <a:cubicBezTo>
                  <a:pt x="602" y="486"/>
                  <a:pt x="602" y="487"/>
                  <a:pt x="603" y="487"/>
                </a:cubicBezTo>
                <a:cubicBezTo>
                  <a:pt x="603" y="489"/>
                  <a:pt x="603" y="489"/>
                  <a:pt x="603" y="489"/>
                </a:cubicBezTo>
                <a:cubicBezTo>
                  <a:pt x="603" y="489"/>
                  <a:pt x="604" y="490"/>
                  <a:pt x="604" y="490"/>
                </a:cubicBezTo>
                <a:cubicBezTo>
                  <a:pt x="605" y="491"/>
                  <a:pt x="605" y="492"/>
                  <a:pt x="605" y="492"/>
                </a:cubicBezTo>
                <a:cubicBezTo>
                  <a:pt x="605" y="493"/>
                  <a:pt x="606" y="493"/>
                  <a:pt x="606" y="493"/>
                </a:cubicBezTo>
                <a:cubicBezTo>
                  <a:pt x="607" y="495"/>
                  <a:pt x="606" y="495"/>
                  <a:pt x="606" y="496"/>
                </a:cubicBezTo>
                <a:cubicBezTo>
                  <a:pt x="606" y="496"/>
                  <a:pt x="606" y="496"/>
                  <a:pt x="606" y="496"/>
                </a:cubicBezTo>
                <a:cubicBezTo>
                  <a:pt x="606" y="497"/>
                  <a:pt x="606" y="497"/>
                  <a:pt x="606" y="497"/>
                </a:cubicBezTo>
                <a:cubicBezTo>
                  <a:pt x="607" y="497"/>
                  <a:pt x="607" y="497"/>
                  <a:pt x="607" y="497"/>
                </a:cubicBezTo>
                <a:cubicBezTo>
                  <a:pt x="607" y="498"/>
                  <a:pt x="607" y="500"/>
                  <a:pt x="608" y="501"/>
                </a:cubicBezTo>
                <a:cubicBezTo>
                  <a:pt x="608" y="501"/>
                  <a:pt x="609" y="502"/>
                  <a:pt x="610" y="502"/>
                </a:cubicBezTo>
                <a:cubicBezTo>
                  <a:pt x="610" y="503"/>
                  <a:pt x="610" y="504"/>
                  <a:pt x="610" y="504"/>
                </a:cubicBezTo>
                <a:cubicBezTo>
                  <a:pt x="612" y="505"/>
                  <a:pt x="613" y="506"/>
                  <a:pt x="616" y="506"/>
                </a:cubicBezTo>
                <a:cubicBezTo>
                  <a:pt x="615" y="508"/>
                  <a:pt x="612" y="510"/>
                  <a:pt x="614" y="514"/>
                </a:cubicBezTo>
                <a:cubicBezTo>
                  <a:pt x="614" y="514"/>
                  <a:pt x="614" y="514"/>
                  <a:pt x="614" y="514"/>
                </a:cubicBezTo>
                <a:cubicBezTo>
                  <a:pt x="614" y="516"/>
                  <a:pt x="614" y="516"/>
                  <a:pt x="614" y="516"/>
                </a:cubicBezTo>
                <a:cubicBezTo>
                  <a:pt x="615" y="516"/>
                  <a:pt x="615" y="516"/>
                  <a:pt x="615" y="516"/>
                </a:cubicBezTo>
                <a:cubicBezTo>
                  <a:pt x="615" y="517"/>
                  <a:pt x="615" y="517"/>
                  <a:pt x="615" y="517"/>
                </a:cubicBezTo>
                <a:cubicBezTo>
                  <a:pt x="614" y="517"/>
                  <a:pt x="613" y="517"/>
                  <a:pt x="612" y="517"/>
                </a:cubicBezTo>
                <a:cubicBezTo>
                  <a:pt x="612" y="519"/>
                  <a:pt x="612" y="519"/>
                  <a:pt x="612" y="519"/>
                </a:cubicBezTo>
                <a:cubicBezTo>
                  <a:pt x="609" y="519"/>
                  <a:pt x="609" y="519"/>
                  <a:pt x="609" y="519"/>
                </a:cubicBezTo>
                <a:cubicBezTo>
                  <a:pt x="609" y="518"/>
                  <a:pt x="609" y="516"/>
                  <a:pt x="608" y="515"/>
                </a:cubicBezTo>
                <a:cubicBezTo>
                  <a:pt x="608" y="515"/>
                  <a:pt x="608" y="515"/>
                  <a:pt x="608" y="515"/>
                </a:cubicBezTo>
                <a:cubicBezTo>
                  <a:pt x="608" y="511"/>
                  <a:pt x="608" y="511"/>
                  <a:pt x="608" y="511"/>
                </a:cubicBezTo>
                <a:cubicBezTo>
                  <a:pt x="608" y="511"/>
                  <a:pt x="608" y="511"/>
                  <a:pt x="608" y="511"/>
                </a:cubicBezTo>
                <a:cubicBezTo>
                  <a:pt x="609" y="510"/>
                  <a:pt x="608" y="510"/>
                  <a:pt x="608" y="510"/>
                </a:cubicBezTo>
                <a:cubicBezTo>
                  <a:pt x="608" y="506"/>
                  <a:pt x="608" y="506"/>
                  <a:pt x="608" y="506"/>
                </a:cubicBezTo>
                <a:cubicBezTo>
                  <a:pt x="605" y="506"/>
                  <a:pt x="605" y="506"/>
                  <a:pt x="605" y="506"/>
                </a:cubicBezTo>
                <a:cubicBezTo>
                  <a:pt x="605" y="505"/>
                  <a:pt x="605" y="505"/>
                  <a:pt x="605" y="505"/>
                </a:cubicBezTo>
                <a:cubicBezTo>
                  <a:pt x="606" y="505"/>
                  <a:pt x="606" y="505"/>
                  <a:pt x="606" y="505"/>
                </a:cubicBezTo>
                <a:cubicBezTo>
                  <a:pt x="606" y="503"/>
                  <a:pt x="605" y="503"/>
                  <a:pt x="605" y="502"/>
                </a:cubicBezTo>
                <a:cubicBezTo>
                  <a:pt x="601" y="502"/>
                  <a:pt x="601" y="502"/>
                  <a:pt x="601" y="502"/>
                </a:cubicBezTo>
                <a:cubicBezTo>
                  <a:pt x="601" y="501"/>
                  <a:pt x="601" y="500"/>
                  <a:pt x="600" y="498"/>
                </a:cubicBezTo>
                <a:cubicBezTo>
                  <a:pt x="601" y="498"/>
                  <a:pt x="601" y="498"/>
                  <a:pt x="601" y="498"/>
                </a:cubicBezTo>
                <a:cubicBezTo>
                  <a:pt x="602" y="497"/>
                  <a:pt x="602" y="497"/>
                  <a:pt x="602" y="496"/>
                </a:cubicBezTo>
                <a:cubicBezTo>
                  <a:pt x="601" y="495"/>
                  <a:pt x="601" y="496"/>
                  <a:pt x="600" y="494"/>
                </a:cubicBezTo>
                <a:cubicBezTo>
                  <a:pt x="599" y="494"/>
                  <a:pt x="599" y="495"/>
                  <a:pt x="598" y="495"/>
                </a:cubicBezTo>
                <a:cubicBezTo>
                  <a:pt x="596" y="493"/>
                  <a:pt x="593" y="490"/>
                  <a:pt x="591" y="489"/>
                </a:cubicBezTo>
                <a:cubicBezTo>
                  <a:pt x="590" y="488"/>
                  <a:pt x="591" y="489"/>
                  <a:pt x="590" y="488"/>
                </a:cubicBezTo>
                <a:cubicBezTo>
                  <a:pt x="590" y="485"/>
                  <a:pt x="590" y="485"/>
                  <a:pt x="592" y="485"/>
                </a:cubicBezTo>
                <a:cubicBezTo>
                  <a:pt x="592" y="484"/>
                  <a:pt x="592" y="484"/>
                  <a:pt x="592" y="484"/>
                </a:cubicBezTo>
                <a:cubicBezTo>
                  <a:pt x="588" y="484"/>
                  <a:pt x="588" y="484"/>
                  <a:pt x="588" y="484"/>
                </a:cubicBezTo>
                <a:cubicBezTo>
                  <a:pt x="588" y="483"/>
                  <a:pt x="588" y="483"/>
                  <a:pt x="588" y="483"/>
                </a:cubicBezTo>
                <a:cubicBezTo>
                  <a:pt x="587" y="483"/>
                  <a:pt x="587" y="482"/>
                  <a:pt x="587" y="481"/>
                </a:cubicBezTo>
                <a:cubicBezTo>
                  <a:pt x="586" y="481"/>
                  <a:pt x="586" y="481"/>
                  <a:pt x="586" y="481"/>
                </a:cubicBezTo>
                <a:close/>
                <a:moveTo>
                  <a:pt x="584" y="501"/>
                </a:moveTo>
                <a:cubicBezTo>
                  <a:pt x="581" y="501"/>
                  <a:pt x="580" y="501"/>
                  <a:pt x="579" y="499"/>
                </a:cubicBezTo>
                <a:cubicBezTo>
                  <a:pt x="579" y="499"/>
                  <a:pt x="579" y="499"/>
                  <a:pt x="579" y="499"/>
                </a:cubicBezTo>
                <a:cubicBezTo>
                  <a:pt x="578" y="498"/>
                  <a:pt x="582" y="495"/>
                  <a:pt x="579" y="492"/>
                </a:cubicBezTo>
                <a:cubicBezTo>
                  <a:pt x="579" y="488"/>
                  <a:pt x="578" y="491"/>
                  <a:pt x="577" y="489"/>
                </a:cubicBezTo>
                <a:cubicBezTo>
                  <a:pt x="577" y="488"/>
                  <a:pt x="576" y="487"/>
                  <a:pt x="576" y="487"/>
                </a:cubicBezTo>
                <a:cubicBezTo>
                  <a:pt x="574" y="487"/>
                  <a:pt x="574" y="487"/>
                  <a:pt x="574" y="487"/>
                </a:cubicBezTo>
                <a:cubicBezTo>
                  <a:pt x="574" y="486"/>
                  <a:pt x="574" y="486"/>
                  <a:pt x="574" y="486"/>
                </a:cubicBezTo>
                <a:cubicBezTo>
                  <a:pt x="573" y="485"/>
                  <a:pt x="574" y="486"/>
                  <a:pt x="573" y="485"/>
                </a:cubicBezTo>
                <a:cubicBezTo>
                  <a:pt x="575" y="485"/>
                  <a:pt x="577" y="485"/>
                  <a:pt x="579" y="485"/>
                </a:cubicBezTo>
                <a:cubicBezTo>
                  <a:pt x="579" y="483"/>
                  <a:pt x="578" y="484"/>
                  <a:pt x="578" y="482"/>
                </a:cubicBezTo>
                <a:cubicBezTo>
                  <a:pt x="579" y="481"/>
                  <a:pt x="578" y="482"/>
                  <a:pt x="579" y="481"/>
                </a:cubicBezTo>
                <a:cubicBezTo>
                  <a:pt x="580" y="481"/>
                  <a:pt x="580" y="482"/>
                  <a:pt x="581" y="482"/>
                </a:cubicBezTo>
                <a:cubicBezTo>
                  <a:pt x="581" y="484"/>
                  <a:pt x="581" y="484"/>
                  <a:pt x="580" y="485"/>
                </a:cubicBezTo>
                <a:cubicBezTo>
                  <a:pt x="581" y="486"/>
                  <a:pt x="582" y="487"/>
                  <a:pt x="584" y="487"/>
                </a:cubicBezTo>
                <a:cubicBezTo>
                  <a:pt x="584" y="493"/>
                  <a:pt x="583" y="497"/>
                  <a:pt x="584" y="501"/>
                </a:cubicBezTo>
                <a:close/>
                <a:moveTo>
                  <a:pt x="597" y="522"/>
                </a:moveTo>
                <a:cubicBezTo>
                  <a:pt x="594" y="522"/>
                  <a:pt x="594" y="522"/>
                  <a:pt x="594" y="522"/>
                </a:cubicBezTo>
                <a:cubicBezTo>
                  <a:pt x="593" y="519"/>
                  <a:pt x="593" y="516"/>
                  <a:pt x="592" y="512"/>
                </a:cubicBezTo>
                <a:cubicBezTo>
                  <a:pt x="591" y="512"/>
                  <a:pt x="591" y="512"/>
                  <a:pt x="590" y="512"/>
                </a:cubicBezTo>
                <a:cubicBezTo>
                  <a:pt x="590" y="509"/>
                  <a:pt x="588" y="508"/>
                  <a:pt x="587" y="506"/>
                </a:cubicBezTo>
                <a:cubicBezTo>
                  <a:pt x="586" y="506"/>
                  <a:pt x="586" y="506"/>
                  <a:pt x="586" y="506"/>
                </a:cubicBezTo>
                <a:cubicBezTo>
                  <a:pt x="585" y="505"/>
                  <a:pt x="586" y="505"/>
                  <a:pt x="585" y="504"/>
                </a:cubicBezTo>
                <a:cubicBezTo>
                  <a:pt x="585" y="502"/>
                  <a:pt x="585" y="502"/>
                  <a:pt x="585" y="502"/>
                </a:cubicBezTo>
                <a:cubicBezTo>
                  <a:pt x="585" y="502"/>
                  <a:pt x="585" y="502"/>
                  <a:pt x="585" y="502"/>
                </a:cubicBezTo>
                <a:cubicBezTo>
                  <a:pt x="586" y="501"/>
                  <a:pt x="585" y="501"/>
                  <a:pt x="587" y="501"/>
                </a:cubicBezTo>
                <a:cubicBezTo>
                  <a:pt x="587" y="502"/>
                  <a:pt x="589" y="502"/>
                  <a:pt x="589" y="503"/>
                </a:cubicBezTo>
                <a:cubicBezTo>
                  <a:pt x="589" y="504"/>
                  <a:pt x="589" y="504"/>
                  <a:pt x="589" y="504"/>
                </a:cubicBezTo>
                <a:cubicBezTo>
                  <a:pt x="590" y="504"/>
                  <a:pt x="590" y="504"/>
                  <a:pt x="590" y="504"/>
                </a:cubicBezTo>
                <a:cubicBezTo>
                  <a:pt x="590" y="505"/>
                  <a:pt x="590" y="505"/>
                  <a:pt x="590" y="505"/>
                </a:cubicBezTo>
                <a:cubicBezTo>
                  <a:pt x="591" y="505"/>
                  <a:pt x="591" y="505"/>
                  <a:pt x="592" y="504"/>
                </a:cubicBezTo>
                <a:cubicBezTo>
                  <a:pt x="592" y="508"/>
                  <a:pt x="592" y="509"/>
                  <a:pt x="594" y="511"/>
                </a:cubicBezTo>
                <a:cubicBezTo>
                  <a:pt x="594" y="511"/>
                  <a:pt x="595" y="511"/>
                  <a:pt x="595" y="512"/>
                </a:cubicBezTo>
                <a:cubicBezTo>
                  <a:pt x="595" y="513"/>
                  <a:pt x="596" y="514"/>
                  <a:pt x="596" y="516"/>
                </a:cubicBezTo>
                <a:cubicBezTo>
                  <a:pt x="596" y="517"/>
                  <a:pt x="599" y="518"/>
                  <a:pt x="598" y="520"/>
                </a:cubicBezTo>
                <a:cubicBezTo>
                  <a:pt x="598" y="520"/>
                  <a:pt x="598" y="521"/>
                  <a:pt x="597" y="521"/>
                </a:cubicBezTo>
                <a:lnTo>
                  <a:pt x="597" y="522"/>
                </a:lnTo>
                <a:close/>
                <a:moveTo>
                  <a:pt x="700" y="963"/>
                </a:moveTo>
                <a:cubicBezTo>
                  <a:pt x="698" y="963"/>
                  <a:pt x="699" y="962"/>
                  <a:pt x="696" y="962"/>
                </a:cubicBezTo>
                <a:cubicBezTo>
                  <a:pt x="696" y="961"/>
                  <a:pt x="697" y="961"/>
                  <a:pt x="696" y="961"/>
                </a:cubicBezTo>
                <a:cubicBezTo>
                  <a:pt x="696" y="960"/>
                  <a:pt x="696" y="960"/>
                  <a:pt x="696" y="960"/>
                </a:cubicBezTo>
                <a:cubicBezTo>
                  <a:pt x="698" y="960"/>
                  <a:pt x="699" y="960"/>
                  <a:pt x="700" y="961"/>
                </a:cubicBezTo>
                <a:lnTo>
                  <a:pt x="700" y="963"/>
                </a:lnTo>
                <a:close/>
                <a:moveTo>
                  <a:pt x="712" y="976"/>
                </a:moveTo>
                <a:cubicBezTo>
                  <a:pt x="709" y="975"/>
                  <a:pt x="707" y="975"/>
                  <a:pt x="705" y="974"/>
                </a:cubicBezTo>
                <a:cubicBezTo>
                  <a:pt x="704" y="972"/>
                  <a:pt x="703" y="973"/>
                  <a:pt x="703" y="970"/>
                </a:cubicBezTo>
                <a:cubicBezTo>
                  <a:pt x="702" y="970"/>
                  <a:pt x="702" y="970"/>
                  <a:pt x="702" y="970"/>
                </a:cubicBezTo>
                <a:cubicBezTo>
                  <a:pt x="702" y="968"/>
                  <a:pt x="702" y="966"/>
                  <a:pt x="702" y="965"/>
                </a:cubicBezTo>
                <a:cubicBezTo>
                  <a:pt x="705" y="967"/>
                  <a:pt x="705" y="967"/>
                  <a:pt x="705" y="967"/>
                </a:cubicBezTo>
                <a:cubicBezTo>
                  <a:pt x="705" y="967"/>
                  <a:pt x="705" y="968"/>
                  <a:pt x="706" y="969"/>
                </a:cubicBezTo>
                <a:cubicBezTo>
                  <a:pt x="707" y="969"/>
                  <a:pt x="708" y="969"/>
                  <a:pt x="709" y="969"/>
                </a:cubicBezTo>
                <a:cubicBezTo>
                  <a:pt x="709" y="972"/>
                  <a:pt x="710" y="973"/>
                  <a:pt x="712" y="974"/>
                </a:cubicBezTo>
                <a:lnTo>
                  <a:pt x="712" y="976"/>
                </a:lnTo>
                <a:close/>
                <a:moveTo>
                  <a:pt x="813" y="1700"/>
                </a:moveTo>
                <a:cubicBezTo>
                  <a:pt x="813" y="1698"/>
                  <a:pt x="814" y="1697"/>
                  <a:pt x="816" y="1696"/>
                </a:cubicBezTo>
                <a:cubicBezTo>
                  <a:pt x="816" y="1698"/>
                  <a:pt x="817" y="1699"/>
                  <a:pt x="817" y="1700"/>
                </a:cubicBezTo>
                <a:cubicBezTo>
                  <a:pt x="815" y="1700"/>
                  <a:pt x="814" y="1700"/>
                  <a:pt x="813" y="1700"/>
                </a:cubicBezTo>
                <a:close/>
                <a:moveTo>
                  <a:pt x="817" y="1693"/>
                </a:moveTo>
                <a:cubicBezTo>
                  <a:pt x="819" y="1694"/>
                  <a:pt x="821" y="1694"/>
                  <a:pt x="823" y="1694"/>
                </a:cubicBezTo>
                <a:cubicBezTo>
                  <a:pt x="821" y="1696"/>
                  <a:pt x="818" y="1695"/>
                  <a:pt x="817" y="1693"/>
                </a:cubicBezTo>
                <a:close/>
                <a:moveTo>
                  <a:pt x="822" y="1702"/>
                </a:moveTo>
                <a:cubicBezTo>
                  <a:pt x="820" y="1702"/>
                  <a:pt x="820" y="1702"/>
                  <a:pt x="820" y="1702"/>
                </a:cubicBezTo>
                <a:cubicBezTo>
                  <a:pt x="820" y="1700"/>
                  <a:pt x="820" y="1700"/>
                  <a:pt x="820" y="1700"/>
                </a:cubicBezTo>
                <a:cubicBezTo>
                  <a:pt x="820" y="1700"/>
                  <a:pt x="821" y="1700"/>
                  <a:pt x="821" y="1700"/>
                </a:cubicBezTo>
                <a:cubicBezTo>
                  <a:pt x="822" y="1699"/>
                  <a:pt x="822" y="1698"/>
                  <a:pt x="822" y="1696"/>
                </a:cubicBezTo>
                <a:cubicBezTo>
                  <a:pt x="823" y="1696"/>
                  <a:pt x="823" y="1696"/>
                  <a:pt x="823" y="1696"/>
                </a:cubicBezTo>
                <a:cubicBezTo>
                  <a:pt x="823" y="1696"/>
                  <a:pt x="823" y="1696"/>
                  <a:pt x="823" y="1696"/>
                </a:cubicBezTo>
                <a:cubicBezTo>
                  <a:pt x="823" y="1696"/>
                  <a:pt x="823" y="1696"/>
                  <a:pt x="823" y="1696"/>
                </a:cubicBezTo>
                <a:cubicBezTo>
                  <a:pt x="823" y="1696"/>
                  <a:pt x="823" y="1696"/>
                  <a:pt x="823" y="1696"/>
                </a:cubicBezTo>
                <a:cubicBezTo>
                  <a:pt x="825" y="1697"/>
                  <a:pt x="825" y="1697"/>
                  <a:pt x="825" y="1697"/>
                </a:cubicBezTo>
                <a:cubicBezTo>
                  <a:pt x="825" y="1700"/>
                  <a:pt x="823" y="1700"/>
                  <a:pt x="822" y="1702"/>
                </a:cubicBezTo>
                <a:close/>
                <a:moveTo>
                  <a:pt x="845" y="1266"/>
                </a:moveTo>
                <a:cubicBezTo>
                  <a:pt x="845" y="1267"/>
                  <a:pt x="845" y="1267"/>
                  <a:pt x="845" y="1267"/>
                </a:cubicBezTo>
                <a:cubicBezTo>
                  <a:pt x="844" y="1267"/>
                  <a:pt x="843" y="1265"/>
                  <a:pt x="843" y="1265"/>
                </a:cubicBezTo>
                <a:cubicBezTo>
                  <a:pt x="841" y="1265"/>
                  <a:pt x="841" y="1265"/>
                  <a:pt x="841" y="1265"/>
                </a:cubicBezTo>
                <a:cubicBezTo>
                  <a:pt x="840" y="1264"/>
                  <a:pt x="840" y="1263"/>
                  <a:pt x="839" y="1262"/>
                </a:cubicBezTo>
                <a:cubicBezTo>
                  <a:pt x="836" y="1262"/>
                  <a:pt x="836" y="1262"/>
                  <a:pt x="836" y="1262"/>
                </a:cubicBezTo>
                <a:cubicBezTo>
                  <a:pt x="836" y="1260"/>
                  <a:pt x="836" y="1260"/>
                  <a:pt x="836" y="1257"/>
                </a:cubicBezTo>
                <a:cubicBezTo>
                  <a:pt x="837" y="1257"/>
                  <a:pt x="838" y="1257"/>
                  <a:pt x="838" y="1257"/>
                </a:cubicBezTo>
                <a:cubicBezTo>
                  <a:pt x="839" y="1257"/>
                  <a:pt x="839" y="1258"/>
                  <a:pt x="839" y="1259"/>
                </a:cubicBezTo>
                <a:cubicBezTo>
                  <a:pt x="840" y="1259"/>
                  <a:pt x="840" y="1259"/>
                  <a:pt x="840" y="1259"/>
                </a:cubicBezTo>
                <a:cubicBezTo>
                  <a:pt x="840" y="1260"/>
                  <a:pt x="840" y="1260"/>
                  <a:pt x="840" y="1260"/>
                </a:cubicBezTo>
                <a:cubicBezTo>
                  <a:pt x="840" y="1260"/>
                  <a:pt x="840" y="1260"/>
                  <a:pt x="840" y="1260"/>
                </a:cubicBezTo>
                <a:cubicBezTo>
                  <a:pt x="840" y="1262"/>
                  <a:pt x="840" y="1262"/>
                  <a:pt x="840" y="1262"/>
                </a:cubicBezTo>
                <a:cubicBezTo>
                  <a:pt x="841" y="1263"/>
                  <a:pt x="843" y="1263"/>
                  <a:pt x="844" y="1263"/>
                </a:cubicBezTo>
                <a:cubicBezTo>
                  <a:pt x="844" y="1264"/>
                  <a:pt x="844" y="1264"/>
                  <a:pt x="844" y="1264"/>
                </a:cubicBezTo>
                <a:cubicBezTo>
                  <a:pt x="844" y="1264"/>
                  <a:pt x="845" y="1265"/>
                  <a:pt x="846" y="1265"/>
                </a:cubicBezTo>
                <a:cubicBezTo>
                  <a:pt x="845" y="1266"/>
                  <a:pt x="846" y="1266"/>
                  <a:pt x="845" y="1266"/>
                </a:cubicBezTo>
                <a:close/>
                <a:moveTo>
                  <a:pt x="861" y="1297"/>
                </a:moveTo>
                <a:cubicBezTo>
                  <a:pt x="860" y="1297"/>
                  <a:pt x="861" y="1297"/>
                  <a:pt x="860" y="1297"/>
                </a:cubicBezTo>
                <a:cubicBezTo>
                  <a:pt x="859" y="1296"/>
                  <a:pt x="858" y="1294"/>
                  <a:pt x="858" y="1291"/>
                </a:cubicBezTo>
                <a:cubicBezTo>
                  <a:pt x="859" y="1291"/>
                  <a:pt x="859" y="1291"/>
                  <a:pt x="859" y="1291"/>
                </a:cubicBezTo>
                <a:cubicBezTo>
                  <a:pt x="860" y="1292"/>
                  <a:pt x="860" y="1292"/>
                  <a:pt x="860" y="1292"/>
                </a:cubicBezTo>
                <a:cubicBezTo>
                  <a:pt x="860" y="1296"/>
                  <a:pt x="860" y="1296"/>
                  <a:pt x="860" y="1296"/>
                </a:cubicBezTo>
                <a:cubicBezTo>
                  <a:pt x="861" y="1296"/>
                  <a:pt x="861" y="1296"/>
                  <a:pt x="861" y="1296"/>
                </a:cubicBezTo>
                <a:lnTo>
                  <a:pt x="861" y="1297"/>
                </a:lnTo>
                <a:close/>
                <a:moveTo>
                  <a:pt x="777" y="182"/>
                </a:moveTo>
                <a:cubicBezTo>
                  <a:pt x="777" y="178"/>
                  <a:pt x="777" y="178"/>
                  <a:pt x="777" y="178"/>
                </a:cubicBezTo>
                <a:cubicBezTo>
                  <a:pt x="776" y="178"/>
                  <a:pt x="776" y="178"/>
                  <a:pt x="776" y="178"/>
                </a:cubicBezTo>
                <a:cubicBezTo>
                  <a:pt x="775" y="177"/>
                  <a:pt x="775" y="177"/>
                  <a:pt x="775" y="175"/>
                </a:cubicBezTo>
                <a:cubicBezTo>
                  <a:pt x="773" y="175"/>
                  <a:pt x="773" y="175"/>
                  <a:pt x="773" y="175"/>
                </a:cubicBezTo>
                <a:cubicBezTo>
                  <a:pt x="773" y="176"/>
                  <a:pt x="773" y="176"/>
                  <a:pt x="773" y="176"/>
                </a:cubicBezTo>
                <a:cubicBezTo>
                  <a:pt x="772" y="176"/>
                  <a:pt x="772" y="176"/>
                  <a:pt x="772" y="176"/>
                </a:cubicBezTo>
                <a:cubicBezTo>
                  <a:pt x="771" y="175"/>
                  <a:pt x="771" y="174"/>
                  <a:pt x="770" y="174"/>
                </a:cubicBezTo>
                <a:cubicBezTo>
                  <a:pt x="770" y="174"/>
                  <a:pt x="770" y="174"/>
                  <a:pt x="770" y="174"/>
                </a:cubicBezTo>
                <a:cubicBezTo>
                  <a:pt x="767" y="174"/>
                  <a:pt x="767" y="174"/>
                  <a:pt x="767" y="174"/>
                </a:cubicBezTo>
                <a:cubicBezTo>
                  <a:pt x="767" y="175"/>
                  <a:pt x="767" y="175"/>
                  <a:pt x="767" y="175"/>
                </a:cubicBezTo>
                <a:cubicBezTo>
                  <a:pt x="765" y="175"/>
                  <a:pt x="765" y="175"/>
                  <a:pt x="765" y="175"/>
                </a:cubicBezTo>
                <a:cubicBezTo>
                  <a:pt x="765" y="176"/>
                  <a:pt x="765" y="176"/>
                  <a:pt x="765" y="176"/>
                </a:cubicBezTo>
                <a:cubicBezTo>
                  <a:pt x="763" y="176"/>
                  <a:pt x="763" y="176"/>
                  <a:pt x="763" y="176"/>
                </a:cubicBezTo>
                <a:cubicBezTo>
                  <a:pt x="762" y="176"/>
                  <a:pt x="763" y="177"/>
                  <a:pt x="760" y="177"/>
                </a:cubicBezTo>
                <a:cubicBezTo>
                  <a:pt x="760" y="176"/>
                  <a:pt x="760" y="176"/>
                  <a:pt x="760" y="176"/>
                </a:cubicBezTo>
                <a:cubicBezTo>
                  <a:pt x="759" y="176"/>
                  <a:pt x="759" y="176"/>
                  <a:pt x="759" y="176"/>
                </a:cubicBezTo>
                <a:cubicBezTo>
                  <a:pt x="759" y="176"/>
                  <a:pt x="759" y="176"/>
                  <a:pt x="759" y="176"/>
                </a:cubicBezTo>
                <a:cubicBezTo>
                  <a:pt x="758" y="176"/>
                  <a:pt x="758" y="176"/>
                  <a:pt x="758" y="176"/>
                </a:cubicBezTo>
                <a:cubicBezTo>
                  <a:pt x="758" y="175"/>
                  <a:pt x="758" y="175"/>
                  <a:pt x="758" y="175"/>
                </a:cubicBezTo>
                <a:cubicBezTo>
                  <a:pt x="756" y="175"/>
                  <a:pt x="756" y="175"/>
                  <a:pt x="756" y="175"/>
                </a:cubicBezTo>
                <a:cubicBezTo>
                  <a:pt x="756" y="174"/>
                  <a:pt x="756" y="174"/>
                  <a:pt x="756" y="174"/>
                </a:cubicBezTo>
                <a:cubicBezTo>
                  <a:pt x="754" y="174"/>
                  <a:pt x="753" y="175"/>
                  <a:pt x="752" y="175"/>
                </a:cubicBezTo>
                <a:cubicBezTo>
                  <a:pt x="751" y="175"/>
                  <a:pt x="751" y="176"/>
                  <a:pt x="751" y="176"/>
                </a:cubicBezTo>
                <a:cubicBezTo>
                  <a:pt x="749" y="176"/>
                  <a:pt x="749" y="176"/>
                  <a:pt x="749" y="176"/>
                </a:cubicBezTo>
                <a:cubicBezTo>
                  <a:pt x="749" y="177"/>
                  <a:pt x="749" y="177"/>
                  <a:pt x="749" y="177"/>
                </a:cubicBezTo>
                <a:cubicBezTo>
                  <a:pt x="748" y="177"/>
                  <a:pt x="748" y="177"/>
                  <a:pt x="748" y="177"/>
                </a:cubicBezTo>
                <a:cubicBezTo>
                  <a:pt x="747" y="177"/>
                  <a:pt x="747" y="178"/>
                  <a:pt x="747" y="178"/>
                </a:cubicBezTo>
                <a:cubicBezTo>
                  <a:pt x="746" y="179"/>
                  <a:pt x="744" y="180"/>
                  <a:pt x="744" y="181"/>
                </a:cubicBezTo>
                <a:cubicBezTo>
                  <a:pt x="744" y="183"/>
                  <a:pt x="744" y="183"/>
                  <a:pt x="744" y="183"/>
                </a:cubicBezTo>
                <a:cubicBezTo>
                  <a:pt x="743" y="183"/>
                  <a:pt x="743" y="183"/>
                  <a:pt x="743" y="183"/>
                </a:cubicBezTo>
                <a:cubicBezTo>
                  <a:pt x="743" y="184"/>
                  <a:pt x="744" y="185"/>
                  <a:pt x="744" y="185"/>
                </a:cubicBezTo>
                <a:cubicBezTo>
                  <a:pt x="744" y="186"/>
                  <a:pt x="743" y="188"/>
                  <a:pt x="743" y="189"/>
                </a:cubicBezTo>
                <a:cubicBezTo>
                  <a:pt x="743" y="190"/>
                  <a:pt x="742" y="190"/>
                  <a:pt x="742" y="190"/>
                </a:cubicBezTo>
                <a:cubicBezTo>
                  <a:pt x="742" y="194"/>
                  <a:pt x="745" y="198"/>
                  <a:pt x="750" y="197"/>
                </a:cubicBezTo>
                <a:cubicBezTo>
                  <a:pt x="751" y="196"/>
                  <a:pt x="752" y="194"/>
                  <a:pt x="754" y="195"/>
                </a:cubicBezTo>
                <a:cubicBezTo>
                  <a:pt x="754" y="195"/>
                  <a:pt x="754" y="195"/>
                  <a:pt x="754" y="195"/>
                </a:cubicBezTo>
                <a:cubicBezTo>
                  <a:pt x="757" y="196"/>
                  <a:pt x="761" y="196"/>
                  <a:pt x="763" y="195"/>
                </a:cubicBezTo>
                <a:cubicBezTo>
                  <a:pt x="763" y="195"/>
                  <a:pt x="763" y="195"/>
                  <a:pt x="763" y="195"/>
                </a:cubicBezTo>
                <a:cubicBezTo>
                  <a:pt x="764" y="195"/>
                  <a:pt x="764" y="195"/>
                  <a:pt x="764" y="195"/>
                </a:cubicBezTo>
                <a:cubicBezTo>
                  <a:pt x="764" y="194"/>
                  <a:pt x="764" y="194"/>
                  <a:pt x="764" y="194"/>
                </a:cubicBezTo>
                <a:cubicBezTo>
                  <a:pt x="765" y="194"/>
                  <a:pt x="765" y="194"/>
                  <a:pt x="765" y="194"/>
                </a:cubicBezTo>
                <a:cubicBezTo>
                  <a:pt x="766" y="193"/>
                  <a:pt x="767" y="192"/>
                  <a:pt x="768" y="191"/>
                </a:cubicBezTo>
                <a:cubicBezTo>
                  <a:pt x="772" y="191"/>
                  <a:pt x="772" y="191"/>
                  <a:pt x="772" y="191"/>
                </a:cubicBezTo>
                <a:cubicBezTo>
                  <a:pt x="772" y="190"/>
                  <a:pt x="773" y="189"/>
                  <a:pt x="773" y="189"/>
                </a:cubicBezTo>
                <a:cubicBezTo>
                  <a:pt x="775" y="188"/>
                  <a:pt x="776" y="190"/>
                  <a:pt x="778" y="189"/>
                </a:cubicBezTo>
                <a:cubicBezTo>
                  <a:pt x="778" y="189"/>
                  <a:pt x="779" y="188"/>
                  <a:pt x="780" y="187"/>
                </a:cubicBezTo>
                <a:cubicBezTo>
                  <a:pt x="780" y="186"/>
                  <a:pt x="780" y="186"/>
                  <a:pt x="779" y="185"/>
                </a:cubicBezTo>
                <a:cubicBezTo>
                  <a:pt x="779" y="185"/>
                  <a:pt x="779" y="185"/>
                  <a:pt x="779" y="185"/>
                </a:cubicBezTo>
                <a:cubicBezTo>
                  <a:pt x="779" y="183"/>
                  <a:pt x="779" y="183"/>
                  <a:pt x="779" y="183"/>
                </a:cubicBezTo>
                <a:cubicBezTo>
                  <a:pt x="778" y="183"/>
                  <a:pt x="778" y="183"/>
                  <a:pt x="778" y="183"/>
                </a:cubicBezTo>
                <a:cubicBezTo>
                  <a:pt x="778" y="182"/>
                  <a:pt x="778" y="182"/>
                  <a:pt x="778" y="182"/>
                </a:cubicBezTo>
                <a:lnTo>
                  <a:pt x="777" y="182"/>
                </a:lnTo>
                <a:close/>
                <a:moveTo>
                  <a:pt x="2394" y="174"/>
                </a:moveTo>
                <a:cubicBezTo>
                  <a:pt x="2394" y="177"/>
                  <a:pt x="2393" y="177"/>
                  <a:pt x="2393" y="180"/>
                </a:cubicBezTo>
                <a:cubicBezTo>
                  <a:pt x="2395" y="179"/>
                  <a:pt x="2396" y="179"/>
                  <a:pt x="2398" y="179"/>
                </a:cubicBezTo>
                <a:cubicBezTo>
                  <a:pt x="2399" y="177"/>
                  <a:pt x="2399" y="176"/>
                  <a:pt x="2399" y="174"/>
                </a:cubicBezTo>
                <a:cubicBezTo>
                  <a:pt x="2398" y="174"/>
                  <a:pt x="2398" y="174"/>
                  <a:pt x="2398" y="174"/>
                </a:cubicBezTo>
                <a:cubicBezTo>
                  <a:pt x="2398" y="174"/>
                  <a:pt x="2398" y="174"/>
                  <a:pt x="2397" y="175"/>
                </a:cubicBezTo>
                <a:cubicBezTo>
                  <a:pt x="2396" y="175"/>
                  <a:pt x="2395" y="174"/>
                  <a:pt x="2394" y="174"/>
                </a:cubicBezTo>
                <a:close/>
                <a:moveTo>
                  <a:pt x="2632" y="174"/>
                </a:moveTo>
                <a:cubicBezTo>
                  <a:pt x="2632" y="175"/>
                  <a:pt x="2632" y="176"/>
                  <a:pt x="2631" y="176"/>
                </a:cubicBezTo>
                <a:cubicBezTo>
                  <a:pt x="2631" y="178"/>
                  <a:pt x="2631" y="179"/>
                  <a:pt x="2633" y="180"/>
                </a:cubicBezTo>
                <a:cubicBezTo>
                  <a:pt x="2633" y="180"/>
                  <a:pt x="2633" y="180"/>
                  <a:pt x="2633" y="180"/>
                </a:cubicBezTo>
                <a:cubicBezTo>
                  <a:pt x="2634" y="180"/>
                  <a:pt x="2634" y="179"/>
                  <a:pt x="2636" y="179"/>
                </a:cubicBezTo>
                <a:cubicBezTo>
                  <a:pt x="2635" y="178"/>
                  <a:pt x="2635" y="176"/>
                  <a:pt x="2635" y="175"/>
                </a:cubicBezTo>
                <a:cubicBezTo>
                  <a:pt x="2634" y="175"/>
                  <a:pt x="2634" y="175"/>
                  <a:pt x="2634" y="175"/>
                </a:cubicBezTo>
                <a:cubicBezTo>
                  <a:pt x="2634" y="174"/>
                  <a:pt x="2634" y="174"/>
                  <a:pt x="2634" y="174"/>
                </a:cubicBezTo>
                <a:lnTo>
                  <a:pt x="2632" y="174"/>
                </a:lnTo>
                <a:close/>
                <a:moveTo>
                  <a:pt x="828" y="223"/>
                </a:moveTo>
                <a:cubicBezTo>
                  <a:pt x="828" y="222"/>
                  <a:pt x="828" y="222"/>
                  <a:pt x="828" y="222"/>
                </a:cubicBezTo>
                <a:cubicBezTo>
                  <a:pt x="829" y="222"/>
                  <a:pt x="829" y="222"/>
                  <a:pt x="829" y="222"/>
                </a:cubicBezTo>
                <a:cubicBezTo>
                  <a:pt x="830" y="222"/>
                  <a:pt x="830" y="221"/>
                  <a:pt x="831" y="221"/>
                </a:cubicBezTo>
                <a:cubicBezTo>
                  <a:pt x="831" y="220"/>
                  <a:pt x="831" y="220"/>
                  <a:pt x="831" y="220"/>
                </a:cubicBezTo>
                <a:cubicBezTo>
                  <a:pt x="830" y="219"/>
                  <a:pt x="829" y="219"/>
                  <a:pt x="827" y="219"/>
                </a:cubicBezTo>
                <a:cubicBezTo>
                  <a:pt x="827" y="220"/>
                  <a:pt x="827" y="220"/>
                  <a:pt x="827" y="220"/>
                </a:cubicBezTo>
                <a:cubicBezTo>
                  <a:pt x="827" y="220"/>
                  <a:pt x="827" y="220"/>
                  <a:pt x="827" y="220"/>
                </a:cubicBezTo>
                <a:cubicBezTo>
                  <a:pt x="826" y="218"/>
                  <a:pt x="824" y="216"/>
                  <a:pt x="823" y="214"/>
                </a:cubicBezTo>
                <a:cubicBezTo>
                  <a:pt x="822" y="215"/>
                  <a:pt x="821" y="215"/>
                  <a:pt x="820" y="215"/>
                </a:cubicBezTo>
                <a:cubicBezTo>
                  <a:pt x="820" y="216"/>
                  <a:pt x="820" y="216"/>
                  <a:pt x="819" y="217"/>
                </a:cubicBezTo>
                <a:cubicBezTo>
                  <a:pt x="819" y="217"/>
                  <a:pt x="819" y="217"/>
                  <a:pt x="819" y="217"/>
                </a:cubicBezTo>
                <a:cubicBezTo>
                  <a:pt x="819" y="218"/>
                  <a:pt x="819" y="220"/>
                  <a:pt x="819" y="221"/>
                </a:cubicBezTo>
                <a:cubicBezTo>
                  <a:pt x="819" y="221"/>
                  <a:pt x="819" y="221"/>
                  <a:pt x="819" y="221"/>
                </a:cubicBezTo>
                <a:cubicBezTo>
                  <a:pt x="819" y="222"/>
                  <a:pt x="819" y="222"/>
                  <a:pt x="819" y="222"/>
                </a:cubicBezTo>
                <a:cubicBezTo>
                  <a:pt x="818" y="222"/>
                  <a:pt x="818" y="222"/>
                  <a:pt x="818" y="222"/>
                </a:cubicBezTo>
                <a:cubicBezTo>
                  <a:pt x="818" y="220"/>
                  <a:pt x="818" y="220"/>
                  <a:pt x="818" y="220"/>
                </a:cubicBezTo>
                <a:cubicBezTo>
                  <a:pt x="817" y="219"/>
                  <a:pt x="817" y="219"/>
                  <a:pt x="816" y="219"/>
                </a:cubicBezTo>
                <a:cubicBezTo>
                  <a:pt x="816" y="220"/>
                  <a:pt x="816" y="220"/>
                  <a:pt x="816" y="220"/>
                </a:cubicBezTo>
                <a:cubicBezTo>
                  <a:pt x="815" y="220"/>
                  <a:pt x="815" y="220"/>
                  <a:pt x="815" y="220"/>
                </a:cubicBezTo>
                <a:cubicBezTo>
                  <a:pt x="815" y="221"/>
                  <a:pt x="815" y="221"/>
                  <a:pt x="815" y="221"/>
                </a:cubicBezTo>
                <a:cubicBezTo>
                  <a:pt x="814" y="221"/>
                  <a:pt x="814" y="221"/>
                  <a:pt x="814" y="221"/>
                </a:cubicBezTo>
                <a:cubicBezTo>
                  <a:pt x="814" y="217"/>
                  <a:pt x="814" y="217"/>
                  <a:pt x="814" y="217"/>
                </a:cubicBezTo>
                <a:cubicBezTo>
                  <a:pt x="813" y="217"/>
                  <a:pt x="813" y="217"/>
                  <a:pt x="813" y="217"/>
                </a:cubicBezTo>
                <a:cubicBezTo>
                  <a:pt x="813" y="216"/>
                  <a:pt x="813" y="215"/>
                  <a:pt x="813" y="214"/>
                </a:cubicBezTo>
                <a:cubicBezTo>
                  <a:pt x="811" y="214"/>
                  <a:pt x="811" y="214"/>
                  <a:pt x="811" y="214"/>
                </a:cubicBezTo>
                <a:cubicBezTo>
                  <a:pt x="811" y="216"/>
                  <a:pt x="810" y="218"/>
                  <a:pt x="809" y="220"/>
                </a:cubicBezTo>
                <a:cubicBezTo>
                  <a:pt x="809" y="220"/>
                  <a:pt x="809" y="220"/>
                  <a:pt x="809" y="220"/>
                </a:cubicBezTo>
                <a:cubicBezTo>
                  <a:pt x="807" y="220"/>
                  <a:pt x="808" y="220"/>
                  <a:pt x="807" y="219"/>
                </a:cubicBezTo>
                <a:cubicBezTo>
                  <a:pt x="806" y="219"/>
                  <a:pt x="806" y="219"/>
                  <a:pt x="806" y="219"/>
                </a:cubicBezTo>
                <a:cubicBezTo>
                  <a:pt x="807" y="218"/>
                  <a:pt x="807" y="217"/>
                  <a:pt x="808" y="216"/>
                </a:cubicBezTo>
                <a:cubicBezTo>
                  <a:pt x="807" y="216"/>
                  <a:pt x="806" y="216"/>
                  <a:pt x="805" y="216"/>
                </a:cubicBezTo>
                <a:cubicBezTo>
                  <a:pt x="805" y="214"/>
                  <a:pt x="805" y="215"/>
                  <a:pt x="804" y="214"/>
                </a:cubicBezTo>
                <a:cubicBezTo>
                  <a:pt x="805" y="213"/>
                  <a:pt x="808" y="213"/>
                  <a:pt x="810" y="212"/>
                </a:cubicBezTo>
                <a:cubicBezTo>
                  <a:pt x="810" y="209"/>
                  <a:pt x="809" y="207"/>
                  <a:pt x="808" y="205"/>
                </a:cubicBezTo>
                <a:cubicBezTo>
                  <a:pt x="808" y="204"/>
                  <a:pt x="808" y="204"/>
                  <a:pt x="808" y="204"/>
                </a:cubicBezTo>
                <a:cubicBezTo>
                  <a:pt x="807" y="205"/>
                  <a:pt x="806" y="206"/>
                  <a:pt x="804" y="205"/>
                </a:cubicBezTo>
                <a:cubicBezTo>
                  <a:pt x="804" y="204"/>
                  <a:pt x="804" y="204"/>
                  <a:pt x="804" y="204"/>
                </a:cubicBezTo>
                <a:cubicBezTo>
                  <a:pt x="804" y="204"/>
                  <a:pt x="804" y="204"/>
                  <a:pt x="804" y="204"/>
                </a:cubicBezTo>
                <a:cubicBezTo>
                  <a:pt x="804" y="204"/>
                  <a:pt x="804" y="204"/>
                  <a:pt x="804" y="204"/>
                </a:cubicBezTo>
                <a:cubicBezTo>
                  <a:pt x="806" y="204"/>
                  <a:pt x="806" y="204"/>
                  <a:pt x="806" y="204"/>
                </a:cubicBezTo>
                <a:cubicBezTo>
                  <a:pt x="806" y="203"/>
                  <a:pt x="806" y="201"/>
                  <a:pt x="806" y="200"/>
                </a:cubicBezTo>
                <a:cubicBezTo>
                  <a:pt x="804" y="200"/>
                  <a:pt x="804" y="200"/>
                  <a:pt x="804" y="200"/>
                </a:cubicBezTo>
                <a:cubicBezTo>
                  <a:pt x="804" y="198"/>
                  <a:pt x="804" y="198"/>
                  <a:pt x="803" y="197"/>
                </a:cubicBezTo>
                <a:cubicBezTo>
                  <a:pt x="803" y="197"/>
                  <a:pt x="803" y="197"/>
                  <a:pt x="803" y="197"/>
                </a:cubicBezTo>
                <a:cubicBezTo>
                  <a:pt x="802" y="197"/>
                  <a:pt x="802" y="197"/>
                  <a:pt x="802" y="197"/>
                </a:cubicBezTo>
                <a:cubicBezTo>
                  <a:pt x="802" y="197"/>
                  <a:pt x="802" y="197"/>
                  <a:pt x="802" y="197"/>
                </a:cubicBezTo>
                <a:cubicBezTo>
                  <a:pt x="798" y="197"/>
                  <a:pt x="798" y="197"/>
                  <a:pt x="798" y="197"/>
                </a:cubicBezTo>
                <a:cubicBezTo>
                  <a:pt x="798" y="198"/>
                  <a:pt x="798" y="198"/>
                  <a:pt x="798" y="198"/>
                </a:cubicBezTo>
                <a:cubicBezTo>
                  <a:pt x="797" y="198"/>
                  <a:pt x="796" y="197"/>
                  <a:pt x="795" y="197"/>
                </a:cubicBezTo>
                <a:cubicBezTo>
                  <a:pt x="795" y="198"/>
                  <a:pt x="795" y="198"/>
                  <a:pt x="794" y="199"/>
                </a:cubicBezTo>
                <a:cubicBezTo>
                  <a:pt x="793" y="199"/>
                  <a:pt x="792" y="199"/>
                  <a:pt x="790" y="199"/>
                </a:cubicBezTo>
                <a:cubicBezTo>
                  <a:pt x="790" y="199"/>
                  <a:pt x="790" y="199"/>
                  <a:pt x="790" y="199"/>
                </a:cubicBezTo>
                <a:cubicBezTo>
                  <a:pt x="788" y="199"/>
                  <a:pt x="788" y="199"/>
                  <a:pt x="788" y="199"/>
                </a:cubicBezTo>
                <a:cubicBezTo>
                  <a:pt x="788" y="198"/>
                  <a:pt x="788" y="198"/>
                  <a:pt x="788" y="198"/>
                </a:cubicBezTo>
                <a:cubicBezTo>
                  <a:pt x="788" y="198"/>
                  <a:pt x="787" y="197"/>
                  <a:pt x="786" y="197"/>
                </a:cubicBezTo>
                <a:cubicBezTo>
                  <a:pt x="786" y="197"/>
                  <a:pt x="786" y="197"/>
                  <a:pt x="786" y="197"/>
                </a:cubicBezTo>
                <a:cubicBezTo>
                  <a:pt x="784" y="197"/>
                  <a:pt x="784" y="197"/>
                  <a:pt x="784" y="197"/>
                </a:cubicBezTo>
                <a:cubicBezTo>
                  <a:pt x="784" y="196"/>
                  <a:pt x="784" y="196"/>
                  <a:pt x="784" y="196"/>
                </a:cubicBezTo>
                <a:cubicBezTo>
                  <a:pt x="782" y="196"/>
                  <a:pt x="781" y="196"/>
                  <a:pt x="779" y="195"/>
                </a:cubicBezTo>
                <a:cubicBezTo>
                  <a:pt x="779" y="195"/>
                  <a:pt x="778" y="194"/>
                  <a:pt x="778" y="193"/>
                </a:cubicBezTo>
                <a:cubicBezTo>
                  <a:pt x="775" y="193"/>
                  <a:pt x="772" y="193"/>
                  <a:pt x="769" y="193"/>
                </a:cubicBezTo>
                <a:cubicBezTo>
                  <a:pt x="769" y="193"/>
                  <a:pt x="769" y="193"/>
                  <a:pt x="769" y="193"/>
                </a:cubicBezTo>
                <a:cubicBezTo>
                  <a:pt x="766" y="193"/>
                  <a:pt x="767" y="194"/>
                  <a:pt x="765" y="195"/>
                </a:cubicBezTo>
                <a:cubicBezTo>
                  <a:pt x="765" y="197"/>
                  <a:pt x="765" y="197"/>
                  <a:pt x="765" y="197"/>
                </a:cubicBezTo>
                <a:cubicBezTo>
                  <a:pt x="765" y="198"/>
                  <a:pt x="767" y="198"/>
                  <a:pt x="768" y="199"/>
                </a:cubicBezTo>
                <a:cubicBezTo>
                  <a:pt x="768" y="199"/>
                  <a:pt x="769" y="199"/>
                  <a:pt x="769" y="200"/>
                </a:cubicBezTo>
                <a:cubicBezTo>
                  <a:pt x="771" y="200"/>
                  <a:pt x="771" y="200"/>
                  <a:pt x="771" y="200"/>
                </a:cubicBezTo>
                <a:cubicBezTo>
                  <a:pt x="773" y="201"/>
                  <a:pt x="773" y="202"/>
                  <a:pt x="776" y="203"/>
                </a:cubicBezTo>
                <a:cubicBezTo>
                  <a:pt x="776" y="204"/>
                  <a:pt x="776" y="204"/>
                  <a:pt x="776" y="204"/>
                </a:cubicBezTo>
                <a:cubicBezTo>
                  <a:pt x="775" y="204"/>
                  <a:pt x="775" y="204"/>
                  <a:pt x="775" y="204"/>
                </a:cubicBezTo>
                <a:cubicBezTo>
                  <a:pt x="775" y="203"/>
                  <a:pt x="775" y="203"/>
                  <a:pt x="775" y="203"/>
                </a:cubicBezTo>
                <a:cubicBezTo>
                  <a:pt x="774" y="203"/>
                  <a:pt x="774" y="203"/>
                  <a:pt x="774" y="203"/>
                </a:cubicBezTo>
                <a:cubicBezTo>
                  <a:pt x="774" y="204"/>
                  <a:pt x="774" y="204"/>
                  <a:pt x="774" y="204"/>
                </a:cubicBezTo>
                <a:cubicBezTo>
                  <a:pt x="771" y="204"/>
                  <a:pt x="768" y="202"/>
                  <a:pt x="767" y="201"/>
                </a:cubicBezTo>
                <a:cubicBezTo>
                  <a:pt x="765" y="201"/>
                  <a:pt x="765" y="201"/>
                  <a:pt x="763" y="201"/>
                </a:cubicBezTo>
                <a:cubicBezTo>
                  <a:pt x="764" y="203"/>
                  <a:pt x="765" y="205"/>
                  <a:pt x="765" y="207"/>
                </a:cubicBezTo>
                <a:cubicBezTo>
                  <a:pt x="765" y="207"/>
                  <a:pt x="765" y="206"/>
                  <a:pt x="764" y="205"/>
                </a:cubicBezTo>
                <a:cubicBezTo>
                  <a:pt x="762" y="206"/>
                  <a:pt x="762" y="206"/>
                  <a:pt x="762" y="208"/>
                </a:cubicBezTo>
                <a:cubicBezTo>
                  <a:pt x="761" y="208"/>
                  <a:pt x="761" y="208"/>
                  <a:pt x="761" y="208"/>
                </a:cubicBezTo>
                <a:cubicBezTo>
                  <a:pt x="761" y="210"/>
                  <a:pt x="761" y="209"/>
                  <a:pt x="763" y="210"/>
                </a:cubicBezTo>
                <a:cubicBezTo>
                  <a:pt x="762" y="211"/>
                  <a:pt x="763" y="210"/>
                  <a:pt x="762" y="211"/>
                </a:cubicBezTo>
                <a:cubicBezTo>
                  <a:pt x="762" y="212"/>
                  <a:pt x="762" y="212"/>
                  <a:pt x="762" y="212"/>
                </a:cubicBezTo>
                <a:cubicBezTo>
                  <a:pt x="761" y="211"/>
                  <a:pt x="761" y="211"/>
                  <a:pt x="760" y="210"/>
                </a:cubicBezTo>
                <a:cubicBezTo>
                  <a:pt x="760" y="208"/>
                  <a:pt x="760" y="208"/>
                  <a:pt x="760" y="208"/>
                </a:cubicBezTo>
                <a:cubicBezTo>
                  <a:pt x="760" y="208"/>
                  <a:pt x="760" y="208"/>
                  <a:pt x="760" y="208"/>
                </a:cubicBezTo>
                <a:cubicBezTo>
                  <a:pt x="760" y="206"/>
                  <a:pt x="761" y="204"/>
                  <a:pt x="761" y="202"/>
                </a:cubicBezTo>
                <a:cubicBezTo>
                  <a:pt x="760" y="202"/>
                  <a:pt x="760" y="202"/>
                  <a:pt x="760" y="202"/>
                </a:cubicBezTo>
                <a:cubicBezTo>
                  <a:pt x="760" y="201"/>
                  <a:pt x="760" y="201"/>
                  <a:pt x="760" y="201"/>
                </a:cubicBezTo>
                <a:cubicBezTo>
                  <a:pt x="758" y="202"/>
                  <a:pt x="756" y="203"/>
                  <a:pt x="754" y="204"/>
                </a:cubicBezTo>
                <a:cubicBezTo>
                  <a:pt x="754" y="203"/>
                  <a:pt x="754" y="203"/>
                  <a:pt x="754" y="202"/>
                </a:cubicBezTo>
                <a:cubicBezTo>
                  <a:pt x="755" y="202"/>
                  <a:pt x="755" y="202"/>
                  <a:pt x="755" y="202"/>
                </a:cubicBezTo>
                <a:cubicBezTo>
                  <a:pt x="755" y="201"/>
                  <a:pt x="755" y="201"/>
                  <a:pt x="755" y="201"/>
                </a:cubicBezTo>
                <a:cubicBezTo>
                  <a:pt x="754" y="200"/>
                  <a:pt x="754" y="201"/>
                  <a:pt x="754" y="200"/>
                </a:cubicBezTo>
                <a:cubicBezTo>
                  <a:pt x="752" y="200"/>
                  <a:pt x="752" y="200"/>
                  <a:pt x="751" y="201"/>
                </a:cubicBezTo>
                <a:cubicBezTo>
                  <a:pt x="751" y="201"/>
                  <a:pt x="751" y="201"/>
                  <a:pt x="751" y="201"/>
                </a:cubicBezTo>
                <a:cubicBezTo>
                  <a:pt x="749" y="201"/>
                  <a:pt x="749" y="201"/>
                  <a:pt x="749" y="201"/>
                </a:cubicBezTo>
                <a:cubicBezTo>
                  <a:pt x="749" y="202"/>
                  <a:pt x="749" y="202"/>
                  <a:pt x="749" y="202"/>
                </a:cubicBezTo>
                <a:cubicBezTo>
                  <a:pt x="749" y="202"/>
                  <a:pt x="748" y="202"/>
                  <a:pt x="748" y="203"/>
                </a:cubicBezTo>
                <a:cubicBezTo>
                  <a:pt x="748" y="204"/>
                  <a:pt x="748" y="204"/>
                  <a:pt x="748" y="204"/>
                </a:cubicBezTo>
                <a:cubicBezTo>
                  <a:pt x="747" y="204"/>
                  <a:pt x="746" y="205"/>
                  <a:pt x="745" y="205"/>
                </a:cubicBezTo>
                <a:cubicBezTo>
                  <a:pt x="746" y="206"/>
                  <a:pt x="747" y="207"/>
                  <a:pt x="748" y="208"/>
                </a:cubicBezTo>
                <a:cubicBezTo>
                  <a:pt x="747" y="210"/>
                  <a:pt x="747" y="210"/>
                  <a:pt x="747" y="210"/>
                </a:cubicBezTo>
                <a:cubicBezTo>
                  <a:pt x="746" y="210"/>
                  <a:pt x="743" y="211"/>
                  <a:pt x="742" y="211"/>
                </a:cubicBezTo>
                <a:cubicBezTo>
                  <a:pt x="742" y="211"/>
                  <a:pt x="742" y="210"/>
                  <a:pt x="742" y="210"/>
                </a:cubicBezTo>
                <a:cubicBezTo>
                  <a:pt x="740" y="210"/>
                  <a:pt x="740" y="210"/>
                  <a:pt x="740" y="210"/>
                </a:cubicBezTo>
                <a:cubicBezTo>
                  <a:pt x="740" y="208"/>
                  <a:pt x="740" y="208"/>
                  <a:pt x="740" y="208"/>
                </a:cubicBezTo>
                <a:cubicBezTo>
                  <a:pt x="743" y="208"/>
                  <a:pt x="743" y="208"/>
                  <a:pt x="743" y="208"/>
                </a:cubicBezTo>
                <a:cubicBezTo>
                  <a:pt x="743" y="206"/>
                  <a:pt x="743" y="204"/>
                  <a:pt x="744" y="203"/>
                </a:cubicBezTo>
                <a:cubicBezTo>
                  <a:pt x="744" y="202"/>
                  <a:pt x="744" y="202"/>
                  <a:pt x="744" y="202"/>
                </a:cubicBezTo>
                <a:cubicBezTo>
                  <a:pt x="743" y="201"/>
                  <a:pt x="742" y="202"/>
                  <a:pt x="742" y="203"/>
                </a:cubicBezTo>
                <a:cubicBezTo>
                  <a:pt x="742" y="202"/>
                  <a:pt x="742" y="201"/>
                  <a:pt x="743" y="201"/>
                </a:cubicBezTo>
                <a:cubicBezTo>
                  <a:pt x="743" y="197"/>
                  <a:pt x="742" y="195"/>
                  <a:pt x="739" y="194"/>
                </a:cubicBezTo>
                <a:cubicBezTo>
                  <a:pt x="739" y="191"/>
                  <a:pt x="740" y="190"/>
                  <a:pt x="740" y="188"/>
                </a:cubicBezTo>
                <a:cubicBezTo>
                  <a:pt x="742" y="188"/>
                  <a:pt x="742" y="188"/>
                  <a:pt x="742" y="188"/>
                </a:cubicBezTo>
                <a:cubicBezTo>
                  <a:pt x="742" y="186"/>
                  <a:pt x="742" y="186"/>
                  <a:pt x="742" y="186"/>
                </a:cubicBezTo>
                <a:cubicBezTo>
                  <a:pt x="740" y="186"/>
                  <a:pt x="740" y="186"/>
                  <a:pt x="740" y="186"/>
                </a:cubicBezTo>
                <a:cubicBezTo>
                  <a:pt x="740" y="185"/>
                  <a:pt x="740" y="185"/>
                  <a:pt x="740" y="185"/>
                </a:cubicBezTo>
                <a:cubicBezTo>
                  <a:pt x="741" y="186"/>
                  <a:pt x="743" y="181"/>
                  <a:pt x="743" y="180"/>
                </a:cubicBezTo>
                <a:cubicBezTo>
                  <a:pt x="739" y="178"/>
                  <a:pt x="737" y="176"/>
                  <a:pt x="731" y="176"/>
                </a:cubicBezTo>
                <a:cubicBezTo>
                  <a:pt x="731" y="178"/>
                  <a:pt x="731" y="178"/>
                  <a:pt x="731" y="178"/>
                </a:cubicBezTo>
                <a:cubicBezTo>
                  <a:pt x="729" y="178"/>
                  <a:pt x="728" y="179"/>
                  <a:pt x="725" y="179"/>
                </a:cubicBezTo>
                <a:cubicBezTo>
                  <a:pt x="725" y="180"/>
                  <a:pt x="725" y="180"/>
                  <a:pt x="725" y="180"/>
                </a:cubicBezTo>
                <a:cubicBezTo>
                  <a:pt x="725" y="180"/>
                  <a:pt x="725" y="180"/>
                  <a:pt x="725" y="180"/>
                </a:cubicBezTo>
                <a:cubicBezTo>
                  <a:pt x="725" y="181"/>
                  <a:pt x="725" y="181"/>
                  <a:pt x="725" y="181"/>
                </a:cubicBezTo>
                <a:cubicBezTo>
                  <a:pt x="722" y="181"/>
                  <a:pt x="721" y="182"/>
                  <a:pt x="719" y="182"/>
                </a:cubicBezTo>
                <a:cubicBezTo>
                  <a:pt x="719" y="184"/>
                  <a:pt x="719" y="184"/>
                  <a:pt x="719" y="184"/>
                </a:cubicBezTo>
                <a:cubicBezTo>
                  <a:pt x="718" y="184"/>
                  <a:pt x="717" y="183"/>
                  <a:pt x="716" y="183"/>
                </a:cubicBezTo>
                <a:cubicBezTo>
                  <a:pt x="716" y="184"/>
                  <a:pt x="716" y="184"/>
                  <a:pt x="716" y="184"/>
                </a:cubicBezTo>
                <a:cubicBezTo>
                  <a:pt x="715" y="184"/>
                  <a:pt x="715" y="185"/>
                  <a:pt x="714" y="185"/>
                </a:cubicBezTo>
                <a:cubicBezTo>
                  <a:pt x="715" y="186"/>
                  <a:pt x="715" y="186"/>
                  <a:pt x="715" y="186"/>
                </a:cubicBezTo>
                <a:cubicBezTo>
                  <a:pt x="715" y="187"/>
                  <a:pt x="714" y="188"/>
                  <a:pt x="714" y="189"/>
                </a:cubicBezTo>
                <a:cubicBezTo>
                  <a:pt x="715" y="189"/>
                  <a:pt x="715" y="189"/>
                  <a:pt x="715" y="189"/>
                </a:cubicBezTo>
                <a:cubicBezTo>
                  <a:pt x="715" y="190"/>
                  <a:pt x="715" y="190"/>
                  <a:pt x="715" y="190"/>
                </a:cubicBezTo>
                <a:cubicBezTo>
                  <a:pt x="714" y="190"/>
                  <a:pt x="712" y="190"/>
                  <a:pt x="711" y="189"/>
                </a:cubicBezTo>
                <a:cubicBezTo>
                  <a:pt x="711" y="190"/>
                  <a:pt x="711" y="190"/>
                  <a:pt x="711" y="190"/>
                </a:cubicBezTo>
                <a:cubicBezTo>
                  <a:pt x="709" y="190"/>
                  <a:pt x="709" y="190"/>
                  <a:pt x="709" y="190"/>
                </a:cubicBezTo>
                <a:cubicBezTo>
                  <a:pt x="707" y="193"/>
                  <a:pt x="708" y="195"/>
                  <a:pt x="708" y="199"/>
                </a:cubicBezTo>
                <a:cubicBezTo>
                  <a:pt x="709" y="199"/>
                  <a:pt x="710" y="199"/>
                  <a:pt x="710" y="199"/>
                </a:cubicBezTo>
                <a:cubicBezTo>
                  <a:pt x="710" y="200"/>
                  <a:pt x="710" y="200"/>
                  <a:pt x="710" y="200"/>
                </a:cubicBezTo>
                <a:cubicBezTo>
                  <a:pt x="711" y="200"/>
                  <a:pt x="712" y="199"/>
                  <a:pt x="712" y="199"/>
                </a:cubicBezTo>
                <a:cubicBezTo>
                  <a:pt x="712" y="200"/>
                  <a:pt x="712" y="200"/>
                  <a:pt x="712" y="200"/>
                </a:cubicBezTo>
                <a:cubicBezTo>
                  <a:pt x="717" y="200"/>
                  <a:pt x="717" y="200"/>
                  <a:pt x="717" y="200"/>
                </a:cubicBezTo>
                <a:cubicBezTo>
                  <a:pt x="715" y="201"/>
                  <a:pt x="717" y="205"/>
                  <a:pt x="717" y="206"/>
                </a:cubicBezTo>
                <a:cubicBezTo>
                  <a:pt x="717" y="205"/>
                  <a:pt x="716" y="204"/>
                  <a:pt x="715" y="204"/>
                </a:cubicBezTo>
                <a:cubicBezTo>
                  <a:pt x="715" y="203"/>
                  <a:pt x="715" y="203"/>
                  <a:pt x="715" y="203"/>
                </a:cubicBezTo>
                <a:cubicBezTo>
                  <a:pt x="713" y="202"/>
                  <a:pt x="710" y="202"/>
                  <a:pt x="708" y="203"/>
                </a:cubicBezTo>
                <a:cubicBezTo>
                  <a:pt x="707" y="204"/>
                  <a:pt x="707" y="205"/>
                  <a:pt x="707" y="206"/>
                </a:cubicBezTo>
                <a:cubicBezTo>
                  <a:pt x="710" y="207"/>
                  <a:pt x="709" y="209"/>
                  <a:pt x="714" y="209"/>
                </a:cubicBezTo>
                <a:cubicBezTo>
                  <a:pt x="714" y="211"/>
                  <a:pt x="713" y="213"/>
                  <a:pt x="711" y="214"/>
                </a:cubicBezTo>
                <a:cubicBezTo>
                  <a:pt x="711" y="216"/>
                  <a:pt x="713" y="217"/>
                  <a:pt x="713" y="220"/>
                </a:cubicBezTo>
                <a:cubicBezTo>
                  <a:pt x="711" y="220"/>
                  <a:pt x="709" y="219"/>
                  <a:pt x="708" y="218"/>
                </a:cubicBezTo>
                <a:cubicBezTo>
                  <a:pt x="706" y="218"/>
                  <a:pt x="705" y="218"/>
                  <a:pt x="703" y="219"/>
                </a:cubicBezTo>
                <a:cubicBezTo>
                  <a:pt x="703" y="220"/>
                  <a:pt x="703" y="220"/>
                  <a:pt x="703" y="220"/>
                </a:cubicBezTo>
                <a:cubicBezTo>
                  <a:pt x="700" y="220"/>
                  <a:pt x="700" y="220"/>
                  <a:pt x="700" y="220"/>
                </a:cubicBezTo>
                <a:cubicBezTo>
                  <a:pt x="700" y="220"/>
                  <a:pt x="700" y="220"/>
                  <a:pt x="700" y="220"/>
                </a:cubicBezTo>
                <a:cubicBezTo>
                  <a:pt x="698" y="220"/>
                  <a:pt x="698" y="220"/>
                  <a:pt x="698" y="220"/>
                </a:cubicBezTo>
                <a:cubicBezTo>
                  <a:pt x="698" y="220"/>
                  <a:pt x="698" y="220"/>
                  <a:pt x="698" y="220"/>
                </a:cubicBezTo>
                <a:cubicBezTo>
                  <a:pt x="703" y="219"/>
                  <a:pt x="703" y="216"/>
                  <a:pt x="707" y="216"/>
                </a:cubicBezTo>
                <a:cubicBezTo>
                  <a:pt x="706" y="210"/>
                  <a:pt x="703" y="212"/>
                  <a:pt x="701" y="208"/>
                </a:cubicBezTo>
                <a:cubicBezTo>
                  <a:pt x="701" y="205"/>
                  <a:pt x="701" y="201"/>
                  <a:pt x="700" y="198"/>
                </a:cubicBezTo>
                <a:cubicBezTo>
                  <a:pt x="701" y="198"/>
                  <a:pt x="701" y="198"/>
                  <a:pt x="701" y="198"/>
                </a:cubicBezTo>
                <a:cubicBezTo>
                  <a:pt x="701" y="197"/>
                  <a:pt x="701" y="196"/>
                  <a:pt x="700" y="195"/>
                </a:cubicBezTo>
                <a:cubicBezTo>
                  <a:pt x="701" y="195"/>
                  <a:pt x="701" y="195"/>
                  <a:pt x="701" y="195"/>
                </a:cubicBezTo>
                <a:cubicBezTo>
                  <a:pt x="701" y="190"/>
                  <a:pt x="701" y="190"/>
                  <a:pt x="701" y="190"/>
                </a:cubicBezTo>
                <a:cubicBezTo>
                  <a:pt x="702" y="190"/>
                  <a:pt x="702" y="190"/>
                  <a:pt x="702" y="190"/>
                </a:cubicBezTo>
                <a:cubicBezTo>
                  <a:pt x="702" y="188"/>
                  <a:pt x="702" y="188"/>
                  <a:pt x="702" y="188"/>
                </a:cubicBezTo>
                <a:cubicBezTo>
                  <a:pt x="702" y="188"/>
                  <a:pt x="702" y="188"/>
                  <a:pt x="702" y="188"/>
                </a:cubicBezTo>
                <a:cubicBezTo>
                  <a:pt x="703" y="187"/>
                  <a:pt x="703" y="187"/>
                  <a:pt x="704" y="185"/>
                </a:cubicBezTo>
                <a:cubicBezTo>
                  <a:pt x="704" y="185"/>
                  <a:pt x="705" y="185"/>
                  <a:pt x="706" y="185"/>
                </a:cubicBezTo>
                <a:cubicBezTo>
                  <a:pt x="706" y="184"/>
                  <a:pt x="706" y="184"/>
                  <a:pt x="706" y="184"/>
                </a:cubicBezTo>
                <a:cubicBezTo>
                  <a:pt x="707" y="184"/>
                  <a:pt x="707" y="184"/>
                  <a:pt x="707" y="184"/>
                </a:cubicBezTo>
                <a:cubicBezTo>
                  <a:pt x="707" y="184"/>
                  <a:pt x="707" y="183"/>
                  <a:pt x="708" y="183"/>
                </a:cubicBezTo>
                <a:cubicBezTo>
                  <a:pt x="710" y="181"/>
                  <a:pt x="717" y="180"/>
                  <a:pt x="721" y="180"/>
                </a:cubicBezTo>
                <a:cubicBezTo>
                  <a:pt x="721" y="180"/>
                  <a:pt x="721" y="180"/>
                  <a:pt x="721" y="180"/>
                </a:cubicBezTo>
                <a:cubicBezTo>
                  <a:pt x="722" y="180"/>
                  <a:pt x="722" y="180"/>
                  <a:pt x="722" y="180"/>
                </a:cubicBezTo>
                <a:cubicBezTo>
                  <a:pt x="722" y="178"/>
                  <a:pt x="722" y="178"/>
                  <a:pt x="721" y="177"/>
                </a:cubicBezTo>
                <a:cubicBezTo>
                  <a:pt x="718" y="177"/>
                  <a:pt x="718" y="177"/>
                  <a:pt x="718" y="177"/>
                </a:cubicBezTo>
                <a:cubicBezTo>
                  <a:pt x="718" y="176"/>
                  <a:pt x="718" y="176"/>
                  <a:pt x="718" y="176"/>
                </a:cubicBezTo>
                <a:cubicBezTo>
                  <a:pt x="717" y="176"/>
                  <a:pt x="717" y="177"/>
                  <a:pt x="717" y="177"/>
                </a:cubicBezTo>
                <a:cubicBezTo>
                  <a:pt x="704" y="177"/>
                  <a:pt x="704" y="177"/>
                  <a:pt x="704" y="177"/>
                </a:cubicBezTo>
                <a:cubicBezTo>
                  <a:pt x="702" y="177"/>
                  <a:pt x="701" y="178"/>
                  <a:pt x="700" y="178"/>
                </a:cubicBezTo>
                <a:cubicBezTo>
                  <a:pt x="699" y="178"/>
                  <a:pt x="699" y="177"/>
                  <a:pt x="699" y="177"/>
                </a:cubicBezTo>
                <a:cubicBezTo>
                  <a:pt x="695" y="176"/>
                  <a:pt x="691" y="180"/>
                  <a:pt x="689" y="178"/>
                </a:cubicBezTo>
                <a:cubicBezTo>
                  <a:pt x="686" y="178"/>
                  <a:pt x="685" y="179"/>
                  <a:pt x="685" y="181"/>
                </a:cubicBezTo>
                <a:cubicBezTo>
                  <a:pt x="684" y="181"/>
                  <a:pt x="683" y="181"/>
                  <a:pt x="682" y="181"/>
                </a:cubicBezTo>
                <a:cubicBezTo>
                  <a:pt x="682" y="183"/>
                  <a:pt x="681" y="183"/>
                  <a:pt x="681" y="183"/>
                </a:cubicBezTo>
                <a:cubicBezTo>
                  <a:pt x="681" y="185"/>
                  <a:pt x="681" y="185"/>
                  <a:pt x="681" y="185"/>
                </a:cubicBezTo>
                <a:cubicBezTo>
                  <a:pt x="682" y="185"/>
                  <a:pt x="682" y="185"/>
                  <a:pt x="682" y="185"/>
                </a:cubicBezTo>
                <a:cubicBezTo>
                  <a:pt x="682" y="186"/>
                  <a:pt x="682" y="186"/>
                  <a:pt x="682" y="186"/>
                </a:cubicBezTo>
                <a:cubicBezTo>
                  <a:pt x="682" y="186"/>
                  <a:pt x="677" y="189"/>
                  <a:pt x="677" y="189"/>
                </a:cubicBezTo>
                <a:cubicBezTo>
                  <a:pt x="677" y="190"/>
                  <a:pt x="678" y="192"/>
                  <a:pt x="678" y="192"/>
                </a:cubicBezTo>
                <a:cubicBezTo>
                  <a:pt x="677" y="192"/>
                  <a:pt x="677" y="193"/>
                  <a:pt x="676" y="193"/>
                </a:cubicBezTo>
                <a:cubicBezTo>
                  <a:pt x="676" y="195"/>
                  <a:pt x="676" y="195"/>
                  <a:pt x="676" y="195"/>
                </a:cubicBezTo>
                <a:cubicBezTo>
                  <a:pt x="675" y="196"/>
                  <a:pt x="675" y="196"/>
                  <a:pt x="675" y="196"/>
                </a:cubicBezTo>
                <a:cubicBezTo>
                  <a:pt x="674" y="196"/>
                  <a:pt x="673" y="196"/>
                  <a:pt x="673" y="197"/>
                </a:cubicBezTo>
                <a:cubicBezTo>
                  <a:pt x="673" y="199"/>
                  <a:pt x="673" y="199"/>
                  <a:pt x="673" y="199"/>
                </a:cubicBezTo>
                <a:cubicBezTo>
                  <a:pt x="672" y="199"/>
                  <a:pt x="671" y="200"/>
                  <a:pt x="670" y="201"/>
                </a:cubicBezTo>
                <a:cubicBezTo>
                  <a:pt x="671" y="201"/>
                  <a:pt x="671" y="202"/>
                  <a:pt x="671" y="203"/>
                </a:cubicBezTo>
                <a:cubicBezTo>
                  <a:pt x="671" y="204"/>
                  <a:pt x="671" y="204"/>
                  <a:pt x="671" y="204"/>
                </a:cubicBezTo>
                <a:cubicBezTo>
                  <a:pt x="671" y="205"/>
                  <a:pt x="670" y="205"/>
                  <a:pt x="669" y="206"/>
                </a:cubicBezTo>
                <a:cubicBezTo>
                  <a:pt x="669" y="207"/>
                  <a:pt x="669" y="207"/>
                  <a:pt x="669" y="207"/>
                </a:cubicBezTo>
                <a:cubicBezTo>
                  <a:pt x="669" y="207"/>
                  <a:pt x="669" y="208"/>
                  <a:pt x="668" y="208"/>
                </a:cubicBezTo>
                <a:cubicBezTo>
                  <a:pt x="668" y="209"/>
                  <a:pt x="668" y="209"/>
                  <a:pt x="668" y="209"/>
                </a:cubicBezTo>
                <a:cubicBezTo>
                  <a:pt x="667" y="209"/>
                  <a:pt x="667" y="209"/>
                  <a:pt x="667" y="209"/>
                </a:cubicBezTo>
                <a:cubicBezTo>
                  <a:pt x="667" y="211"/>
                  <a:pt x="667" y="211"/>
                  <a:pt x="667" y="211"/>
                </a:cubicBezTo>
                <a:cubicBezTo>
                  <a:pt x="668" y="212"/>
                  <a:pt x="673" y="214"/>
                  <a:pt x="674" y="214"/>
                </a:cubicBezTo>
                <a:cubicBezTo>
                  <a:pt x="674" y="216"/>
                  <a:pt x="674" y="216"/>
                  <a:pt x="674" y="216"/>
                </a:cubicBezTo>
                <a:cubicBezTo>
                  <a:pt x="673" y="216"/>
                  <a:pt x="673" y="216"/>
                  <a:pt x="673" y="216"/>
                </a:cubicBezTo>
                <a:cubicBezTo>
                  <a:pt x="673" y="218"/>
                  <a:pt x="675" y="218"/>
                  <a:pt x="676" y="220"/>
                </a:cubicBezTo>
                <a:cubicBezTo>
                  <a:pt x="680" y="220"/>
                  <a:pt x="686" y="219"/>
                  <a:pt x="688" y="221"/>
                </a:cubicBezTo>
                <a:cubicBezTo>
                  <a:pt x="689" y="221"/>
                  <a:pt x="689" y="221"/>
                  <a:pt x="689" y="221"/>
                </a:cubicBezTo>
                <a:cubicBezTo>
                  <a:pt x="689" y="223"/>
                  <a:pt x="689" y="223"/>
                  <a:pt x="689" y="223"/>
                </a:cubicBezTo>
                <a:cubicBezTo>
                  <a:pt x="685" y="223"/>
                  <a:pt x="685" y="223"/>
                  <a:pt x="685" y="223"/>
                </a:cubicBezTo>
                <a:cubicBezTo>
                  <a:pt x="685" y="222"/>
                  <a:pt x="685" y="222"/>
                  <a:pt x="685" y="222"/>
                </a:cubicBezTo>
                <a:cubicBezTo>
                  <a:pt x="684" y="222"/>
                  <a:pt x="684" y="223"/>
                  <a:pt x="683" y="223"/>
                </a:cubicBezTo>
                <a:cubicBezTo>
                  <a:pt x="683" y="225"/>
                  <a:pt x="683" y="225"/>
                  <a:pt x="684" y="226"/>
                </a:cubicBezTo>
                <a:cubicBezTo>
                  <a:pt x="685" y="226"/>
                  <a:pt x="685" y="226"/>
                  <a:pt x="685" y="226"/>
                </a:cubicBezTo>
                <a:cubicBezTo>
                  <a:pt x="685" y="228"/>
                  <a:pt x="685" y="228"/>
                  <a:pt x="685" y="228"/>
                </a:cubicBezTo>
                <a:cubicBezTo>
                  <a:pt x="685" y="228"/>
                  <a:pt x="685" y="228"/>
                  <a:pt x="685" y="228"/>
                </a:cubicBezTo>
                <a:cubicBezTo>
                  <a:pt x="685" y="229"/>
                  <a:pt x="685" y="229"/>
                  <a:pt x="685" y="229"/>
                </a:cubicBezTo>
                <a:cubicBezTo>
                  <a:pt x="686" y="229"/>
                  <a:pt x="687" y="228"/>
                  <a:pt x="687" y="228"/>
                </a:cubicBezTo>
                <a:cubicBezTo>
                  <a:pt x="687" y="229"/>
                  <a:pt x="688" y="229"/>
                  <a:pt x="688" y="229"/>
                </a:cubicBezTo>
                <a:cubicBezTo>
                  <a:pt x="689" y="230"/>
                  <a:pt x="690" y="230"/>
                  <a:pt x="691" y="230"/>
                </a:cubicBezTo>
                <a:cubicBezTo>
                  <a:pt x="690" y="232"/>
                  <a:pt x="690" y="230"/>
                  <a:pt x="689" y="233"/>
                </a:cubicBezTo>
                <a:cubicBezTo>
                  <a:pt x="691" y="233"/>
                  <a:pt x="690" y="233"/>
                  <a:pt x="691" y="233"/>
                </a:cubicBezTo>
                <a:cubicBezTo>
                  <a:pt x="694" y="233"/>
                  <a:pt x="693" y="233"/>
                  <a:pt x="695" y="232"/>
                </a:cubicBezTo>
                <a:cubicBezTo>
                  <a:pt x="695" y="230"/>
                  <a:pt x="695" y="230"/>
                  <a:pt x="695" y="230"/>
                </a:cubicBezTo>
                <a:cubicBezTo>
                  <a:pt x="697" y="230"/>
                  <a:pt x="698" y="231"/>
                  <a:pt x="700" y="231"/>
                </a:cubicBezTo>
                <a:cubicBezTo>
                  <a:pt x="700" y="233"/>
                  <a:pt x="700" y="233"/>
                  <a:pt x="700" y="233"/>
                </a:cubicBezTo>
                <a:cubicBezTo>
                  <a:pt x="701" y="233"/>
                  <a:pt x="701" y="233"/>
                  <a:pt x="701" y="233"/>
                </a:cubicBezTo>
                <a:cubicBezTo>
                  <a:pt x="702" y="234"/>
                  <a:pt x="702" y="235"/>
                  <a:pt x="703" y="236"/>
                </a:cubicBezTo>
                <a:cubicBezTo>
                  <a:pt x="704" y="236"/>
                  <a:pt x="704" y="236"/>
                  <a:pt x="705" y="237"/>
                </a:cubicBezTo>
                <a:cubicBezTo>
                  <a:pt x="705" y="237"/>
                  <a:pt x="705" y="238"/>
                  <a:pt x="704" y="239"/>
                </a:cubicBezTo>
                <a:cubicBezTo>
                  <a:pt x="705" y="239"/>
                  <a:pt x="705" y="239"/>
                  <a:pt x="705" y="239"/>
                </a:cubicBezTo>
                <a:cubicBezTo>
                  <a:pt x="705" y="239"/>
                  <a:pt x="705" y="239"/>
                  <a:pt x="705" y="239"/>
                </a:cubicBezTo>
                <a:cubicBezTo>
                  <a:pt x="708" y="239"/>
                  <a:pt x="708" y="239"/>
                  <a:pt x="708" y="239"/>
                </a:cubicBezTo>
                <a:cubicBezTo>
                  <a:pt x="708" y="239"/>
                  <a:pt x="708" y="239"/>
                  <a:pt x="708" y="239"/>
                </a:cubicBezTo>
                <a:cubicBezTo>
                  <a:pt x="709" y="239"/>
                  <a:pt x="709" y="239"/>
                  <a:pt x="709" y="239"/>
                </a:cubicBezTo>
                <a:cubicBezTo>
                  <a:pt x="709" y="239"/>
                  <a:pt x="709" y="239"/>
                  <a:pt x="709" y="239"/>
                </a:cubicBezTo>
                <a:cubicBezTo>
                  <a:pt x="711" y="239"/>
                  <a:pt x="711" y="239"/>
                  <a:pt x="711" y="239"/>
                </a:cubicBezTo>
                <a:cubicBezTo>
                  <a:pt x="710" y="238"/>
                  <a:pt x="710" y="238"/>
                  <a:pt x="710" y="236"/>
                </a:cubicBezTo>
                <a:cubicBezTo>
                  <a:pt x="711" y="236"/>
                  <a:pt x="713" y="237"/>
                  <a:pt x="714" y="237"/>
                </a:cubicBezTo>
                <a:cubicBezTo>
                  <a:pt x="714" y="238"/>
                  <a:pt x="714" y="239"/>
                  <a:pt x="714" y="239"/>
                </a:cubicBezTo>
                <a:cubicBezTo>
                  <a:pt x="720" y="239"/>
                  <a:pt x="720" y="239"/>
                  <a:pt x="720" y="239"/>
                </a:cubicBezTo>
                <a:cubicBezTo>
                  <a:pt x="720" y="240"/>
                  <a:pt x="721" y="240"/>
                  <a:pt x="721" y="241"/>
                </a:cubicBezTo>
                <a:cubicBezTo>
                  <a:pt x="724" y="240"/>
                  <a:pt x="726" y="240"/>
                  <a:pt x="729" y="240"/>
                </a:cubicBezTo>
                <a:cubicBezTo>
                  <a:pt x="729" y="239"/>
                  <a:pt x="729" y="239"/>
                  <a:pt x="729" y="239"/>
                </a:cubicBezTo>
                <a:cubicBezTo>
                  <a:pt x="731" y="239"/>
                  <a:pt x="732" y="240"/>
                  <a:pt x="733" y="241"/>
                </a:cubicBezTo>
                <a:cubicBezTo>
                  <a:pt x="733" y="241"/>
                  <a:pt x="733" y="241"/>
                  <a:pt x="733" y="241"/>
                </a:cubicBezTo>
                <a:cubicBezTo>
                  <a:pt x="734" y="242"/>
                  <a:pt x="737" y="241"/>
                  <a:pt x="739" y="243"/>
                </a:cubicBezTo>
                <a:cubicBezTo>
                  <a:pt x="742" y="243"/>
                  <a:pt x="742" y="243"/>
                  <a:pt x="742" y="243"/>
                </a:cubicBezTo>
                <a:cubicBezTo>
                  <a:pt x="742" y="242"/>
                  <a:pt x="742" y="242"/>
                  <a:pt x="742" y="242"/>
                </a:cubicBezTo>
                <a:cubicBezTo>
                  <a:pt x="743" y="241"/>
                  <a:pt x="742" y="242"/>
                  <a:pt x="742" y="241"/>
                </a:cubicBezTo>
                <a:cubicBezTo>
                  <a:pt x="742" y="241"/>
                  <a:pt x="739" y="239"/>
                  <a:pt x="739" y="239"/>
                </a:cubicBezTo>
                <a:cubicBezTo>
                  <a:pt x="738" y="238"/>
                  <a:pt x="738" y="237"/>
                  <a:pt x="738" y="236"/>
                </a:cubicBezTo>
                <a:cubicBezTo>
                  <a:pt x="736" y="235"/>
                  <a:pt x="735" y="234"/>
                  <a:pt x="733" y="233"/>
                </a:cubicBezTo>
                <a:cubicBezTo>
                  <a:pt x="733" y="233"/>
                  <a:pt x="733" y="233"/>
                  <a:pt x="733" y="233"/>
                </a:cubicBezTo>
                <a:cubicBezTo>
                  <a:pt x="737" y="233"/>
                  <a:pt x="736" y="233"/>
                  <a:pt x="738" y="234"/>
                </a:cubicBezTo>
                <a:cubicBezTo>
                  <a:pt x="738" y="235"/>
                  <a:pt x="738" y="235"/>
                  <a:pt x="738" y="235"/>
                </a:cubicBezTo>
                <a:cubicBezTo>
                  <a:pt x="740" y="236"/>
                  <a:pt x="739" y="236"/>
                  <a:pt x="740" y="237"/>
                </a:cubicBezTo>
                <a:cubicBezTo>
                  <a:pt x="741" y="237"/>
                  <a:pt x="741" y="237"/>
                  <a:pt x="741" y="237"/>
                </a:cubicBezTo>
                <a:cubicBezTo>
                  <a:pt x="741" y="238"/>
                  <a:pt x="742" y="239"/>
                  <a:pt x="742" y="239"/>
                </a:cubicBezTo>
                <a:cubicBezTo>
                  <a:pt x="744" y="239"/>
                  <a:pt x="744" y="239"/>
                  <a:pt x="744" y="239"/>
                </a:cubicBezTo>
                <a:cubicBezTo>
                  <a:pt x="744" y="240"/>
                  <a:pt x="744" y="240"/>
                  <a:pt x="744" y="241"/>
                </a:cubicBezTo>
                <a:cubicBezTo>
                  <a:pt x="746" y="241"/>
                  <a:pt x="746" y="241"/>
                  <a:pt x="746" y="241"/>
                </a:cubicBezTo>
                <a:cubicBezTo>
                  <a:pt x="746" y="241"/>
                  <a:pt x="746" y="241"/>
                  <a:pt x="746" y="241"/>
                </a:cubicBezTo>
                <a:cubicBezTo>
                  <a:pt x="746" y="242"/>
                  <a:pt x="747" y="242"/>
                  <a:pt x="747" y="242"/>
                </a:cubicBezTo>
                <a:cubicBezTo>
                  <a:pt x="748" y="243"/>
                  <a:pt x="747" y="243"/>
                  <a:pt x="748" y="245"/>
                </a:cubicBezTo>
                <a:cubicBezTo>
                  <a:pt x="748" y="245"/>
                  <a:pt x="748" y="245"/>
                  <a:pt x="748" y="245"/>
                </a:cubicBezTo>
                <a:cubicBezTo>
                  <a:pt x="750" y="245"/>
                  <a:pt x="750" y="245"/>
                  <a:pt x="750" y="245"/>
                </a:cubicBezTo>
                <a:cubicBezTo>
                  <a:pt x="750" y="244"/>
                  <a:pt x="750" y="244"/>
                  <a:pt x="750" y="244"/>
                </a:cubicBezTo>
                <a:cubicBezTo>
                  <a:pt x="751" y="244"/>
                  <a:pt x="751" y="244"/>
                  <a:pt x="751" y="244"/>
                </a:cubicBezTo>
                <a:cubicBezTo>
                  <a:pt x="751" y="243"/>
                  <a:pt x="751" y="243"/>
                  <a:pt x="751" y="243"/>
                </a:cubicBezTo>
                <a:cubicBezTo>
                  <a:pt x="750" y="243"/>
                  <a:pt x="750" y="243"/>
                  <a:pt x="750" y="243"/>
                </a:cubicBezTo>
                <a:cubicBezTo>
                  <a:pt x="750" y="241"/>
                  <a:pt x="750" y="241"/>
                  <a:pt x="750" y="241"/>
                </a:cubicBezTo>
                <a:cubicBezTo>
                  <a:pt x="747" y="240"/>
                  <a:pt x="749" y="239"/>
                  <a:pt x="748" y="237"/>
                </a:cubicBezTo>
                <a:cubicBezTo>
                  <a:pt x="747" y="237"/>
                  <a:pt x="746" y="236"/>
                  <a:pt x="746" y="236"/>
                </a:cubicBezTo>
                <a:cubicBezTo>
                  <a:pt x="746" y="234"/>
                  <a:pt x="746" y="235"/>
                  <a:pt x="747" y="233"/>
                </a:cubicBezTo>
                <a:cubicBezTo>
                  <a:pt x="749" y="234"/>
                  <a:pt x="750" y="234"/>
                  <a:pt x="752" y="234"/>
                </a:cubicBezTo>
                <a:cubicBezTo>
                  <a:pt x="752" y="233"/>
                  <a:pt x="752" y="233"/>
                  <a:pt x="752" y="233"/>
                </a:cubicBezTo>
                <a:cubicBezTo>
                  <a:pt x="755" y="233"/>
                  <a:pt x="757" y="234"/>
                  <a:pt x="759" y="236"/>
                </a:cubicBezTo>
                <a:cubicBezTo>
                  <a:pt x="759" y="236"/>
                  <a:pt x="759" y="237"/>
                  <a:pt x="760" y="237"/>
                </a:cubicBezTo>
                <a:cubicBezTo>
                  <a:pt x="761" y="238"/>
                  <a:pt x="761" y="237"/>
                  <a:pt x="762" y="239"/>
                </a:cubicBezTo>
                <a:cubicBezTo>
                  <a:pt x="764" y="238"/>
                  <a:pt x="765" y="237"/>
                  <a:pt x="766" y="238"/>
                </a:cubicBezTo>
                <a:cubicBezTo>
                  <a:pt x="768" y="238"/>
                  <a:pt x="768" y="237"/>
                  <a:pt x="769" y="237"/>
                </a:cubicBezTo>
                <a:cubicBezTo>
                  <a:pt x="769" y="234"/>
                  <a:pt x="769" y="234"/>
                  <a:pt x="768" y="231"/>
                </a:cubicBezTo>
                <a:cubicBezTo>
                  <a:pt x="765" y="232"/>
                  <a:pt x="767" y="233"/>
                  <a:pt x="763" y="233"/>
                </a:cubicBezTo>
                <a:cubicBezTo>
                  <a:pt x="763" y="231"/>
                  <a:pt x="763" y="231"/>
                  <a:pt x="763" y="231"/>
                </a:cubicBezTo>
                <a:cubicBezTo>
                  <a:pt x="766" y="230"/>
                  <a:pt x="767" y="230"/>
                  <a:pt x="769" y="229"/>
                </a:cubicBezTo>
                <a:cubicBezTo>
                  <a:pt x="770" y="230"/>
                  <a:pt x="770" y="232"/>
                  <a:pt x="771" y="234"/>
                </a:cubicBezTo>
                <a:cubicBezTo>
                  <a:pt x="772" y="234"/>
                  <a:pt x="772" y="235"/>
                  <a:pt x="773" y="235"/>
                </a:cubicBezTo>
                <a:cubicBezTo>
                  <a:pt x="773" y="233"/>
                  <a:pt x="773" y="233"/>
                  <a:pt x="773" y="233"/>
                </a:cubicBezTo>
                <a:cubicBezTo>
                  <a:pt x="776" y="233"/>
                  <a:pt x="776" y="233"/>
                  <a:pt x="776" y="233"/>
                </a:cubicBezTo>
                <a:cubicBezTo>
                  <a:pt x="777" y="236"/>
                  <a:pt x="778" y="240"/>
                  <a:pt x="779" y="243"/>
                </a:cubicBezTo>
                <a:cubicBezTo>
                  <a:pt x="779" y="243"/>
                  <a:pt x="779" y="243"/>
                  <a:pt x="779" y="243"/>
                </a:cubicBezTo>
                <a:cubicBezTo>
                  <a:pt x="780" y="243"/>
                  <a:pt x="780" y="243"/>
                  <a:pt x="780" y="243"/>
                </a:cubicBezTo>
                <a:cubicBezTo>
                  <a:pt x="780" y="239"/>
                  <a:pt x="780" y="239"/>
                  <a:pt x="780" y="239"/>
                </a:cubicBezTo>
                <a:cubicBezTo>
                  <a:pt x="781" y="239"/>
                  <a:pt x="781" y="239"/>
                  <a:pt x="781" y="239"/>
                </a:cubicBezTo>
                <a:cubicBezTo>
                  <a:pt x="781" y="239"/>
                  <a:pt x="781" y="239"/>
                  <a:pt x="781" y="239"/>
                </a:cubicBezTo>
                <a:cubicBezTo>
                  <a:pt x="781" y="239"/>
                  <a:pt x="782" y="239"/>
                  <a:pt x="783" y="239"/>
                </a:cubicBezTo>
                <a:cubicBezTo>
                  <a:pt x="783" y="239"/>
                  <a:pt x="783" y="238"/>
                  <a:pt x="785" y="238"/>
                </a:cubicBezTo>
                <a:cubicBezTo>
                  <a:pt x="785" y="239"/>
                  <a:pt x="785" y="238"/>
                  <a:pt x="786" y="239"/>
                </a:cubicBezTo>
                <a:cubicBezTo>
                  <a:pt x="786" y="241"/>
                  <a:pt x="786" y="241"/>
                  <a:pt x="786" y="241"/>
                </a:cubicBezTo>
                <a:cubicBezTo>
                  <a:pt x="787" y="241"/>
                  <a:pt x="787" y="241"/>
                  <a:pt x="787" y="241"/>
                </a:cubicBezTo>
                <a:cubicBezTo>
                  <a:pt x="787" y="241"/>
                  <a:pt x="787" y="241"/>
                  <a:pt x="787" y="241"/>
                </a:cubicBezTo>
                <a:cubicBezTo>
                  <a:pt x="788" y="241"/>
                  <a:pt x="788" y="241"/>
                  <a:pt x="788" y="241"/>
                </a:cubicBezTo>
                <a:cubicBezTo>
                  <a:pt x="788" y="243"/>
                  <a:pt x="788" y="243"/>
                  <a:pt x="788" y="243"/>
                </a:cubicBezTo>
                <a:cubicBezTo>
                  <a:pt x="787" y="243"/>
                  <a:pt x="787" y="243"/>
                  <a:pt x="787" y="243"/>
                </a:cubicBezTo>
                <a:cubicBezTo>
                  <a:pt x="787" y="245"/>
                  <a:pt x="787" y="245"/>
                  <a:pt x="787" y="245"/>
                </a:cubicBezTo>
                <a:cubicBezTo>
                  <a:pt x="791" y="245"/>
                  <a:pt x="792" y="245"/>
                  <a:pt x="792" y="241"/>
                </a:cubicBezTo>
                <a:cubicBezTo>
                  <a:pt x="792" y="242"/>
                  <a:pt x="792" y="242"/>
                  <a:pt x="792" y="242"/>
                </a:cubicBezTo>
                <a:cubicBezTo>
                  <a:pt x="796" y="242"/>
                  <a:pt x="796" y="242"/>
                  <a:pt x="796" y="242"/>
                </a:cubicBezTo>
                <a:cubicBezTo>
                  <a:pt x="796" y="243"/>
                  <a:pt x="796" y="243"/>
                  <a:pt x="796" y="243"/>
                </a:cubicBezTo>
                <a:cubicBezTo>
                  <a:pt x="796" y="243"/>
                  <a:pt x="796" y="243"/>
                  <a:pt x="796" y="243"/>
                </a:cubicBezTo>
                <a:cubicBezTo>
                  <a:pt x="796" y="245"/>
                  <a:pt x="796" y="245"/>
                  <a:pt x="796" y="245"/>
                </a:cubicBezTo>
                <a:cubicBezTo>
                  <a:pt x="795" y="244"/>
                  <a:pt x="794" y="244"/>
                  <a:pt x="793" y="244"/>
                </a:cubicBezTo>
                <a:cubicBezTo>
                  <a:pt x="793" y="245"/>
                  <a:pt x="793" y="245"/>
                  <a:pt x="792" y="245"/>
                </a:cubicBezTo>
                <a:cubicBezTo>
                  <a:pt x="792" y="249"/>
                  <a:pt x="792" y="249"/>
                  <a:pt x="792" y="249"/>
                </a:cubicBezTo>
                <a:cubicBezTo>
                  <a:pt x="793" y="249"/>
                  <a:pt x="793" y="249"/>
                  <a:pt x="793" y="249"/>
                </a:cubicBezTo>
                <a:cubicBezTo>
                  <a:pt x="794" y="253"/>
                  <a:pt x="795" y="249"/>
                  <a:pt x="798" y="251"/>
                </a:cubicBezTo>
                <a:cubicBezTo>
                  <a:pt x="798" y="251"/>
                  <a:pt x="798" y="252"/>
                  <a:pt x="799" y="252"/>
                </a:cubicBezTo>
                <a:cubicBezTo>
                  <a:pt x="799" y="254"/>
                  <a:pt x="799" y="254"/>
                  <a:pt x="799" y="254"/>
                </a:cubicBezTo>
                <a:cubicBezTo>
                  <a:pt x="797" y="253"/>
                  <a:pt x="798" y="253"/>
                  <a:pt x="795" y="252"/>
                </a:cubicBezTo>
                <a:cubicBezTo>
                  <a:pt x="795" y="254"/>
                  <a:pt x="795" y="256"/>
                  <a:pt x="794" y="257"/>
                </a:cubicBezTo>
                <a:cubicBezTo>
                  <a:pt x="793" y="257"/>
                  <a:pt x="793" y="257"/>
                  <a:pt x="793" y="257"/>
                </a:cubicBezTo>
                <a:cubicBezTo>
                  <a:pt x="793" y="258"/>
                  <a:pt x="794" y="259"/>
                  <a:pt x="794" y="260"/>
                </a:cubicBezTo>
                <a:cubicBezTo>
                  <a:pt x="796" y="260"/>
                  <a:pt x="796" y="260"/>
                  <a:pt x="796" y="260"/>
                </a:cubicBezTo>
                <a:cubicBezTo>
                  <a:pt x="796" y="264"/>
                  <a:pt x="796" y="264"/>
                  <a:pt x="796" y="264"/>
                </a:cubicBezTo>
                <a:cubicBezTo>
                  <a:pt x="799" y="264"/>
                  <a:pt x="800" y="263"/>
                  <a:pt x="802" y="262"/>
                </a:cubicBezTo>
                <a:cubicBezTo>
                  <a:pt x="802" y="261"/>
                  <a:pt x="802" y="261"/>
                  <a:pt x="802" y="260"/>
                </a:cubicBezTo>
                <a:cubicBezTo>
                  <a:pt x="803" y="260"/>
                  <a:pt x="804" y="260"/>
                  <a:pt x="804" y="260"/>
                </a:cubicBezTo>
                <a:cubicBezTo>
                  <a:pt x="804" y="258"/>
                  <a:pt x="804" y="258"/>
                  <a:pt x="804" y="258"/>
                </a:cubicBezTo>
                <a:cubicBezTo>
                  <a:pt x="805" y="258"/>
                  <a:pt x="805" y="258"/>
                  <a:pt x="805" y="258"/>
                </a:cubicBezTo>
                <a:cubicBezTo>
                  <a:pt x="805" y="258"/>
                  <a:pt x="805" y="258"/>
                  <a:pt x="806" y="257"/>
                </a:cubicBezTo>
                <a:cubicBezTo>
                  <a:pt x="806" y="257"/>
                  <a:pt x="807" y="258"/>
                  <a:pt x="808" y="258"/>
                </a:cubicBezTo>
                <a:cubicBezTo>
                  <a:pt x="808" y="257"/>
                  <a:pt x="809" y="256"/>
                  <a:pt x="809" y="256"/>
                </a:cubicBezTo>
                <a:cubicBezTo>
                  <a:pt x="809" y="256"/>
                  <a:pt x="810" y="255"/>
                  <a:pt x="810" y="255"/>
                </a:cubicBezTo>
                <a:cubicBezTo>
                  <a:pt x="810" y="256"/>
                  <a:pt x="810" y="256"/>
                  <a:pt x="810" y="256"/>
                </a:cubicBezTo>
                <a:cubicBezTo>
                  <a:pt x="811" y="256"/>
                  <a:pt x="811" y="256"/>
                  <a:pt x="811" y="256"/>
                </a:cubicBezTo>
                <a:cubicBezTo>
                  <a:pt x="811" y="259"/>
                  <a:pt x="811" y="260"/>
                  <a:pt x="808" y="261"/>
                </a:cubicBezTo>
                <a:cubicBezTo>
                  <a:pt x="809" y="263"/>
                  <a:pt x="809" y="264"/>
                  <a:pt x="810" y="266"/>
                </a:cubicBezTo>
                <a:cubicBezTo>
                  <a:pt x="812" y="266"/>
                  <a:pt x="811" y="266"/>
                  <a:pt x="813" y="266"/>
                </a:cubicBezTo>
                <a:cubicBezTo>
                  <a:pt x="814" y="268"/>
                  <a:pt x="813" y="269"/>
                  <a:pt x="817" y="270"/>
                </a:cubicBezTo>
                <a:cubicBezTo>
                  <a:pt x="817" y="271"/>
                  <a:pt x="816" y="272"/>
                  <a:pt x="816" y="274"/>
                </a:cubicBezTo>
                <a:cubicBezTo>
                  <a:pt x="817" y="274"/>
                  <a:pt x="817" y="274"/>
                  <a:pt x="817" y="274"/>
                </a:cubicBezTo>
                <a:cubicBezTo>
                  <a:pt x="817" y="277"/>
                  <a:pt x="817" y="277"/>
                  <a:pt x="817" y="277"/>
                </a:cubicBezTo>
                <a:cubicBezTo>
                  <a:pt x="819" y="277"/>
                  <a:pt x="819" y="277"/>
                  <a:pt x="819" y="277"/>
                </a:cubicBezTo>
                <a:cubicBezTo>
                  <a:pt x="818" y="278"/>
                  <a:pt x="819" y="277"/>
                  <a:pt x="818" y="278"/>
                </a:cubicBezTo>
                <a:cubicBezTo>
                  <a:pt x="818" y="280"/>
                  <a:pt x="818" y="280"/>
                  <a:pt x="818" y="280"/>
                </a:cubicBezTo>
                <a:cubicBezTo>
                  <a:pt x="819" y="280"/>
                  <a:pt x="819" y="280"/>
                  <a:pt x="819" y="280"/>
                </a:cubicBezTo>
                <a:cubicBezTo>
                  <a:pt x="819" y="281"/>
                  <a:pt x="819" y="281"/>
                  <a:pt x="819" y="281"/>
                </a:cubicBezTo>
                <a:cubicBezTo>
                  <a:pt x="821" y="281"/>
                  <a:pt x="821" y="281"/>
                  <a:pt x="821" y="281"/>
                </a:cubicBezTo>
                <a:cubicBezTo>
                  <a:pt x="820" y="282"/>
                  <a:pt x="820" y="283"/>
                  <a:pt x="820" y="284"/>
                </a:cubicBezTo>
                <a:cubicBezTo>
                  <a:pt x="819" y="284"/>
                  <a:pt x="818" y="283"/>
                  <a:pt x="817" y="283"/>
                </a:cubicBezTo>
                <a:cubicBezTo>
                  <a:pt x="817" y="284"/>
                  <a:pt x="817" y="284"/>
                  <a:pt x="817" y="284"/>
                </a:cubicBezTo>
                <a:cubicBezTo>
                  <a:pt x="814" y="285"/>
                  <a:pt x="817" y="286"/>
                  <a:pt x="815" y="288"/>
                </a:cubicBezTo>
                <a:cubicBezTo>
                  <a:pt x="815" y="292"/>
                  <a:pt x="817" y="290"/>
                  <a:pt x="819" y="293"/>
                </a:cubicBezTo>
                <a:cubicBezTo>
                  <a:pt x="818" y="293"/>
                  <a:pt x="818" y="293"/>
                  <a:pt x="816" y="293"/>
                </a:cubicBezTo>
                <a:cubicBezTo>
                  <a:pt x="816" y="293"/>
                  <a:pt x="816" y="293"/>
                  <a:pt x="816" y="293"/>
                </a:cubicBezTo>
                <a:cubicBezTo>
                  <a:pt x="815" y="293"/>
                  <a:pt x="815" y="293"/>
                  <a:pt x="815" y="293"/>
                </a:cubicBezTo>
                <a:cubicBezTo>
                  <a:pt x="815" y="293"/>
                  <a:pt x="815" y="293"/>
                  <a:pt x="815" y="293"/>
                </a:cubicBezTo>
                <a:cubicBezTo>
                  <a:pt x="814" y="293"/>
                  <a:pt x="814" y="293"/>
                  <a:pt x="814" y="293"/>
                </a:cubicBezTo>
                <a:cubicBezTo>
                  <a:pt x="814" y="295"/>
                  <a:pt x="814" y="295"/>
                  <a:pt x="814" y="295"/>
                </a:cubicBezTo>
                <a:cubicBezTo>
                  <a:pt x="813" y="295"/>
                  <a:pt x="813" y="295"/>
                  <a:pt x="813" y="295"/>
                </a:cubicBezTo>
                <a:cubicBezTo>
                  <a:pt x="813" y="296"/>
                  <a:pt x="813" y="296"/>
                  <a:pt x="813" y="296"/>
                </a:cubicBezTo>
                <a:cubicBezTo>
                  <a:pt x="812" y="296"/>
                  <a:pt x="811" y="297"/>
                  <a:pt x="811" y="297"/>
                </a:cubicBezTo>
                <a:cubicBezTo>
                  <a:pt x="811" y="299"/>
                  <a:pt x="811" y="299"/>
                  <a:pt x="811" y="299"/>
                </a:cubicBezTo>
                <a:cubicBezTo>
                  <a:pt x="810" y="299"/>
                  <a:pt x="810" y="299"/>
                  <a:pt x="810" y="299"/>
                </a:cubicBezTo>
                <a:cubicBezTo>
                  <a:pt x="810" y="300"/>
                  <a:pt x="810" y="300"/>
                  <a:pt x="810" y="300"/>
                </a:cubicBezTo>
                <a:cubicBezTo>
                  <a:pt x="810" y="300"/>
                  <a:pt x="810" y="300"/>
                  <a:pt x="810" y="300"/>
                </a:cubicBezTo>
                <a:cubicBezTo>
                  <a:pt x="809" y="300"/>
                  <a:pt x="809" y="301"/>
                  <a:pt x="809" y="301"/>
                </a:cubicBezTo>
                <a:cubicBezTo>
                  <a:pt x="808" y="301"/>
                  <a:pt x="808" y="301"/>
                  <a:pt x="808" y="301"/>
                </a:cubicBezTo>
                <a:cubicBezTo>
                  <a:pt x="808" y="302"/>
                  <a:pt x="808" y="302"/>
                  <a:pt x="808" y="302"/>
                </a:cubicBezTo>
                <a:cubicBezTo>
                  <a:pt x="807" y="302"/>
                  <a:pt x="806" y="302"/>
                  <a:pt x="806" y="303"/>
                </a:cubicBezTo>
                <a:cubicBezTo>
                  <a:pt x="804" y="303"/>
                  <a:pt x="804" y="303"/>
                  <a:pt x="804" y="303"/>
                </a:cubicBezTo>
                <a:cubicBezTo>
                  <a:pt x="804" y="307"/>
                  <a:pt x="806" y="307"/>
                  <a:pt x="808" y="309"/>
                </a:cubicBezTo>
                <a:cubicBezTo>
                  <a:pt x="810" y="309"/>
                  <a:pt x="810" y="309"/>
                  <a:pt x="810" y="309"/>
                </a:cubicBezTo>
                <a:cubicBezTo>
                  <a:pt x="810" y="314"/>
                  <a:pt x="814" y="315"/>
                  <a:pt x="815" y="320"/>
                </a:cubicBezTo>
                <a:cubicBezTo>
                  <a:pt x="815" y="320"/>
                  <a:pt x="814" y="320"/>
                  <a:pt x="813" y="320"/>
                </a:cubicBezTo>
                <a:cubicBezTo>
                  <a:pt x="813" y="320"/>
                  <a:pt x="813" y="320"/>
                  <a:pt x="813" y="320"/>
                </a:cubicBezTo>
                <a:cubicBezTo>
                  <a:pt x="810" y="320"/>
                  <a:pt x="810" y="320"/>
                  <a:pt x="810" y="320"/>
                </a:cubicBezTo>
                <a:cubicBezTo>
                  <a:pt x="810" y="320"/>
                  <a:pt x="810" y="320"/>
                  <a:pt x="810" y="320"/>
                </a:cubicBezTo>
                <a:cubicBezTo>
                  <a:pt x="805" y="320"/>
                  <a:pt x="805" y="320"/>
                  <a:pt x="805" y="320"/>
                </a:cubicBezTo>
                <a:cubicBezTo>
                  <a:pt x="805" y="321"/>
                  <a:pt x="805" y="321"/>
                  <a:pt x="805" y="321"/>
                </a:cubicBezTo>
                <a:cubicBezTo>
                  <a:pt x="804" y="321"/>
                  <a:pt x="803" y="321"/>
                  <a:pt x="802" y="322"/>
                </a:cubicBezTo>
                <a:cubicBezTo>
                  <a:pt x="802" y="322"/>
                  <a:pt x="802" y="322"/>
                  <a:pt x="802" y="322"/>
                </a:cubicBezTo>
                <a:cubicBezTo>
                  <a:pt x="801" y="322"/>
                  <a:pt x="800" y="322"/>
                  <a:pt x="799" y="322"/>
                </a:cubicBezTo>
                <a:cubicBezTo>
                  <a:pt x="799" y="321"/>
                  <a:pt x="799" y="321"/>
                  <a:pt x="799" y="321"/>
                </a:cubicBezTo>
                <a:cubicBezTo>
                  <a:pt x="798" y="321"/>
                  <a:pt x="797" y="321"/>
                  <a:pt x="796" y="322"/>
                </a:cubicBezTo>
                <a:cubicBezTo>
                  <a:pt x="796" y="323"/>
                  <a:pt x="796" y="323"/>
                  <a:pt x="796" y="323"/>
                </a:cubicBezTo>
                <a:cubicBezTo>
                  <a:pt x="793" y="322"/>
                  <a:pt x="793" y="322"/>
                  <a:pt x="793" y="322"/>
                </a:cubicBezTo>
                <a:cubicBezTo>
                  <a:pt x="793" y="322"/>
                  <a:pt x="793" y="322"/>
                  <a:pt x="793" y="322"/>
                </a:cubicBezTo>
                <a:cubicBezTo>
                  <a:pt x="792" y="322"/>
                  <a:pt x="792" y="322"/>
                  <a:pt x="791" y="322"/>
                </a:cubicBezTo>
                <a:cubicBezTo>
                  <a:pt x="791" y="324"/>
                  <a:pt x="791" y="324"/>
                  <a:pt x="791" y="324"/>
                </a:cubicBezTo>
                <a:cubicBezTo>
                  <a:pt x="788" y="324"/>
                  <a:pt x="788" y="324"/>
                  <a:pt x="788" y="324"/>
                </a:cubicBezTo>
                <a:cubicBezTo>
                  <a:pt x="788" y="324"/>
                  <a:pt x="787" y="324"/>
                  <a:pt x="787" y="325"/>
                </a:cubicBezTo>
                <a:cubicBezTo>
                  <a:pt x="786" y="325"/>
                  <a:pt x="785" y="324"/>
                  <a:pt x="783" y="324"/>
                </a:cubicBezTo>
                <a:cubicBezTo>
                  <a:pt x="783" y="324"/>
                  <a:pt x="783" y="324"/>
                  <a:pt x="783" y="324"/>
                </a:cubicBezTo>
                <a:cubicBezTo>
                  <a:pt x="782" y="323"/>
                  <a:pt x="782" y="324"/>
                  <a:pt x="782" y="324"/>
                </a:cubicBezTo>
                <a:cubicBezTo>
                  <a:pt x="781" y="324"/>
                  <a:pt x="781" y="324"/>
                  <a:pt x="781" y="324"/>
                </a:cubicBezTo>
                <a:cubicBezTo>
                  <a:pt x="778" y="323"/>
                  <a:pt x="778" y="324"/>
                  <a:pt x="775" y="324"/>
                </a:cubicBezTo>
                <a:cubicBezTo>
                  <a:pt x="775" y="324"/>
                  <a:pt x="775" y="324"/>
                  <a:pt x="775" y="324"/>
                </a:cubicBezTo>
                <a:cubicBezTo>
                  <a:pt x="775" y="327"/>
                  <a:pt x="775" y="327"/>
                  <a:pt x="775" y="327"/>
                </a:cubicBezTo>
                <a:cubicBezTo>
                  <a:pt x="774" y="329"/>
                  <a:pt x="773" y="329"/>
                  <a:pt x="773" y="332"/>
                </a:cubicBezTo>
                <a:cubicBezTo>
                  <a:pt x="774" y="332"/>
                  <a:pt x="774" y="332"/>
                  <a:pt x="774" y="332"/>
                </a:cubicBezTo>
                <a:cubicBezTo>
                  <a:pt x="773" y="335"/>
                  <a:pt x="772" y="336"/>
                  <a:pt x="771" y="338"/>
                </a:cubicBezTo>
                <a:cubicBezTo>
                  <a:pt x="772" y="339"/>
                  <a:pt x="773" y="341"/>
                  <a:pt x="773" y="342"/>
                </a:cubicBezTo>
                <a:cubicBezTo>
                  <a:pt x="776" y="342"/>
                  <a:pt x="776" y="342"/>
                  <a:pt x="776" y="342"/>
                </a:cubicBezTo>
                <a:cubicBezTo>
                  <a:pt x="776" y="343"/>
                  <a:pt x="776" y="343"/>
                  <a:pt x="776" y="343"/>
                </a:cubicBezTo>
                <a:cubicBezTo>
                  <a:pt x="777" y="343"/>
                  <a:pt x="778" y="343"/>
                  <a:pt x="779" y="343"/>
                </a:cubicBezTo>
                <a:cubicBezTo>
                  <a:pt x="779" y="343"/>
                  <a:pt x="780" y="343"/>
                  <a:pt x="780" y="344"/>
                </a:cubicBezTo>
                <a:cubicBezTo>
                  <a:pt x="782" y="344"/>
                  <a:pt x="784" y="343"/>
                  <a:pt x="786" y="343"/>
                </a:cubicBezTo>
                <a:cubicBezTo>
                  <a:pt x="786" y="343"/>
                  <a:pt x="786" y="342"/>
                  <a:pt x="787" y="341"/>
                </a:cubicBezTo>
                <a:cubicBezTo>
                  <a:pt x="788" y="341"/>
                  <a:pt x="789" y="341"/>
                  <a:pt x="790" y="341"/>
                </a:cubicBezTo>
                <a:cubicBezTo>
                  <a:pt x="790" y="339"/>
                  <a:pt x="790" y="339"/>
                  <a:pt x="790" y="339"/>
                </a:cubicBezTo>
                <a:cubicBezTo>
                  <a:pt x="792" y="338"/>
                  <a:pt x="791" y="337"/>
                  <a:pt x="793" y="336"/>
                </a:cubicBezTo>
                <a:cubicBezTo>
                  <a:pt x="793" y="335"/>
                  <a:pt x="793" y="335"/>
                  <a:pt x="793" y="335"/>
                </a:cubicBezTo>
                <a:cubicBezTo>
                  <a:pt x="794" y="335"/>
                  <a:pt x="794" y="335"/>
                  <a:pt x="794" y="335"/>
                </a:cubicBezTo>
                <a:cubicBezTo>
                  <a:pt x="794" y="336"/>
                  <a:pt x="794" y="337"/>
                  <a:pt x="794" y="338"/>
                </a:cubicBezTo>
                <a:cubicBezTo>
                  <a:pt x="796" y="338"/>
                  <a:pt x="796" y="338"/>
                  <a:pt x="797" y="339"/>
                </a:cubicBezTo>
                <a:cubicBezTo>
                  <a:pt x="799" y="339"/>
                  <a:pt x="799" y="339"/>
                  <a:pt x="800" y="338"/>
                </a:cubicBezTo>
                <a:cubicBezTo>
                  <a:pt x="800" y="336"/>
                  <a:pt x="800" y="336"/>
                  <a:pt x="800" y="336"/>
                </a:cubicBezTo>
                <a:cubicBezTo>
                  <a:pt x="800" y="336"/>
                  <a:pt x="796" y="333"/>
                  <a:pt x="796" y="333"/>
                </a:cubicBezTo>
                <a:cubicBezTo>
                  <a:pt x="796" y="332"/>
                  <a:pt x="796" y="332"/>
                  <a:pt x="796" y="332"/>
                </a:cubicBezTo>
                <a:cubicBezTo>
                  <a:pt x="798" y="332"/>
                  <a:pt x="798" y="332"/>
                  <a:pt x="798" y="330"/>
                </a:cubicBezTo>
                <a:cubicBezTo>
                  <a:pt x="800" y="330"/>
                  <a:pt x="800" y="330"/>
                  <a:pt x="800" y="330"/>
                </a:cubicBezTo>
                <a:cubicBezTo>
                  <a:pt x="800" y="333"/>
                  <a:pt x="800" y="334"/>
                  <a:pt x="802" y="335"/>
                </a:cubicBezTo>
                <a:cubicBezTo>
                  <a:pt x="802" y="335"/>
                  <a:pt x="802" y="335"/>
                  <a:pt x="803" y="335"/>
                </a:cubicBezTo>
                <a:cubicBezTo>
                  <a:pt x="803" y="335"/>
                  <a:pt x="804" y="335"/>
                  <a:pt x="804" y="334"/>
                </a:cubicBezTo>
                <a:cubicBezTo>
                  <a:pt x="805" y="334"/>
                  <a:pt x="805" y="334"/>
                  <a:pt x="805" y="334"/>
                </a:cubicBezTo>
                <a:cubicBezTo>
                  <a:pt x="805" y="333"/>
                  <a:pt x="804" y="333"/>
                  <a:pt x="804" y="332"/>
                </a:cubicBezTo>
                <a:cubicBezTo>
                  <a:pt x="806" y="332"/>
                  <a:pt x="805" y="332"/>
                  <a:pt x="806" y="333"/>
                </a:cubicBezTo>
                <a:cubicBezTo>
                  <a:pt x="806" y="333"/>
                  <a:pt x="806" y="333"/>
                  <a:pt x="806" y="333"/>
                </a:cubicBezTo>
                <a:cubicBezTo>
                  <a:pt x="806" y="335"/>
                  <a:pt x="806" y="335"/>
                  <a:pt x="806" y="335"/>
                </a:cubicBezTo>
                <a:cubicBezTo>
                  <a:pt x="809" y="335"/>
                  <a:pt x="809" y="336"/>
                  <a:pt x="809" y="339"/>
                </a:cubicBezTo>
                <a:cubicBezTo>
                  <a:pt x="810" y="339"/>
                  <a:pt x="810" y="339"/>
                  <a:pt x="810" y="339"/>
                </a:cubicBezTo>
                <a:cubicBezTo>
                  <a:pt x="810" y="338"/>
                  <a:pt x="810" y="337"/>
                  <a:pt x="811" y="336"/>
                </a:cubicBezTo>
                <a:cubicBezTo>
                  <a:pt x="813" y="336"/>
                  <a:pt x="813" y="336"/>
                  <a:pt x="813" y="336"/>
                </a:cubicBezTo>
                <a:cubicBezTo>
                  <a:pt x="813" y="337"/>
                  <a:pt x="813" y="337"/>
                  <a:pt x="813" y="337"/>
                </a:cubicBezTo>
                <a:cubicBezTo>
                  <a:pt x="814" y="337"/>
                  <a:pt x="814" y="337"/>
                  <a:pt x="814" y="337"/>
                </a:cubicBezTo>
                <a:cubicBezTo>
                  <a:pt x="814" y="339"/>
                  <a:pt x="814" y="339"/>
                  <a:pt x="814" y="339"/>
                </a:cubicBezTo>
                <a:cubicBezTo>
                  <a:pt x="815" y="340"/>
                  <a:pt x="815" y="340"/>
                  <a:pt x="815" y="340"/>
                </a:cubicBezTo>
                <a:cubicBezTo>
                  <a:pt x="816" y="341"/>
                  <a:pt x="816" y="343"/>
                  <a:pt x="816" y="344"/>
                </a:cubicBezTo>
                <a:cubicBezTo>
                  <a:pt x="818" y="344"/>
                  <a:pt x="818" y="344"/>
                  <a:pt x="819" y="345"/>
                </a:cubicBezTo>
                <a:cubicBezTo>
                  <a:pt x="820" y="347"/>
                  <a:pt x="820" y="349"/>
                  <a:pt x="820" y="351"/>
                </a:cubicBezTo>
                <a:cubicBezTo>
                  <a:pt x="822" y="351"/>
                  <a:pt x="821" y="351"/>
                  <a:pt x="822" y="350"/>
                </a:cubicBezTo>
                <a:cubicBezTo>
                  <a:pt x="823" y="350"/>
                  <a:pt x="823" y="350"/>
                  <a:pt x="823" y="350"/>
                </a:cubicBezTo>
                <a:cubicBezTo>
                  <a:pt x="823" y="351"/>
                  <a:pt x="823" y="352"/>
                  <a:pt x="823" y="353"/>
                </a:cubicBezTo>
                <a:cubicBezTo>
                  <a:pt x="824" y="353"/>
                  <a:pt x="825" y="353"/>
                  <a:pt x="826" y="352"/>
                </a:cubicBezTo>
                <a:cubicBezTo>
                  <a:pt x="826" y="350"/>
                  <a:pt x="826" y="350"/>
                  <a:pt x="826" y="350"/>
                </a:cubicBezTo>
                <a:cubicBezTo>
                  <a:pt x="827" y="350"/>
                  <a:pt x="827" y="350"/>
                  <a:pt x="828" y="350"/>
                </a:cubicBezTo>
                <a:cubicBezTo>
                  <a:pt x="828" y="351"/>
                  <a:pt x="828" y="351"/>
                  <a:pt x="828" y="351"/>
                </a:cubicBezTo>
                <a:cubicBezTo>
                  <a:pt x="830" y="351"/>
                  <a:pt x="830" y="351"/>
                  <a:pt x="830" y="351"/>
                </a:cubicBezTo>
                <a:cubicBezTo>
                  <a:pt x="830" y="352"/>
                  <a:pt x="830" y="352"/>
                  <a:pt x="830" y="352"/>
                </a:cubicBezTo>
                <a:cubicBezTo>
                  <a:pt x="831" y="352"/>
                  <a:pt x="831" y="352"/>
                  <a:pt x="831" y="352"/>
                </a:cubicBezTo>
                <a:cubicBezTo>
                  <a:pt x="830" y="353"/>
                  <a:pt x="830" y="353"/>
                  <a:pt x="830" y="354"/>
                </a:cubicBezTo>
                <a:cubicBezTo>
                  <a:pt x="828" y="355"/>
                  <a:pt x="827" y="355"/>
                  <a:pt x="825" y="355"/>
                </a:cubicBezTo>
                <a:cubicBezTo>
                  <a:pt x="824" y="356"/>
                  <a:pt x="824" y="356"/>
                  <a:pt x="824" y="357"/>
                </a:cubicBezTo>
                <a:cubicBezTo>
                  <a:pt x="826" y="357"/>
                  <a:pt x="828" y="357"/>
                  <a:pt x="829" y="358"/>
                </a:cubicBezTo>
                <a:cubicBezTo>
                  <a:pt x="829" y="359"/>
                  <a:pt x="830" y="359"/>
                  <a:pt x="830" y="360"/>
                </a:cubicBezTo>
                <a:cubicBezTo>
                  <a:pt x="831" y="360"/>
                  <a:pt x="833" y="358"/>
                  <a:pt x="834" y="358"/>
                </a:cubicBezTo>
                <a:cubicBezTo>
                  <a:pt x="834" y="358"/>
                  <a:pt x="834" y="359"/>
                  <a:pt x="835" y="360"/>
                </a:cubicBezTo>
                <a:cubicBezTo>
                  <a:pt x="839" y="360"/>
                  <a:pt x="841" y="360"/>
                  <a:pt x="842" y="356"/>
                </a:cubicBezTo>
                <a:cubicBezTo>
                  <a:pt x="842" y="357"/>
                  <a:pt x="843" y="357"/>
                  <a:pt x="844" y="358"/>
                </a:cubicBezTo>
                <a:cubicBezTo>
                  <a:pt x="844" y="358"/>
                  <a:pt x="844" y="358"/>
                  <a:pt x="844" y="358"/>
                </a:cubicBezTo>
                <a:cubicBezTo>
                  <a:pt x="844" y="358"/>
                  <a:pt x="844" y="358"/>
                  <a:pt x="844" y="358"/>
                </a:cubicBezTo>
                <a:cubicBezTo>
                  <a:pt x="846" y="358"/>
                  <a:pt x="848" y="359"/>
                  <a:pt x="850" y="359"/>
                </a:cubicBezTo>
                <a:cubicBezTo>
                  <a:pt x="850" y="360"/>
                  <a:pt x="850" y="360"/>
                  <a:pt x="850" y="360"/>
                </a:cubicBezTo>
                <a:cubicBezTo>
                  <a:pt x="853" y="360"/>
                  <a:pt x="853" y="360"/>
                  <a:pt x="854" y="358"/>
                </a:cubicBezTo>
                <a:cubicBezTo>
                  <a:pt x="854" y="358"/>
                  <a:pt x="855" y="359"/>
                  <a:pt x="855" y="359"/>
                </a:cubicBezTo>
                <a:cubicBezTo>
                  <a:pt x="857" y="359"/>
                  <a:pt x="857" y="359"/>
                  <a:pt x="857" y="359"/>
                </a:cubicBezTo>
                <a:cubicBezTo>
                  <a:pt x="857" y="360"/>
                  <a:pt x="857" y="360"/>
                  <a:pt x="857" y="360"/>
                </a:cubicBezTo>
                <a:cubicBezTo>
                  <a:pt x="859" y="359"/>
                  <a:pt x="861" y="359"/>
                  <a:pt x="863" y="359"/>
                </a:cubicBezTo>
                <a:cubicBezTo>
                  <a:pt x="863" y="360"/>
                  <a:pt x="863" y="360"/>
                  <a:pt x="863" y="360"/>
                </a:cubicBezTo>
                <a:cubicBezTo>
                  <a:pt x="865" y="360"/>
                  <a:pt x="865" y="360"/>
                  <a:pt x="865" y="360"/>
                </a:cubicBezTo>
                <a:cubicBezTo>
                  <a:pt x="865" y="360"/>
                  <a:pt x="865" y="360"/>
                  <a:pt x="865" y="360"/>
                </a:cubicBezTo>
                <a:cubicBezTo>
                  <a:pt x="866" y="360"/>
                  <a:pt x="866" y="360"/>
                  <a:pt x="866" y="360"/>
                </a:cubicBezTo>
                <a:cubicBezTo>
                  <a:pt x="866" y="361"/>
                  <a:pt x="866" y="361"/>
                  <a:pt x="866" y="361"/>
                </a:cubicBezTo>
                <a:cubicBezTo>
                  <a:pt x="868" y="361"/>
                  <a:pt x="868" y="361"/>
                  <a:pt x="868" y="361"/>
                </a:cubicBezTo>
                <a:cubicBezTo>
                  <a:pt x="869" y="361"/>
                  <a:pt x="868" y="362"/>
                  <a:pt x="869" y="362"/>
                </a:cubicBezTo>
                <a:cubicBezTo>
                  <a:pt x="869" y="361"/>
                  <a:pt x="869" y="361"/>
                  <a:pt x="870" y="361"/>
                </a:cubicBezTo>
                <a:cubicBezTo>
                  <a:pt x="870" y="362"/>
                  <a:pt x="870" y="362"/>
                  <a:pt x="870" y="362"/>
                </a:cubicBezTo>
                <a:cubicBezTo>
                  <a:pt x="873" y="363"/>
                  <a:pt x="873" y="363"/>
                  <a:pt x="876" y="362"/>
                </a:cubicBezTo>
                <a:cubicBezTo>
                  <a:pt x="876" y="359"/>
                  <a:pt x="875" y="359"/>
                  <a:pt x="877" y="356"/>
                </a:cubicBezTo>
                <a:cubicBezTo>
                  <a:pt x="874" y="355"/>
                  <a:pt x="872" y="355"/>
                  <a:pt x="868" y="355"/>
                </a:cubicBezTo>
                <a:cubicBezTo>
                  <a:pt x="868" y="352"/>
                  <a:pt x="868" y="352"/>
                  <a:pt x="868" y="352"/>
                </a:cubicBezTo>
                <a:cubicBezTo>
                  <a:pt x="867" y="352"/>
                  <a:pt x="867" y="352"/>
                  <a:pt x="867" y="352"/>
                </a:cubicBezTo>
                <a:cubicBezTo>
                  <a:pt x="867" y="350"/>
                  <a:pt x="867" y="350"/>
                  <a:pt x="867" y="350"/>
                </a:cubicBezTo>
                <a:cubicBezTo>
                  <a:pt x="865" y="350"/>
                  <a:pt x="861" y="348"/>
                  <a:pt x="859" y="349"/>
                </a:cubicBezTo>
                <a:cubicBezTo>
                  <a:pt x="859" y="349"/>
                  <a:pt x="859" y="349"/>
                  <a:pt x="859" y="349"/>
                </a:cubicBezTo>
                <a:cubicBezTo>
                  <a:pt x="859" y="347"/>
                  <a:pt x="859" y="347"/>
                  <a:pt x="859" y="347"/>
                </a:cubicBezTo>
                <a:cubicBezTo>
                  <a:pt x="856" y="347"/>
                  <a:pt x="854" y="345"/>
                  <a:pt x="852" y="343"/>
                </a:cubicBezTo>
                <a:cubicBezTo>
                  <a:pt x="851" y="343"/>
                  <a:pt x="851" y="342"/>
                  <a:pt x="850" y="341"/>
                </a:cubicBezTo>
                <a:cubicBezTo>
                  <a:pt x="848" y="340"/>
                  <a:pt x="849" y="342"/>
                  <a:pt x="847" y="339"/>
                </a:cubicBezTo>
                <a:cubicBezTo>
                  <a:pt x="846" y="339"/>
                  <a:pt x="847" y="339"/>
                  <a:pt x="846" y="338"/>
                </a:cubicBezTo>
                <a:cubicBezTo>
                  <a:pt x="847" y="337"/>
                  <a:pt x="847" y="338"/>
                  <a:pt x="847" y="337"/>
                </a:cubicBezTo>
                <a:cubicBezTo>
                  <a:pt x="848" y="336"/>
                  <a:pt x="849" y="336"/>
                  <a:pt x="850" y="336"/>
                </a:cubicBezTo>
                <a:cubicBezTo>
                  <a:pt x="850" y="337"/>
                  <a:pt x="850" y="337"/>
                  <a:pt x="850" y="337"/>
                </a:cubicBezTo>
                <a:cubicBezTo>
                  <a:pt x="853" y="338"/>
                  <a:pt x="856" y="338"/>
                  <a:pt x="858" y="340"/>
                </a:cubicBezTo>
                <a:cubicBezTo>
                  <a:pt x="859" y="340"/>
                  <a:pt x="859" y="340"/>
                  <a:pt x="859" y="340"/>
                </a:cubicBezTo>
                <a:cubicBezTo>
                  <a:pt x="860" y="339"/>
                  <a:pt x="858" y="337"/>
                  <a:pt x="858" y="337"/>
                </a:cubicBezTo>
                <a:cubicBezTo>
                  <a:pt x="861" y="337"/>
                  <a:pt x="862" y="338"/>
                  <a:pt x="863" y="340"/>
                </a:cubicBezTo>
                <a:cubicBezTo>
                  <a:pt x="865" y="340"/>
                  <a:pt x="866" y="341"/>
                  <a:pt x="866" y="341"/>
                </a:cubicBezTo>
                <a:cubicBezTo>
                  <a:pt x="866" y="340"/>
                  <a:pt x="866" y="340"/>
                  <a:pt x="866" y="340"/>
                </a:cubicBezTo>
                <a:cubicBezTo>
                  <a:pt x="867" y="340"/>
                  <a:pt x="870" y="338"/>
                  <a:pt x="871" y="339"/>
                </a:cubicBezTo>
                <a:cubicBezTo>
                  <a:pt x="871" y="339"/>
                  <a:pt x="871" y="339"/>
                  <a:pt x="871" y="339"/>
                </a:cubicBezTo>
                <a:cubicBezTo>
                  <a:pt x="872" y="340"/>
                  <a:pt x="874" y="340"/>
                  <a:pt x="875" y="340"/>
                </a:cubicBezTo>
                <a:cubicBezTo>
                  <a:pt x="875" y="342"/>
                  <a:pt x="875" y="342"/>
                  <a:pt x="875" y="342"/>
                </a:cubicBezTo>
                <a:cubicBezTo>
                  <a:pt x="875" y="341"/>
                  <a:pt x="876" y="341"/>
                  <a:pt x="877" y="341"/>
                </a:cubicBezTo>
                <a:cubicBezTo>
                  <a:pt x="877" y="341"/>
                  <a:pt x="877" y="341"/>
                  <a:pt x="877" y="341"/>
                </a:cubicBezTo>
                <a:cubicBezTo>
                  <a:pt x="878" y="341"/>
                  <a:pt x="878" y="341"/>
                  <a:pt x="878" y="341"/>
                </a:cubicBezTo>
                <a:cubicBezTo>
                  <a:pt x="878" y="342"/>
                  <a:pt x="878" y="342"/>
                  <a:pt x="879" y="343"/>
                </a:cubicBezTo>
                <a:cubicBezTo>
                  <a:pt x="879" y="343"/>
                  <a:pt x="879" y="343"/>
                  <a:pt x="879" y="343"/>
                </a:cubicBezTo>
                <a:cubicBezTo>
                  <a:pt x="879" y="345"/>
                  <a:pt x="879" y="345"/>
                  <a:pt x="879" y="345"/>
                </a:cubicBezTo>
                <a:cubicBezTo>
                  <a:pt x="879" y="345"/>
                  <a:pt x="880" y="345"/>
                  <a:pt x="881" y="346"/>
                </a:cubicBezTo>
                <a:cubicBezTo>
                  <a:pt x="883" y="346"/>
                  <a:pt x="883" y="346"/>
                  <a:pt x="883" y="346"/>
                </a:cubicBezTo>
                <a:cubicBezTo>
                  <a:pt x="883" y="345"/>
                  <a:pt x="883" y="345"/>
                  <a:pt x="883" y="345"/>
                </a:cubicBezTo>
                <a:cubicBezTo>
                  <a:pt x="884" y="345"/>
                  <a:pt x="883" y="345"/>
                  <a:pt x="884" y="345"/>
                </a:cubicBezTo>
                <a:cubicBezTo>
                  <a:pt x="883" y="344"/>
                  <a:pt x="883" y="344"/>
                  <a:pt x="883" y="344"/>
                </a:cubicBezTo>
                <a:cubicBezTo>
                  <a:pt x="883" y="344"/>
                  <a:pt x="882" y="344"/>
                  <a:pt x="881" y="345"/>
                </a:cubicBezTo>
                <a:cubicBezTo>
                  <a:pt x="880" y="343"/>
                  <a:pt x="880" y="341"/>
                  <a:pt x="879" y="339"/>
                </a:cubicBezTo>
                <a:cubicBezTo>
                  <a:pt x="877" y="339"/>
                  <a:pt x="877" y="339"/>
                  <a:pt x="877" y="339"/>
                </a:cubicBezTo>
                <a:cubicBezTo>
                  <a:pt x="877" y="337"/>
                  <a:pt x="877" y="337"/>
                  <a:pt x="877" y="337"/>
                </a:cubicBezTo>
                <a:cubicBezTo>
                  <a:pt x="881" y="337"/>
                  <a:pt x="881" y="337"/>
                  <a:pt x="881" y="337"/>
                </a:cubicBezTo>
                <a:cubicBezTo>
                  <a:pt x="881" y="336"/>
                  <a:pt x="880" y="334"/>
                  <a:pt x="879" y="333"/>
                </a:cubicBezTo>
                <a:cubicBezTo>
                  <a:pt x="879" y="332"/>
                  <a:pt x="879" y="332"/>
                  <a:pt x="879" y="332"/>
                </a:cubicBezTo>
                <a:cubicBezTo>
                  <a:pt x="880" y="333"/>
                  <a:pt x="881" y="333"/>
                  <a:pt x="883" y="333"/>
                </a:cubicBezTo>
                <a:cubicBezTo>
                  <a:pt x="883" y="332"/>
                  <a:pt x="884" y="332"/>
                  <a:pt x="884" y="330"/>
                </a:cubicBezTo>
                <a:cubicBezTo>
                  <a:pt x="883" y="330"/>
                  <a:pt x="883" y="330"/>
                  <a:pt x="883" y="330"/>
                </a:cubicBezTo>
                <a:cubicBezTo>
                  <a:pt x="882" y="327"/>
                  <a:pt x="881" y="327"/>
                  <a:pt x="881" y="324"/>
                </a:cubicBezTo>
                <a:cubicBezTo>
                  <a:pt x="880" y="324"/>
                  <a:pt x="879" y="324"/>
                  <a:pt x="879" y="324"/>
                </a:cubicBezTo>
                <a:cubicBezTo>
                  <a:pt x="878" y="324"/>
                  <a:pt x="878" y="324"/>
                  <a:pt x="878" y="324"/>
                </a:cubicBezTo>
                <a:cubicBezTo>
                  <a:pt x="878" y="325"/>
                  <a:pt x="879" y="326"/>
                  <a:pt x="879" y="327"/>
                </a:cubicBezTo>
                <a:cubicBezTo>
                  <a:pt x="878" y="327"/>
                  <a:pt x="878" y="327"/>
                  <a:pt x="877" y="326"/>
                </a:cubicBezTo>
                <a:cubicBezTo>
                  <a:pt x="877" y="324"/>
                  <a:pt x="877" y="324"/>
                  <a:pt x="877" y="324"/>
                </a:cubicBezTo>
                <a:cubicBezTo>
                  <a:pt x="875" y="324"/>
                  <a:pt x="875" y="324"/>
                  <a:pt x="875" y="324"/>
                </a:cubicBezTo>
                <a:cubicBezTo>
                  <a:pt x="875" y="325"/>
                  <a:pt x="875" y="325"/>
                  <a:pt x="875" y="325"/>
                </a:cubicBezTo>
                <a:cubicBezTo>
                  <a:pt x="874" y="325"/>
                  <a:pt x="874" y="325"/>
                  <a:pt x="874" y="325"/>
                </a:cubicBezTo>
                <a:cubicBezTo>
                  <a:pt x="874" y="324"/>
                  <a:pt x="874" y="323"/>
                  <a:pt x="873" y="322"/>
                </a:cubicBezTo>
                <a:cubicBezTo>
                  <a:pt x="872" y="322"/>
                  <a:pt x="872" y="322"/>
                  <a:pt x="872" y="322"/>
                </a:cubicBezTo>
                <a:cubicBezTo>
                  <a:pt x="872" y="322"/>
                  <a:pt x="872" y="321"/>
                  <a:pt x="871" y="321"/>
                </a:cubicBezTo>
                <a:cubicBezTo>
                  <a:pt x="868" y="321"/>
                  <a:pt x="868" y="321"/>
                  <a:pt x="868" y="321"/>
                </a:cubicBezTo>
                <a:cubicBezTo>
                  <a:pt x="866" y="320"/>
                  <a:pt x="869" y="318"/>
                  <a:pt x="865" y="317"/>
                </a:cubicBezTo>
                <a:cubicBezTo>
                  <a:pt x="865" y="316"/>
                  <a:pt x="864" y="315"/>
                  <a:pt x="864" y="314"/>
                </a:cubicBezTo>
                <a:cubicBezTo>
                  <a:pt x="864" y="313"/>
                  <a:pt x="863" y="313"/>
                  <a:pt x="863" y="313"/>
                </a:cubicBezTo>
                <a:cubicBezTo>
                  <a:pt x="863" y="310"/>
                  <a:pt x="863" y="310"/>
                  <a:pt x="863" y="310"/>
                </a:cubicBezTo>
                <a:cubicBezTo>
                  <a:pt x="862" y="310"/>
                  <a:pt x="862" y="310"/>
                  <a:pt x="862" y="310"/>
                </a:cubicBezTo>
                <a:cubicBezTo>
                  <a:pt x="862" y="310"/>
                  <a:pt x="862" y="310"/>
                  <a:pt x="862" y="310"/>
                </a:cubicBezTo>
                <a:cubicBezTo>
                  <a:pt x="861" y="309"/>
                  <a:pt x="859" y="311"/>
                  <a:pt x="859" y="311"/>
                </a:cubicBezTo>
                <a:cubicBezTo>
                  <a:pt x="859" y="310"/>
                  <a:pt x="858" y="310"/>
                  <a:pt x="858" y="309"/>
                </a:cubicBezTo>
                <a:cubicBezTo>
                  <a:pt x="858" y="309"/>
                  <a:pt x="857" y="308"/>
                  <a:pt x="856" y="308"/>
                </a:cubicBezTo>
                <a:cubicBezTo>
                  <a:pt x="856" y="306"/>
                  <a:pt x="856" y="306"/>
                  <a:pt x="856" y="306"/>
                </a:cubicBezTo>
                <a:cubicBezTo>
                  <a:pt x="856" y="306"/>
                  <a:pt x="856" y="306"/>
                  <a:pt x="856" y="306"/>
                </a:cubicBezTo>
                <a:cubicBezTo>
                  <a:pt x="856" y="304"/>
                  <a:pt x="856" y="304"/>
                  <a:pt x="856" y="304"/>
                </a:cubicBezTo>
                <a:cubicBezTo>
                  <a:pt x="856" y="304"/>
                  <a:pt x="856" y="304"/>
                  <a:pt x="857" y="304"/>
                </a:cubicBezTo>
                <a:cubicBezTo>
                  <a:pt x="857" y="304"/>
                  <a:pt x="857" y="304"/>
                  <a:pt x="857" y="304"/>
                </a:cubicBezTo>
                <a:cubicBezTo>
                  <a:pt x="858" y="304"/>
                  <a:pt x="858" y="304"/>
                  <a:pt x="858" y="304"/>
                </a:cubicBezTo>
                <a:cubicBezTo>
                  <a:pt x="858" y="304"/>
                  <a:pt x="859" y="305"/>
                  <a:pt x="859" y="306"/>
                </a:cubicBezTo>
                <a:cubicBezTo>
                  <a:pt x="862" y="306"/>
                  <a:pt x="862" y="306"/>
                  <a:pt x="862" y="306"/>
                </a:cubicBezTo>
                <a:cubicBezTo>
                  <a:pt x="862" y="304"/>
                  <a:pt x="862" y="303"/>
                  <a:pt x="861" y="302"/>
                </a:cubicBezTo>
                <a:cubicBezTo>
                  <a:pt x="860" y="301"/>
                  <a:pt x="861" y="301"/>
                  <a:pt x="859" y="300"/>
                </a:cubicBezTo>
                <a:cubicBezTo>
                  <a:pt x="859" y="297"/>
                  <a:pt x="859" y="297"/>
                  <a:pt x="859" y="297"/>
                </a:cubicBezTo>
                <a:cubicBezTo>
                  <a:pt x="858" y="297"/>
                  <a:pt x="858" y="297"/>
                  <a:pt x="858" y="297"/>
                </a:cubicBezTo>
                <a:cubicBezTo>
                  <a:pt x="858" y="296"/>
                  <a:pt x="858" y="296"/>
                  <a:pt x="858" y="296"/>
                </a:cubicBezTo>
                <a:cubicBezTo>
                  <a:pt x="859" y="296"/>
                  <a:pt x="859" y="296"/>
                  <a:pt x="859" y="296"/>
                </a:cubicBezTo>
                <a:cubicBezTo>
                  <a:pt x="860" y="297"/>
                  <a:pt x="861" y="299"/>
                  <a:pt x="861" y="300"/>
                </a:cubicBezTo>
                <a:cubicBezTo>
                  <a:pt x="863" y="300"/>
                  <a:pt x="863" y="300"/>
                  <a:pt x="863" y="300"/>
                </a:cubicBezTo>
                <a:cubicBezTo>
                  <a:pt x="863" y="299"/>
                  <a:pt x="863" y="298"/>
                  <a:pt x="863" y="298"/>
                </a:cubicBezTo>
                <a:cubicBezTo>
                  <a:pt x="863" y="298"/>
                  <a:pt x="863" y="298"/>
                  <a:pt x="863" y="298"/>
                </a:cubicBezTo>
                <a:cubicBezTo>
                  <a:pt x="863" y="295"/>
                  <a:pt x="863" y="295"/>
                  <a:pt x="863" y="295"/>
                </a:cubicBezTo>
                <a:cubicBezTo>
                  <a:pt x="862" y="295"/>
                  <a:pt x="863" y="295"/>
                  <a:pt x="862" y="295"/>
                </a:cubicBezTo>
                <a:cubicBezTo>
                  <a:pt x="861" y="295"/>
                  <a:pt x="861" y="295"/>
                  <a:pt x="861" y="295"/>
                </a:cubicBezTo>
                <a:cubicBezTo>
                  <a:pt x="861" y="294"/>
                  <a:pt x="861" y="294"/>
                  <a:pt x="861" y="294"/>
                </a:cubicBezTo>
                <a:cubicBezTo>
                  <a:pt x="862" y="294"/>
                  <a:pt x="863" y="294"/>
                  <a:pt x="864" y="295"/>
                </a:cubicBezTo>
                <a:cubicBezTo>
                  <a:pt x="864" y="295"/>
                  <a:pt x="864" y="295"/>
                  <a:pt x="864" y="295"/>
                </a:cubicBezTo>
                <a:cubicBezTo>
                  <a:pt x="865" y="295"/>
                  <a:pt x="865" y="295"/>
                  <a:pt x="867" y="295"/>
                </a:cubicBezTo>
                <a:cubicBezTo>
                  <a:pt x="866" y="296"/>
                  <a:pt x="867" y="295"/>
                  <a:pt x="866" y="296"/>
                </a:cubicBezTo>
                <a:cubicBezTo>
                  <a:pt x="866" y="298"/>
                  <a:pt x="866" y="298"/>
                  <a:pt x="868" y="299"/>
                </a:cubicBezTo>
                <a:cubicBezTo>
                  <a:pt x="869" y="301"/>
                  <a:pt x="869" y="300"/>
                  <a:pt x="869" y="303"/>
                </a:cubicBezTo>
                <a:cubicBezTo>
                  <a:pt x="870" y="303"/>
                  <a:pt x="871" y="303"/>
                  <a:pt x="872" y="304"/>
                </a:cubicBezTo>
                <a:cubicBezTo>
                  <a:pt x="872" y="304"/>
                  <a:pt x="872" y="304"/>
                  <a:pt x="872" y="304"/>
                </a:cubicBezTo>
                <a:cubicBezTo>
                  <a:pt x="874" y="304"/>
                  <a:pt x="874" y="304"/>
                  <a:pt x="874" y="304"/>
                </a:cubicBezTo>
                <a:cubicBezTo>
                  <a:pt x="874" y="305"/>
                  <a:pt x="874" y="305"/>
                  <a:pt x="874" y="305"/>
                </a:cubicBezTo>
                <a:cubicBezTo>
                  <a:pt x="875" y="306"/>
                  <a:pt x="876" y="306"/>
                  <a:pt x="878" y="306"/>
                </a:cubicBezTo>
                <a:cubicBezTo>
                  <a:pt x="878" y="305"/>
                  <a:pt x="878" y="305"/>
                  <a:pt x="878" y="305"/>
                </a:cubicBezTo>
                <a:cubicBezTo>
                  <a:pt x="880" y="305"/>
                  <a:pt x="880" y="305"/>
                  <a:pt x="880" y="305"/>
                </a:cubicBezTo>
                <a:cubicBezTo>
                  <a:pt x="880" y="304"/>
                  <a:pt x="880" y="304"/>
                  <a:pt x="880" y="304"/>
                </a:cubicBezTo>
                <a:cubicBezTo>
                  <a:pt x="881" y="304"/>
                  <a:pt x="881" y="304"/>
                  <a:pt x="882" y="304"/>
                </a:cubicBezTo>
                <a:cubicBezTo>
                  <a:pt x="881" y="306"/>
                  <a:pt x="880" y="307"/>
                  <a:pt x="878" y="307"/>
                </a:cubicBezTo>
                <a:cubicBezTo>
                  <a:pt x="878" y="308"/>
                  <a:pt x="878" y="308"/>
                  <a:pt x="878" y="308"/>
                </a:cubicBezTo>
                <a:cubicBezTo>
                  <a:pt x="882" y="308"/>
                  <a:pt x="882" y="308"/>
                  <a:pt x="882" y="308"/>
                </a:cubicBezTo>
                <a:cubicBezTo>
                  <a:pt x="882" y="308"/>
                  <a:pt x="882" y="308"/>
                  <a:pt x="882" y="308"/>
                </a:cubicBezTo>
                <a:cubicBezTo>
                  <a:pt x="883" y="308"/>
                  <a:pt x="883" y="308"/>
                  <a:pt x="883" y="308"/>
                </a:cubicBezTo>
                <a:cubicBezTo>
                  <a:pt x="883" y="309"/>
                  <a:pt x="882" y="310"/>
                  <a:pt x="882" y="310"/>
                </a:cubicBezTo>
                <a:cubicBezTo>
                  <a:pt x="884" y="310"/>
                  <a:pt x="884" y="310"/>
                  <a:pt x="886" y="309"/>
                </a:cubicBezTo>
                <a:cubicBezTo>
                  <a:pt x="885" y="312"/>
                  <a:pt x="884" y="311"/>
                  <a:pt x="884" y="314"/>
                </a:cubicBezTo>
                <a:cubicBezTo>
                  <a:pt x="886" y="313"/>
                  <a:pt x="888" y="313"/>
                  <a:pt x="890" y="313"/>
                </a:cubicBezTo>
                <a:cubicBezTo>
                  <a:pt x="890" y="314"/>
                  <a:pt x="890" y="314"/>
                  <a:pt x="890" y="314"/>
                </a:cubicBezTo>
                <a:cubicBezTo>
                  <a:pt x="889" y="315"/>
                  <a:pt x="888" y="315"/>
                  <a:pt x="887" y="315"/>
                </a:cubicBezTo>
                <a:cubicBezTo>
                  <a:pt x="887" y="317"/>
                  <a:pt x="887" y="317"/>
                  <a:pt x="887" y="317"/>
                </a:cubicBezTo>
                <a:cubicBezTo>
                  <a:pt x="888" y="317"/>
                  <a:pt x="888" y="317"/>
                  <a:pt x="888" y="317"/>
                </a:cubicBezTo>
                <a:cubicBezTo>
                  <a:pt x="888" y="318"/>
                  <a:pt x="888" y="318"/>
                  <a:pt x="888" y="318"/>
                </a:cubicBezTo>
                <a:cubicBezTo>
                  <a:pt x="889" y="318"/>
                  <a:pt x="890" y="316"/>
                  <a:pt x="890" y="316"/>
                </a:cubicBezTo>
                <a:cubicBezTo>
                  <a:pt x="891" y="316"/>
                  <a:pt x="891" y="316"/>
                  <a:pt x="891" y="316"/>
                </a:cubicBezTo>
                <a:cubicBezTo>
                  <a:pt x="891" y="318"/>
                  <a:pt x="891" y="318"/>
                  <a:pt x="891" y="318"/>
                </a:cubicBezTo>
                <a:cubicBezTo>
                  <a:pt x="892" y="318"/>
                  <a:pt x="892" y="318"/>
                  <a:pt x="892" y="318"/>
                </a:cubicBezTo>
                <a:cubicBezTo>
                  <a:pt x="893" y="319"/>
                  <a:pt x="892" y="318"/>
                  <a:pt x="893" y="319"/>
                </a:cubicBezTo>
                <a:cubicBezTo>
                  <a:pt x="893" y="320"/>
                  <a:pt x="893" y="320"/>
                  <a:pt x="893" y="320"/>
                </a:cubicBezTo>
                <a:cubicBezTo>
                  <a:pt x="894" y="319"/>
                  <a:pt x="895" y="319"/>
                  <a:pt x="896" y="319"/>
                </a:cubicBezTo>
                <a:cubicBezTo>
                  <a:pt x="896" y="320"/>
                  <a:pt x="896" y="320"/>
                  <a:pt x="896" y="320"/>
                </a:cubicBezTo>
                <a:cubicBezTo>
                  <a:pt x="898" y="320"/>
                  <a:pt x="898" y="320"/>
                  <a:pt x="898" y="320"/>
                </a:cubicBezTo>
                <a:cubicBezTo>
                  <a:pt x="898" y="319"/>
                  <a:pt x="898" y="319"/>
                  <a:pt x="898" y="319"/>
                </a:cubicBezTo>
                <a:cubicBezTo>
                  <a:pt x="900" y="319"/>
                  <a:pt x="900" y="319"/>
                  <a:pt x="900" y="319"/>
                </a:cubicBezTo>
                <a:cubicBezTo>
                  <a:pt x="900" y="318"/>
                  <a:pt x="900" y="318"/>
                  <a:pt x="900" y="317"/>
                </a:cubicBezTo>
                <a:cubicBezTo>
                  <a:pt x="900" y="317"/>
                  <a:pt x="900" y="317"/>
                  <a:pt x="900" y="317"/>
                </a:cubicBezTo>
                <a:cubicBezTo>
                  <a:pt x="899" y="315"/>
                  <a:pt x="898" y="314"/>
                  <a:pt x="898" y="312"/>
                </a:cubicBezTo>
                <a:cubicBezTo>
                  <a:pt x="897" y="311"/>
                  <a:pt x="898" y="312"/>
                  <a:pt x="897" y="311"/>
                </a:cubicBezTo>
                <a:cubicBezTo>
                  <a:pt x="896" y="311"/>
                  <a:pt x="896" y="311"/>
                  <a:pt x="896" y="311"/>
                </a:cubicBezTo>
                <a:cubicBezTo>
                  <a:pt x="897" y="310"/>
                  <a:pt x="897" y="309"/>
                  <a:pt x="897" y="308"/>
                </a:cubicBezTo>
                <a:cubicBezTo>
                  <a:pt x="898" y="308"/>
                  <a:pt x="898" y="308"/>
                  <a:pt x="898" y="308"/>
                </a:cubicBezTo>
                <a:cubicBezTo>
                  <a:pt x="898" y="309"/>
                  <a:pt x="899" y="309"/>
                  <a:pt x="899" y="310"/>
                </a:cubicBezTo>
                <a:cubicBezTo>
                  <a:pt x="902" y="310"/>
                  <a:pt x="902" y="310"/>
                  <a:pt x="902" y="310"/>
                </a:cubicBezTo>
                <a:cubicBezTo>
                  <a:pt x="902" y="309"/>
                  <a:pt x="902" y="309"/>
                  <a:pt x="902" y="309"/>
                </a:cubicBezTo>
                <a:cubicBezTo>
                  <a:pt x="905" y="310"/>
                  <a:pt x="905" y="310"/>
                  <a:pt x="905" y="310"/>
                </a:cubicBezTo>
                <a:cubicBezTo>
                  <a:pt x="905" y="308"/>
                  <a:pt x="905" y="308"/>
                  <a:pt x="905" y="308"/>
                </a:cubicBezTo>
                <a:cubicBezTo>
                  <a:pt x="904" y="308"/>
                  <a:pt x="904" y="307"/>
                  <a:pt x="903" y="307"/>
                </a:cubicBezTo>
                <a:cubicBezTo>
                  <a:pt x="902" y="306"/>
                  <a:pt x="903" y="307"/>
                  <a:pt x="902" y="306"/>
                </a:cubicBezTo>
                <a:cubicBezTo>
                  <a:pt x="902" y="304"/>
                  <a:pt x="902" y="304"/>
                  <a:pt x="902" y="304"/>
                </a:cubicBezTo>
                <a:cubicBezTo>
                  <a:pt x="903" y="305"/>
                  <a:pt x="903" y="305"/>
                  <a:pt x="905" y="305"/>
                </a:cubicBezTo>
                <a:cubicBezTo>
                  <a:pt x="904" y="304"/>
                  <a:pt x="905" y="304"/>
                  <a:pt x="904" y="303"/>
                </a:cubicBezTo>
                <a:cubicBezTo>
                  <a:pt x="904" y="298"/>
                  <a:pt x="905" y="301"/>
                  <a:pt x="907" y="299"/>
                </a:cubicBezTo>
                <a:cubicBezTo>
                  <a:pt x="908" y="299"/>
                  <a:pt x="908" y="299"/>
                  <a:pt x="908" y="299"/>
                </a:cubicBezTo>
                <a:cubicBezTo>
                  <a:pt x="908" y="297"/>
                  <a:pt x="908" y="297"/>
                  <a:pt x="908" y="297"/>
                </a:cubicBezTo>
                <a:cubicBezTo>
                  <a:pt x="907" y="297"/>
                  <a:pt x="907" y="297"/>
                  <a:pt x="907" y="297"/>
                </a:cubicBezTo>
                <a:cubicBezTo>
                  <a:pt x="907" y="297"/>
                  <a:pt x="907" y="296"/>
                  <a:pt x="907" y="295"/>
                </a:cubicBezTo>
                <a:cubicBezTo>
                  <a:pt x="910" y="295"/>
                  <a:pt x="910" y="295"/>
                  <a:pt x="910" y="295"/>
                </a:cubicBezTo>
                <a:cubicBezTo>
                  <a:pt x="910" y="296"/>
                  <a:pt x="910" y="296"/>
                  <a:pt x="910" y="296"/>
                </a:cubicBezTo>
                <a:cubicBezTo>
                  <a:pt x="911" y="296"/>
                  <a:pt x="911" y="296"/>
                  <a:pt x="911" y="296"/>
                </a:cubicBezTo>
                <a:cubicBezTo>
                  <a:pt x="911" y="298"/>
                  <a:pt x="911" y="298"/>
                  <a:pt x="911" y="298"/>
                </a:cubicBezTo>
                <a:cubicBezTo>
                  <a:pt x="912" y="298"/>
                  <a:pt x="911" y="298"/>
                  <a:pt x="912" y="299"/>
                </a:cubicBezTo>
                <a:cubicBezTo>
                  <a:pt x="914" y="299"/>
                  <a:pt x="914" y="299"/>
                  <a:pt x="914" y="299"/>
                </a:cubicBezTo>
                <a:cubicBezTo>
                  <a:pt x="914" y="298"/>
                  <a:pt x="914" y="298"/>
                  <a:pt x="914" y="298"/>
                </a:cubicBezTo>
                <a:cubicBezTo>
                  <a:pt x="915" y="298"/>
                  <a:pt x="915" y="298"/>
                  <a:pt x="915" y="298"/>
                </a:cubicBezTo>
                <a:cubicBezTo>
                  <a:pt x="915" y="297"/>
                  <a:pt x="914" y="297"/>
                  <a:pt x="913" y="297"/>
                </a:cubicBezTo>
                <a:cubicBezTo>
                  <a:pt x="913" y="296"/>
                  <a:pt x="916" y="295"/>
                  <a:pt x="913" y="293"/>
                </a:cubicBezTo>
                <a:cubicBezTo>
                  <a:pt x="913" y="292"/>
                  <a:pt x="913" y="292"/>
                  <a:pt x="913" y="292"/>
                </a:cubicBezTo>
                <a:cubicBezTo>
                  <a:pt x="914" y="292"/>
                  <a:pt x="915" y="293"/>
                  <a:pt x="917" y="293"/>
                </a:cubicBezTo>
                <a:cubicBezTo>
                  <a:pt x="917" y="292"/>
                  <a:pt x="917" y="291"/>
                  <a:pt x="917" y="290"/>
                </a:cubicBezTo>
                <a:cubicBezTo>
                  <a:pt x="915" y="289"/>
                  <a:pt x="915" y="289"/>
                  <a:pt x="915" y="289"/>
                </a:cubicBezTo>
                <a:cubicBezTo>
                  <a:pt x="915" y="288"/>
                  <a:pt x="915" y="287"/>
                  <a:pt x="914" y="285"/>
                </a:cubicBezTo>
                <a:cubicBezTo>
                  <a:pt x="913" y="285"/>
                  <a:pt x="911" y="284"/>
                  <a:pt x="910" y="284"/>
                </a:cubicBezTo>
                <a:cubicBezTo>
                  <a:pt x="910" y="283"/>
                  <a:pt x="910" y="283"/>
                  <a:pt x="909" y="283"/>
                </a:cubicBezTo>
                <a:cubicBezTo>
                  <a:pt x="909" y="282"/>
                  <a:pt x="909" y="282"/>
                  <a:pt x="909" y="282"/>
                </a:cubicBezTo>
                <a:cubicBezTo>
                  <a:pt x="908" y="283"/>
                  <a:pt x="909" y="285"/>
                  <a:pt x="909" y="287"/>
                </a:cubicBezTo>
                <a:cubicBezTo>
                  <a:pt x="908" y="287"/>
                  <a:pt x="908" y="286"/>
                  <a:pt x="907" y="286"/>
                </a:cubicBezTo>
                <a:cubicBezTo>
                  <a:pt x="907" y="287"/>
                  <a:pt x="906" y="287"/>
                  <a:pt x="906" y="288"/>
                </a:cubicBezTo>
                <a:cubicBezTo>
                  <a:pt x="905" y="288"/>
                  <a:pt x="905" y="288"/>
                  <a:pt x="905" y="288"/>
                </a:cubicBezTo>
                <a:cubicBezTo>
                  <a:pt x="904" y="287"/>
                  <a:pt x="905" y="287"/>
                  <a:pt x="904" y="287"/>
                </a:cubicBezTo>
                <a:cubicBezTo>
                  <a:pt x="904" y="286"/>
                  <a:pt x="904" y="286"/>
                  <a:pt x="904" y="286"/>
                </a:cubicBezTo>
                <a:cubicBezTo>
                  <a:pt x="904" y="286"/>
                  <a:pt x="904" y="286"/>
                  <a:pt x="904" y="286"/>
                </a:cubicBezTo>
                <a:cubicBezTo>
                  <a:pt x="904" y="287"/>
                  <a:pt x="904" y="287"/>
                  <a:pt x="904" y="287"/>
                </a:cubicBezTo>
                <a:cubicBezTo>
                  <a:pt x="903" y="287"/>
                  <a:pt x="903" y="287"/>
                  <a:pt x="902" y="287"/>
                </a:cubicBezTo>
                <a:cubicBezTo>
                  <a:pt x="902" y="291"/>
                  <a:pt x="902" y="291"/>
                  <a:pt x="902" y="291"/>
                </a:cubicBezTo>
                <a:cubicBezTo>
                  <a:pt x="900" y="291"/>
                  <a:pt x="900" y="291"/>
                  <a:pt x="900" y="291"/>
                </a:cubicBezTo>
                <a:cubicBezTo>
                  <a:pt x="900" y="287"/>
                  <a:pt x="901" y="286"/>
                  <a:pt x="902" y="285"/>
                </a:cubicBezTo>
                <a:cubicBezTo>
                  <a:pt x="902" y="283"/>
                  <a:pt x="902" y="283"/>
                  <a:pt x="902" y="283"/>
                </a:cubicBezTo>
                <a:cubicBezTo>
                  <a:pt x="901" y="285"/>
                  <a:pt x="901" y="283"/>
                  <a:pt x="899" y="283"/>
                </a:cubicBezTo>
                <a:cubicBezTo>
                  <a:pt x="899" y="284"/>
                  <a:pt x="898" y="286"/>
                  <a:pt x="898" y="288"/>
                </a:cubicBezTo>
                <a:cubicBezTo>
                  <a:pt x="898" y="288"/>
                  <a:pt x="898" y="288"/>
                  <a:pt x="898" y="288"/>
                </a:cubicBezTo>
                <a:cubicBezTo>
                  <a:pt x="898" y="287"/>
                  <a:pt x="898" y="287"/>
                  <a:pt x="898" y="287"/>
                </a:cubicBezTo>
                <a:cubicBezTo>
                  <a:pt x="896" y="287"/>
                  <a:pt x="896" y="287"/>
                  <a:pt x="896" y="287"/>
                </a:cubicBezTo>
                <a:cubicBezTo>
                  <a:pt x="896" y="286"/>
                  <a:pt x="896" y="286"/>
                  <a:pt x="896" y="285"/>
                </a:cubicBezTo>
                <a:cubicBezTo>
                  <a:pt x="894" y="286"/>
                  <a:pt x="893" y="286"/>
                  <a:pt x="891" y="286"/>
                </a:cubicBezTo>
                <a:cubicBezTo>
                  <a:pt x="891" y="285"/>
                  <a:pt x="891" y="285"/>
                  <a:pt x="891" y="285"/>
                </a:cubicBezTo>
                <a:cubicBezTo>
                  <a:pt x="890" y="285"/>
                  <a:pt x="889" y="285"/>
                  <a:pt x="888" y="285"/>
                </a:cubicBezTo>
                <a:cubicBezTo>
                  <a:pt x="888" y="285"/>
                  <a:pt x="888" y="285"/>
                  <a:pt x="888" y="285"/>
                </a:cubicBezTo>
                <a:cubicBezTo>
                  <a:pt x="888" y="284"/>
                  <a:pt x="888" y="285"/>
                  <a:pt x="888" y="284"/>
                </a:cubicBezTo>
                <a:cubicBezTo>
                  <a:pt x="888" y="284"/>
                  <a:pt x="888" y="284"/>
                  <a:pt x="888" y="284"/>
                </a:cubicBezTo>
                <a:cubicBezTo>
                  <a:pt x="888" y="283"/>
                  <a:pt x="888" y="283"/>
                  <a:pt x="888" y="283"/>
                </a:cubicBezTo>
                <a:cubicBezTo>
                  <a:pt x="890" y="283"/>
                  <a:pt x="890" y="283"/>
                  <a:pt x="890" y="283"/>
                </a:cubicBezTo>
                <a:cubicBezTo>
                  <a:pt x="890" y="283"/>
                  <a:pt x="890" y="283"/>
                  <a:pt x="890" y="283"/>
                </a:cubicBezTo>
                <a:cubicBezTo>
                  <a:pt x="891" y="282"/>
                  <a:pt x="891" y="283"/>
                  <a:pt x="890" y="281"/>
                </a:cubicBezTo>
                <a:cubicBezTo>
                  <a:pt x="890" y="281"/>
                  <a:pt x="890" y="281"/>
                  <a:pt x="890" y="281"/>
                </a:cubicBezTo>
                <a:cubicBezTo>
                  <a:pt x="890" y="279"/>
                  <a:pt x="891" y="280"/>
                  <a:pt x="889" y="278"/>
                </a:cubicBezTo>
                <a:cubicBezTo>
                  <a:pt x="889" y="277"/>
                  <a:pt x="889" y="277"/>
                  <a:pt x="889" y="277"/>
                </a:cubicBezTo>
                <a:cubicBezTo>
                  <a:pt x="888" y="278"/>
                  <a:pt x="888" y="278"/>
                  <a:pt x="887" y="278"/>
                </a:cubicBezTo>
                <a:cubicBezTo>
                  <a:pt x="887" y="277"/>
                  <a:pt x="887" y="277"/>
                  <a:pt x="886" y="276"/>
                </a:cubicBezTo>
                <a:cubicBezTo>
                  <a:pt x="885" y="276"/>
                  <a:pt x="885" y="276"/>
                  <a:pt x="885" y="276"/>
                </a:cubicBezTo>
                <a:cubicBezTo>
                  <a:pt x="885" y="279"/>
                  <a:pt x="885" y="279"/>
                  <a:pt x="885" y="279"/>
                </a:cubicBezTo>
                <a:cubicBezTo>
                  <a:pt x="884" y="280"/>
                  <a:pt x="885" y="279"/>
                  <a:pt x="884" y="280"/>
                </a:cubicBezTo>
                <a:cubicBezTo>
                  <a:pt x="883" y="280"/>
                  <a:pt x="883" y="280"/>
                  <a:pt x="883" y="280"/>
                </a:cubicBezTo>
                <a:cubicBezTo>
                  <a:pt x="883" y="279"/>
                  <a:pt x="883" y="279"/>
                  <a:pt x="883" y="277"/>
                </a:cubicBezTo>
                <a:cubicBezTo>
                  <a:pt x="883" y="277"/>
                  <a:pt x="883" y="277"/>
                  <a:pt x="883" y="277"/>
                </a:cubicBezTo>
                <a:cubicBezTo>
                  <a:pt x="882" y="276"/>
                  <a:pt x="883" y="276"/>
                  <a:pt x="884" y="275"/>
                </a:cubicBezTo>
                <a:cubicBezTo>
                  <a:pt x="884" y="273"/>
                  <a:pt x="884" y="273"/>
                  <a:pt x="884" y="273"/>
                </a:cubicBezTo>
                <a:cubicBezTo>
                  <a:pt x="883" y="273"/>
                  <a:pt x="883" y="273"/>
                  <a:pt x="883" y="273"/>
                </a:cubicBezTo>
                <a:cubicBezTo>
                  <a:pt x="883" y="272"/>
                  <a:pt x="883" y="272"/>
                  <a:pt x="883" y="272"/>
                </a:cubicBezTo>
                <a:cubicBezTo>
                  <a:pt x="882" y="273"/>
                  <a:pt x="881" y="273"/>
                  <a:pt x="880" y="274"/>
                </a:cubicBezTo>
                <a:cubicBezTo>
                  <a:pt x="879" y="274"/>
                  <a:pt x="879" y="274"/>
                  <a:pt x="879" y="274"/>
                </a:cubicBezTo>
                <a:cubicBezTo>
                  <a:pt x="880" y="276"/>
                  <a:pt x="880" y="276"/>
                  <a:pt x="879" y="277"/>
                </a:cubicBezTo>
                <a:cubicBezTo>
                  <a:pt x="879" y="278"/>
                  <a:pt x="879" y="278"/>
                  <a:pt x="879" y="278"/>
                </a:cubicBezTo>
                <a:cubicBezTo>
                  <a:pt x="878" y="278"/>
                  <a:pt x="878" y="278"/>
                  <a:pt x="878" y="278"/>
                </a:cubicBezTo>
                <a:cubicBezTo>
                  <a:pt x="878" y="275"/>
                  <a:pt x="878" y="275"/>
                  <a:pt x="878" y="275"/>
                </a:cubicBezTo>
                <a:cubicBezTo>
                  <a:pt x="877" y="275"/>
                  <a:pt x="877" y="275"/>
                  <a:pt x="877" y="275"/>
                </a:cubicBezTo>
                <a:cubicBezTo>
                  <a:pt x="877" y="274"/>
                  <a:pt x="877" y="274"/>
                  <a:pt x="877" y="274"/>
                </a:cubicBezTo>
                <a:cubicBezTo>
                  <a:pt x="877" y="274"/>
                  <a:pt x="877" y="274"/>
                  <a:pt x="877" y="274"/>
                </a:cubicBezTo>
                <a:cubicBezTo>
                  <a:pt x="876" y="276"/>
                  <a:pt x="875" y="276"/>
                  <a:pt x="875" y="278"/>
                </a:cubicBezTo>
                <a:cubicBezTo>
                  <a:pt x="875" y="278"/>
                  <a:pt x="875" y="278"/>
                  <a:pt x="875" y="278"/>
                </a:cubicBezTo>
                <a:cubicBezTo>
                  <a:pt x="874" y="277"/>
                  <a:pt x="874" y="277"/>
                  <a:pt x="874" y="276"/>
                </a:cubicBezTo>
                <a:cubicBezTo>
                  <a:pt x="872" y="277"/>
                  <a:pt x="872" y="277"/>
                  <a:pt x="871" y="279"/>
                </a:cubicBezTo>
                <a:cubicBezTo>
                  <a:pt x="869" y="279"/>
                  <a:pt x="869" y="279"/>
                  <a:pt x="869" y="279"/>
                </a:cubicBezTo>
                <a:cubicBezTo>
                  <a:pt x="870" y="277"/>
                  <a:pt x="870" y="275"/>
                  <a:pt x="871" y="274"/>
                </a:cubicBezTo>
                <a:cubicBezTo>
                  <a:pt x="871" y="273"/>
                  <a:pt x="870" y="273"/>
                  <a:pt x="869" y="273"/>
                </a:cubicBezTo>
                <a:cubicBezTo>
                  <a:pt x="869" y="275"/>
                  <a:pt x="869" y="275"/>
                  <a:pt x="869" y="275"/>
                </a:cubicBezTo>
                <a:cubicBezTo>
                  <a:pt x="869" y="275"/>
                  <a:pt x="869" y="275"/>
                  <a:pt x="869" y="275"/>
                </a:cubicBezTo>
                <a:cubicBezTo>
                  <a:pt x="869" y="273"/>
                  <a:pt x="869" y="273"/>
                  <a:pt x="869" y="273"/>
                </a:cubicBezTo>
                <a:cubicBezTo>
                  <a:pt x="867" y="273"/>
                  <a:pt x="867" y="273"/>
                  <a:pt x="867" y="273"/>
                </a:cubicBezTo>
                <a:cubicBezTo>
                  <a:pt x="867" y="271"/>
                  <a:pt x="867" y="271"/>
                  <a:pt x="867" y="271"/>
                </a:cubicBezTo>
                <a:cubicBezTo>
                  <a:pt x="864" y="271"/>
                  <a:pt x="864" y="271"/>
                  <a:pt x="864" y="271"/>
                </a:cubicBezTo>
                <a:cubicBezTo>
                  <a:pt x="864" y="272"/>
                  <a:pt x="864" y="272"/>
                  <a:pt x="864" y="272"/>
                </a:cubicBezTo>
                <a:cubicBezTo>
                  <a:pt x="863" y="272"/>
                  <a:pt x="863" y="272"/>
                  <a:pt x="863" y="272"/>
                </a:cubicBezTo>
                <a:cubicBezTo>
                  <a:pt x="864" y="270"/>
                  <a:pt x="865" y="271"/>
                  <a:pt x="865" y="268"/>
                </a:cubicBezTo>
                <a:cubicBezTo>
                  <a:pt x="864" y="268"/>
                  <a:pt x="864" y="268"/>
                  <a:pt x="863" y="267"/>
                </a:cubicBezTo>
                <a:cubicBezTo>
                  <a:pt x="862" y="267"/>
                  <a:pt x="862" y="267"/>
                  <a:pt x="861" y="269"/>
                </a:cubicBezTo>
                <a:cubicBezTo>
                  <a:pt x="861" y="269"/>
                  <a:pt x="861" y="269"/>
                  <a:pt x="861" y="269"/>
                </a:cubicBezTo>
                <a:cubicBezTo>
                  <a:pt x="861" y="266"/>
                  <a:pt x="861" y="266"/>
                  <a:pt x="861" y="266"/>
                </a:cubicBezTo>
                <a:cubicBezTo>
                  <a:pt x="860" y="265"/>
                  <a:pt x="860" y="265"/>
                  <a:pt x="860" y="265"/>
                </a:cubicBezTo>
                <a:cubicBezTo>
                  <a:pt x="859" y="265"/>
                  <a:pt x="858" y="266"/>
                  <a:pt x="858" y="266"/>
                </a:cubicBezTo>
                <a:cubicBezTo>
                  <a:pt x="854" y="265"/>
                  <a:pt x="854" y="265"/>
                  <a:pt x="854" y="265"/>
                </a:cubicBezTo>
                <a:cubicBezTo>
                  <a:pt x="854" y="264"/>
                  <a:pt x="854" y="264"/>
                  <a:pt x="854" y="264"/>
                </a:cubicBezTo>
                <a:cubicBezTo>
                  <a:pt x="853" y="264"/>
                  <a:pt x="853" y="264"/>
                  <a:pt x="853" y="264"/>
                </a:cubicBezTo>
                <a:cubicBezTo>
                  <a:pt x="853" y="264"/>
                  <a:pt x="853" y="263"/>
                  <a:pt x="854" y="263"/>
                </a:cubicBezTo>
                <a:cubicBezTo>
                  <a:pt x="853" y="263"/>
                  <a:pt x="852" y="262"/>
                  <a:pt x="850" y="262"/>
                </a:cubicBezTo>
                <a:cubicBezTo>
                  <a:pt x="850" y="261"/>
                  <a:pt x="850" y="261"/>
                  <a:pt x="850" y="261"/>
                </a:cubicBezTo>
                <a:cubicBezTo>
                  <a:pt x="856" y="261"/>
                  <a:pt x="856" y="262"/>
                  <a:pt x="858" y="258"/>
                </a:cubicBezTo>
                <a:cubicBezTo>
                  <a:pt x="859" y="258"/>
                  <a:pt x="859" y="258"/>
                  <a:pt x="859" y="258"/>
                </a:cubicBezTo>
                <a:cubicBezTo>
                  <a:pt x="858" y="256"/>
                  <a:pt x="858" y="255"/>
                  <a:pt x="856" y="255"/>
                </a:cubicBezTo>
                <a:cubicBezTo>
                  <a:pt x="855" y="254"/>
                  <a:pt x="855" y="253"/>
                  <a:pt x="855" y="252"/>
                </a:cubicBezTo>
                <a:cubicBezTo>
                  <a:pt x="854" y="252"/>
                  <a:pt x="854" y="252"/>
                  <a:pt x="854" y="252"/>
                </a:cubicBezTo>
                <a:cubicBezTo>
                  <a:pt x="854" y="251"/>
                  <a:pt x="854" y="251"/>
                  <a:pt x="854" y="251"/>
                </a:cubicBezTo>
                <a:cubicBezTo>
                  <a:pt x="855" y="251"/>
                  <a:pt x="856" y="252"/>
                  <a:pt x="857" y="252"/>
                </a:cubicBezTo>
                <a:cubicBezTo>
                  <a:pt x="857" y="252"/>
                  <a:pt x="857" y="252"/>
                  <a:pt x="857" y="252"/>
                </a:cubicBezTo>
                <a:cubicBezTo>
                  <a:pt x="859" y="253"/>
                  <a:pt x="862" y="253"/>
                  <a:pt x="864" y="253"/>
                </a:cubicBezTo>
                <a:cubicBezTo>
                  <a:pt x="864" y="252"/>
                  <a:pt x="864" y="252"/>
                  <a:pt x="864" y="252"/>
                </a:cubicBezTo>
                <a:cubicBezTo>
                  <a:pt x="865" y="252"/>
                  <a:pt x="865" y="252"/>
                  <a:pt x="865" y="252"/>
                </a:cubicBezTo>
                <a:cubicBezTo>
                  <a:pt x="864" y="249"/>
                  <a:pt x="862" y="250"/>
                  <a:pt x="859" y="249"/>
                </a:cubicBezTo>
                <a:cubicBezTo>
                  <a:pt x="859" y="248"/>
                  <a:pt x="859" y="248"/>
                  <a:pt x="859" y="248"/>
                </a:cubicBezTo>
                <a:cubicBezTo>
                  <a:pt x="858" y="248"/>
                  <a:pt x="858" y="248"/>
                  <a:pt x="858" y="248"/>
                </a:cubicBezTo>
                <a:cubicBezTo>
                  <a:pt x="858" y="247"/>
                  <a:pt x="858" y="247"/>
                  <a:pt x="858" y="247"/>
                </a:cubicBezTo>
                <a:cubicBezTo>
                  <a:pt x="854" y="247"/>
                  <a:pt x="854" y="247"/>
                  <a:pt x="854" y="247"/>
                </a:cubicBezTo>
                <a:cubicBezTo>
                  <a:pt x="854" y="248"/>
                  <a:pt x="854" y="248"/>
                  <a:pt x="854" y="248"/>
                </a:cubicBezTo>
                <a:cubicBezTo>
                  <a:pt x="854" y="248"/>
                  <a:pt x="854" y="248"/>
                  <a:pt x="854" y="248"/>
                </a:cubicBezTo>
                <a:cubicBezTo>
                  <a:pt x="854" y="247"/>
                  <a:pt x="854" y="247"/>
                  <a:pt x="854" y="247"/>
                </a:cubicBezTo>
                <a:cubicBezTo>
                  <a:pt x="853" y="247"/>
                  <a:pt x="853" y="247"/>
                  <a:pt x="853" y="247"/>
                </a:cubicBezTo>
                <a:cubicBezTo>
                  <a:pt x="852" y="246"/>
                  <a:pt x="852" y="245"/>
                  <a:pt x="852" y="245"/>
                </a:cubicBezTo>
                <a:cubicBezTo>
                  <a:pt x="850" y="245"/>
                  <a:pt x="850" y="245"/>
                  <a:pt x="850" y="245"/>
                </a:cubicBezTo>
                <a:cubicBezTo>
                  <a:pt x="850" y="244"/>
                  <a:pt x="850" y="244"/>
                  <a:pt x="850" y="244"/>
                </a:cubicBezTo>
                <a:cubicBezTo>
                  <a:pt x="856" y="244"/>
                  <a:pt x="856" y="244"/>
                  <a:pt x="856" y="244"/>
                </a:cubicBezTo>
                <a:cubicBezTo>
                  <a:pt x="856" y="243"/>
                  <a:pt x="856" y="243"/>
                  <a:pt x="856" y="243"/>
                </a:cubicBezTo>
                <a:cubicBezTo>
                  <a:pt x="857" y="242"/>
                  <a:pt x="857" y="242"/>
                  <a:pt x="860" y="242"/>
                </a:cubicBezTo>
                <a:cubicBezTo>
                  <a:pt x="860" y="240"/>
                  <a:pt x="860" y="240"/>
                  <a:pt x="860" y="240"/>
                </a:cubicBezTo>
                <a:cubicBezTo>
                  <a:pt x="861" y="240"/>
                  <a:pt x="861" y="240"/>
                  <a:pt x="861" y="240"/>
                </a:cubicBezTo>
                <a:cubicBezTo>
                  <a:pt x="861" y="236"/>
                  <a:pt x="859" y="235"/>
                  <a:pt x="857" y="233"/>
                </a:cubicBezTo>
                <a:cubicBezTo>
                  <a:pt x="856" y="233"/>
                  <a:pt x="857" y="233"/>
                  <a:pt x="856" y="233"/>
                </a:cubicBezTo>
                <a:cubicBezTo>
                  <a:pt x="855" y="235"/>
                  <a:pt x="853" y="235"/>
                  <a:pt x="853" y="238"/>
                </a:cubicBezTo>
                <a:cubicBezTo>
                  <a:pt x="852" y="238"/>
                  <a:pt x="851" y="238"/>
                  <a:pt x="850" y="239"/>
                </a:cubicBezTo>
                <a:cubicBezTo>
                  <a:pt x="850" y="236"/>
                  <a:pt x="850" y="236"/>
                  <a:pt x="850" y="236"/>
                </a:cubicBezTo>
                <a:cubicBezTo>
                  <a:pt x="850" y="236"/>
                  <a:pt x="850" y="236"/>
                  <a:pt x="850" y="236"/>
                </a:cubicBezTo>
                <a:cubicBezTo>
                  <a:pt x="850" y="235"/>
                  <a:pt x="850" y="235"/>
                  <a:pt x="850" y="235"/>
                </a:cubicBezTo>
                <a:cubicBezTo>
                  <a:pt x="846" y="235"/>
                  <a:pt x="846" y="235"/>
                  <a:pt x="846" y="235"/>
                </a:cubicBezTo>
                <a:cubicBezTo>
                  <a:pt x="846" y="235"/>
                  <a:pt x="846" y="235"/>
                  <a:pt x="846" y="235"/>
                </a:cubicBezTo>
                <a:cubicBezTo>
                  <a:pt x="848" y="234"/>
                  <a:pt x="849" y="234"/>
                  <a:pt x="850" y="231"/>
                </a:cubicBezTo>
                <a:cubicBezTo>
                  <a:pt x="851" y="232"/>
                  <a:pt x="852" y="232"/>
                  <a:pt x="853" y="232"/>
                </a:cubicBezTo>
                <a:cubicBezTo>
                  <a:pt x="852" y="229"/>
                  <a:pt x="853" y="231"/>
                  <a:pt x="850" y="230"/>
                </a:cubicBezTo>
                <a:cubicBezTo>
                  <a:pt x="850" y="229"/>
                  <a:pt x="850" y="229"/>
                  <a:pt x="850" y="229"/>
                </a:cubicBezTo>
                <a:cubicBezTo>
                  <a:pt x="848" y="229"/>
                  <a:pt x="848" y="229"/>
                  <a:pt x="848" y="229"/>
                </a:cubicBezTo>
                <a:cubicBezTo>
                  <a:pt x="848" y="228"/>
                  <a:pt x="847" y="227"/>
                  <a:pt x="846" y="226"/>
                </a:cubicBezTo>
                <a:cubicBezTo>
                  <a:pt x="844" y="226"/>
                  <a:pt x="842" y="226"/>
                  <a:pt x="841" y="228"/>
                </a:cubicBezTo>
                <a:cubicBezTo>
                  <a:pt x="841" y="228"/>
                  <a:pt x="841" y="228"/>
                  <a:pt x="840" y="229"/>
                </a:cubicBezTo>
                <a:cubicBezTo>
                  <a:pt x="839" y="230"/>
                  <a:pt x="839" y="229"/>
                  <a:pt x="838" y="230"/>
                </a:cubicBezTo>
                <a:cubicBezTo>
                  <a:pt x="837" y="230"/>
                  <a:pt x="837" y="230"/>
                  <a:pt x="837" y="230"/>
                </a:cubicBezTo>
                <a:cubicBezTo>
                  <a:pt x="838" y="228"/>
                  <a:pt x="840" y="228"/>
                  <a:pt x="841" y="226"/>
                </a:cubicBezTo>
                <a:cubicBezTo>
                  <a:pt x="840" y="226"/>
                  <a:pt x="841" y="226"/>
                  <a:pt x="840" y="226"/>
                </a:cubicBezTo>
                <a:cubicBezTo>
                  <a:pt x="837" y="226"/>
                  <a:pt x="835" y="227"/>
                  <a:pt x="835" y="229"/>
                </a:cubicBezTo>
                <a:cubicBezTo>
                  <a:pt x="833" y="229"/>
                  <a:pt x="833" y="229"/>
                  <a:pt x="833" y="229"/>
                </a:cubicBezTo>
                <a:cubicBezTo>
                  <a:pt x="833" y="226"/>
                  <a:pt x="833" y="226"/>
                  <a:pt x="833" y="226"/>
                </a:cubicBezTo>
                <a:cubicBezTo>
                  <a:pt x="836" y="226"/>
                  <a:pt x="835" y="225"/>
                  <a:pt x="837" y="224"/>
                </a:cubicBezTo>
                <a:cubicBezTo>
                  <a:pt x="837" y="222"/>
                  <a:pt x="837" y="222"/>
                  <a:pt x="837" y="222"/>
                </a:cubicBezTo>
                <a:cubicBezTo>
                  <a:pt x="836" y="222"/>
                  <a:pt x="836" y="222"/>
                  <a:pt x="836" y="222"/>
                </a:cubicBezTo>
                <a:cubicBezTo>
                  <a:pt x="836" y="222"/>
                  <a:pt x="836" y="222"/>
                  <a:pt x="836" y="222"/>
                </a:cubicBezTo>
                <a:cubicBezTo>
                  <a:pt x="836" y="222"/>
                  <a:pt x="835" y="222"/>
                  <a:pt x="835" y="223"/>
                </a:cubicBezTo>
                <a:cubicBezTo>
                  <a:pt x="833" y="223"/>
                  <a:pt x="833" y="223"/>
                  <a:pt x="833" y="223"/>
                </a:cubicBezTo>
                <a:cubicBezTo>
                  <a:pt x="833" y="222"/>
                  <a:pt x="833" y="222"/>
                  <a:pt x="833" y="221"/>
                </a:cubicBezTo>
                <a:cubicBezTo>
                  <a:pt x="832" y="221"/>
                  <a:pt x="833" y="221"/>
                  <a:pt x="832" y="222"/>
                </a:cubicBezTo>
                <a:cubicBezTo>
                  <a:pt x="831" y="222"/>
                  <a:pt x="831" y="222"/>
                  <a:pt x="831" y="222"/>
                </a:cubicBezTo>
                <a:cubicBezTo>
                  <a:pt x="831" y="222"/>
                  <a:pt x="832" y="223"/>
                  <a:pt x="832" y="224"/>
                </a:cubicBezTo>
                <a:cubicBezTo>
                  <a:pt x="831" y="224"/>
                  <a:pt x="831" y="224"/>
                  <a:pt x="830" y="224"/>
                </a:cubicBezTo>
                <a:cubicBezTo>
                  <a:pt x="830" y="225"/>
                  <a:pt x="830" y="225"/>
                  <a:pt x="830" y="225"/>
                </a:cubicBezTo>
                <a:cubicBezTo>
                  <a:pt x="828" y="225"/>
                  <a:pt x="828" y="224"/>
                  <a:pt x="828" y="224"/>
                </a:cubicBezTo>
                <a:cubicBezTo>
                  <a:pt x="827" y="224"/>
                  <a:pt x="827" y="225"/>
                  <a:pt x="826" y="225"/>
                </a:cubicBezTo>
                <a:cubicBezTo>
                  <a:pt x="827" y="222"/>
                  <a:pt x="826" y="224"/>
                  <a:pt x="828" y="223"/>
                </a:cubicBezTo>
                <a:close/>
                <a:moveTo>
                  <a:pt x="765" y="208"/>
                </a:moveTo>
                <a:cubicBezTo>
                  <a:pt x="766" y="209"/>
                  <a:pt x="766" y="210"/>
                  <a:pt x="767" y="210"/>
                </a:cubicBezTo>
                <a:cubicBezTo>
                  <a:pt x="766" y="210"/>
                  <a:pt x="766" y="210"/>
                  <a:pt x="765" y="208"/>
                </a:cubicBezTo>
                <a:close/>
                <a:moveTo>
                  <a:pt x="824" y="228"/>
                </a:moveTo>
                <a:cubicBezTo>
                  <a:pt x="823" y="228"/>
                  <a:pt x="823" y="228"/>
                  <a:pt x="823" y="228"/>
                </a:cubicBezTo>
                <a:cubicBezTo>
                  <a:pt x="823" y="227"/>
                  <a:pt x="823" y="228"/>
                  <a:pt x="823" y="227"/>
                </a:cubicBezTo>
                <a:cubicBezTo>
                  <a:pt x="823" y="226"/>
                  <a:pt x="823" y="226"/>
                  <a:pt x="823" y="226"/>
                </a:cubicBezTo>
                <a:cubicBezTo>
                  <a:pt x="824" y="226"/>
                  <a:pt x="824" y="226"/>
                  <a:pt x="824" y="226"/>
                </a:cubicBezTo>
                <a:lnTo>
                  <a:pt x="824" y="228"/>
                </a:lnTo>
                <a:close/>
                <a:moveTo>
                  <a:pt x="878" y="331"/>
                </a:moveTo>
                <a:cubicBezTo>
                  <a:pt x="878" y="331"/>
                  <a:pt x="878" y="331"/>
                  <a:pt x="878" y="331"/>
                </a:cubicBezTo>
                <a:cubicBezTo>
                  <a:pt x="876" y="331"/>
                  <a:pt x="876" y="331"/>
                  <a:pt x="875" y="329"/>
                </a:cubicBezTo>
                <a:cubicBezTo>
                  <a:pt x="877" y="330"/>
                  <a:pt x="877" y="330"/>
                  <a:pt x="878" y="331"/>
                </a:cubicBezTo>
                <a:close/>
                <a:moveTo>
                  <a:pt x="848" y="242"/>
                </a:moveTo>
                <a:cubicBezTo>
                  <a:pt x="848" y="243"/>
                  <a:pt x="848" y="243"/>
                  <a:pt x="849" y="243"/>
                </a:cubicBezTo>
                <a:cubicBezTo>
                  <a:pt x="849" y="244"/>
                  <a:pt x="849" y="244"/>
                  <a:pt x="849" y="244"/>
                </a:cubicBezTo>
                <a:cubicBezTo>
                  <a:pt x="846" y="244"/>
                  <a:pt x="846" y="244"/>
                  <a:pt x="846" y="244"/>
                </a:cubicBezTo>
                <a:cubicBezTo>
                  <a:pt x="846" y="243"/>
                  <a:pt x="846" y="243"/>
                  <a:pt x="846" y="243"/>
                </a:cubicBezTo>
                <a:cubicBezTo>
                  <a:pt x="842" y="243"/>
                  <a:pt x="842" y="243"/>
                  <a:pt x="842" y="243"/>
                </a:cubicBezTo>
                <a:cubicBezTo>
                  <a:pt x="842" y="243"/>
                  <a:pt x="842" y="242"/>
                  <a:pt x="842" y="242"/>
                </a:cubicBezTo>
                <a:lnTo>
                  <a:pt x="848" y="242"/>
                </a:lnTo>
                <a:close/>
                <a:moveTo>
                  <a:pt x="840" y="237"/>
                </a:moveTo>
                <a:cubicBezTo>
                  <a:pt x="841" y="237"/>
                  <a:pt x="841" y="237"/>
                  <a:pt x="841" y="237"/>
                </a:cubicBezTo>
                <a:cubicBezTo>
                  <a:pt x="842" y="237"/>
                  <a:pt x="842" y="237"/>
                  <a:pt x="842" y="237"/>
                </a:cubicBezTo>
                <a:cubicBezTo>
                  <a:pt x="842" y="239"/>
                  <a:pt x="842" y="239"/>
                  <a:pt x="842" y="239"/>
                </a:cubicBezTo>
                <a:cubicBezTo>
                  <a:pt x="840" y="239"/>
                  <a:pt x="840" y="239"/>
                  <a:pt x="840" y="239"/>
                </a:cubicBezTo>
                <a:cubicBezTo>
                  <a:pt x="840" y="238"/>
                  <a:pt x="840" y="238"/>
                  <a:pt x="840" y="237"/>
                </a:cubicBezTo>
                <a:close/>
                <a:moveTo>
                  <a:pt x="834" y="230"/>
                </a:moveTo>
                <a:cubicBezTo>
                  <a:pt x="835" y="230"/>
                  <a:pt x="836" y="231"/>
                  <a:pt x="837" y="231"/>
                </a:cubicBezTo>
                <a:cubicBezTo>
                  <a:pt x="837" y="232"/>
                  <a:pt x="836" y="232"/>
                  <a:pt x="836" y="233"/>
                </a:cubicBezTo>
                <a:cubicBezTo>
                  <a:pt x="834" y="233"/>
                  <a:pt x="834" y="233"/>
                  <a:pt x="834" y="233"/>
                </a:cubicBezTo>
                <a:lnTo>
                  <a:pt x="834" y="230"/>
                </a:lnTo>
                <a:close/>
                <a:moveTo>
                  <a:pt x="831" y="289"/>
                </a:moveTo>
                <a:cubicBezTo>
                  <a:pt x="831" y="289"/>
                  <a:pt x="831" y="289"/>
                  <a:pt x="831" y="289"/>
                </a:cubicBezTo>
                <a:cubicBezTo>
                  <a:pt x="831" y="285"/>
                  <a:pt x="831" y="285"/>
                  <a:pt x="831" y="285"/>
                </a:cubicBezTo>
                <a:cubicBezTo>
                  <a:pt x="832" y="285"/>
                  <a:pt x="832" y="285"/>
                  <a:pt x="832" y="285"/>
                </a:cubicBezTo>
                <a:cubicBezTo>
                  <a:pt x="832" y="285"/>
                  <a:pt x="832" y="285"/>
                  <a:pt x="832" y="285"/>
                </a:cubicBezTo>
                <a:cubicBezTo>
                  <a:pt x="833" y="285"/>
                  <a:pt x="833" y="286"/>
                  <a:pt x="835" y="286"/>
                </a:cubicBezTo>
                <a:cubicBezTo>
                  <a:pt x="835" y="288"/>
                  <a:pt x="836" y="289"/>
                  <a:pt x="837" y="290"/>
                </a:cubicBezTo>
                <a:cubicBezTo>
                  <a:pt x="837" y="291"/>
                  <a:pt x="837" y="291"/>
                  <a:pt x="837" y="291"/>
                </a:cubicBezTo>
                <a:cubicBezTo>
                  <a:pt x="838" y="291"/>
                  <a:pt x="840" y="289"/>
                  <a:pt x="842" y="290"/>
                </a:cubicBezTo>
                <a:cubicBezTo>
                  <a:pt x="842" y="290"/>
                  <a:pt x="842" y="291"/>
                  <a:pt x="842" y="291"/>
                </a:cubicBezTo>
                <a:cubicBezTo>
                  <a:pt x="843" y="292"/>
                  <a:pt x="847" y="292"/>
                  <a:pt x="848" y="293"/>
                </a:cubicBezTo>
                <a:cubicBezTo>
                  <a:pt x="848" y="293"/>
                  <a:pt x="848" y="293"/>
                  <a:pt x="848" y="293"/>
                </a:cubicBezTo>
                <a:cubicBezTo>
                  <a:pt x="848" y="293"/>
                  <a:pt x="848" y="293"/>
                  <a:pt x="848" y="293"/>
                </a:cubicBezTo>
                <a:cubicBezTo>
                  <a:pt x="848" y="295"/>
                  <a:pt x="848" y="295"/>
                  <a:pt x="848" y="295"/>
                </a:cubicBezTo>
                <a:cubicBezTo>
                  <a:pt x="850" y="295"/>
                  <a:pt x="850" y="295"/>
                  <a:pt x="850" y="295"/>
                </a:cubicBezTo>
                <a:cubicBezTo>
                  <a:pt x="850" y="297"/>
                  <a:pt x="850" y="297"/>
                  <a:pt x="850" y="297"/>
                </a:cubicBezTo>
                <a:cubicBezTo>
                  <a:pt x="851" y="297"/>
                  <a:pt x="851" y="297"/>
                  <a:pt x="852" y="297"/>
                </a:cubicBezTo>
                <a:cubicBezTo>
                  <a:pt x="851" y="298"/>
                  <a:pt x="851" y="299"/>
                  <a:pt x="851" y="300"/>
                </a:cubicBezTo>
                <a:cubicBezTo>
                  <a:pt x="848" y="300"/>
                  <a:pt x="847" y="299"/>
                  <a:pt x="846" y="299"/>
                </a:cubicBezTo>
                <a:cubicBezTo>
                  <a:pt x="845" y="300"/>
                  <a:pt x="845" y="300"/>
                  <a:pt x="843" y="300"/>
                </a:cubicBezTo>
                <a:cubicBezTo>
                  <a:pt x="843" y="301"/>
                  <a:pt x="843" y="301"/>
                  <a:pt x="843" y="301"/>
                </a:cubicBezTo>
                <a:cubicBezTo>
                  <a:pt x="842" y="301"/>
                  <a:pt x="840" y="300"/>
                  <a:pt x="840" y="300"/>
                </a:cubicBezTo>
                <a:cubicBezTo>
                  <a:pt x="839" y="302"/>
                  <a:pt x="837" y="303"/>
                  <a:pt x="836" y="305"/>
                </a:cubicBezTo>
                <a:cubicBezTo>
                  <a:pt x="835" y="305"/>
                  <a:pt x="834" y="304"/>
                  <a:pt x="833" y="302"/>
                </a:cubicBezTo>
                <a:cubicBezTo>
                  <a:pt x="833" y="302"/>
                  <a:pt x="833" y="302"/>
                  <a:pt x="833" y="302"/>
                </a:cubicBezTo>
                <a:cubicBezTo>
                  <a:pt x="833" y="301"/>
                  <a:pt x="833" y="300"/>
                  <a:pt x="833" y="299"/>
                </a:cubicBezTo>
                <a:cubicBezTo>
                  <a:pt x="833" y="299"/>
                  <a:pt x="833" y="299"/>
                  <a:pt x="833" y="299"/>
                </a:cubicBezTo>
                <a:cubicBezTo>
                  <a:pt x="833" y="297"/>
                  <a:pt x="833" y="297"/>
                  <a:pt x="833" y="297"/>
                </a:cubicBezTo>
                <a:cubicBezTo>
                  <a:pt x="832" y="297"/>
                  <a:pt x="832" y="297"/>
                  <a:pt x="832" y="297"/>
                </a:cubicBezTo>
                <a:cubicBezTo>
                  <a:pt x="831" y="295"/>
                  <a:pt x="829" y="293"/>
                  <a:pt x="831" y="289"/>
                </a:cubicBezTo>
                <a:close/>
                <a:moveTo>
                  <a:pt x="830" y="318"/>
                </a:moveTo>
                <a:cubicBezTo>
                  <a:pt x="830" y="318"/>
                  <a:pt x="830" y="318"/>
                  <a:pt x="830" y="318"/>
                </a:cubicBezTo>
                <a:cubicBezTo>
                  <a:pt x="833" y="318"/>
                  <a:pt x="833" y="318"/>
                  <a:pt x="833" y="318"/>
                </a:cubicBezTo>
                <a:cubicBezTo>
                  <a:pt x="833" y="318"/>
                  <a:pt x="833" y="318"/>
                  <a:pt x="833" y="318"/>
                </a:cubicBezTo>
                <a:cubicBezTo>
                  <a:pt x="834" y="318"/>
                  <a:pt x="835" y="318"/>
                  <a:pt x="835" y="318"/>
                </a:cubicBezTo>
                <a:cubicBezTo>
                  <a:pt x="835" y="323"/>
                  <a:pt x="837" y="325"/>
                  <a:pt x="837" y="330"/>
                </a:cubicBezTo>
                <a:cubicBezTo>
                  <a:pt x="835" y="330"/>
                  <a:pt x="835" y="330"/>
                  <a:pt x="835" y="330"/>
                </a:cubicBezTo>
                <a:cubicBezTo>
                  <a:pt x="835" y="328"/>
                  <a:pt x="835" y="328"/>
                  <a:pt x="835" y="328"/>
                </a:cubicBezTo>
                <a:cubicBezTo>
                  <a:pt x="833" y="328"/>
                  <a:pt x="833" y="328"/>
                  <a:pt x="833" y="328"/>
                </a:cubicBezTo>
                <a:cubicBezTo>
                  <a:pt x="833" y="328"/>
                  <a:pt x="832" y="331"/>
                  <a:pt x="831" y="330"/>
                </a:cubicBezTo>
                <a:cubicBezTo>
                  <a:pt x="831" y="329"/>
                  <a:pt x="831" y="329"/>
                  <a:pt x="831" y="329"/>
                </a:cubicBezTo>
                <a:cubicBezTo>
                  <a:pt x="827" y="329"/>
                  <a:pt x="827" y="329"/>
                  <a:pt x="827" y="329"/>
                </a:cubicBezTo>
                <a:cubicBezTo>
                  <a:pt x="827" y="329"/>
                  <a:pt x="827" y="329"/>
                  <a:pt x="827" y="329"/>
                </a:cubicBezTo>
                <a:cubicBezTo>
                  <a:pt x="826" y="329"/>
                  <a:pt x="826" y="329"/>
                  <a:pt x="826" y="329"/>
                </a:cubicBezTo>
                <a:cubicBezTo>
                  <a:pt x="826" y="327"/>
                  <a:pt x="826" y="327"/>
                  <a:pt x="826" y="327"/>
                </a:cubicBezTo>
                <a:cubicBezTo>
                  <a:pt x="828" y="326"/>
                  <a:pt x="827" y="326"/>
                  <a:pt x="829" y="325"/>
                </a:cubicBezTo>
                <a:cubicBezTo>
                  <a:pt x="828" y="324"/>
                  <a:pt x="828" y="322"/>
                  <a:pt x="828" y="321"/>
                </a:cubicBezTo>
                <a:cubicBezTo>
                  <a:pt x="827" y="320"/>
                  <a:pt x="827" y="321"/>
                  <a:pt x="827" y="320"/>
                </a:cubicBezTo>
                <a:cubicBezTo>
                  <a:pt x="826" y="320"/>
                  <a:pt x="826" y="320"/>
                  <a:pt x="826" y="320"/>
                </a:cubicBezTo>
                <a:cubicBezTo>
                  <a:pt x="827" y="318"/>
                  <a:pt x="827" y="318"/>
                  <a:pt x="827" y="318"/>
                </a:cubicBezTo>
                <a:cubicBezTo>
                  <a:pt x="826" y="318"/>
                  <a:pt x="826" y="318"/>
                  <a:pt x="826" y="318"/>
                </a:cubicBezTo>
                <a:cubicBezTo>
                  <a:pt x="826" y="317"/>
                  <a:pt x="826" y="317"/>
                  <a:pt x="826" y="317"/>
                </a:cubicBezTo>
                <a:cubicBezTo>
                  <a:pt x="827" y="317"/>
                  <a:pt x="829" y="317"/>
                  <a:pt x="830" y="318"/>
                </a:cubicBezTo>
                <a:close/>
                <a:moveTo>
                  <a:pt x="2630" y="188"/>
                </a:moveTo>
                <a:cubicBezTo>
                  <a:pt x="2630" y="189"/>
                  <a:pt x="2630" y="189"/>
                  <a:pt x="2630" y="189"/>
                </a:cubicBezTo>
                <a:cubicBezTo>
                  <a:pt x="2630" y="190"/>
                  <a:pt x="2630" y="190"/>
                  <a:pt x="2630" y="190"/>
                </a:cubicBezTo>
                <a:cubicBezTo>
                  <a:pt x="2635" y="190"/>
                  <a:pt x="2635" y="190"/>
                  <a:pt x="2635" y="190"/>
                </a:cubicBezTo>
                <a:cubicBezTo>
                  <a:pt x="2635" y="191"/>
                  <a:pt x="2635" y="191"/>
                  <a:pt x="2635" y="191"/>
                </a:cubicBezTo>
                <a:cubicBezTo>
                  <a:pt x="2636" y="191"/>
                  <a:pt x="2639" y="192"/>
                  <a:pt x="2640" y="192"/>
                </a:cubicBezTo>
                <a:cubicBezTo>
                  <a:pt x="2640" y="191"/>
                  <a:pt x="2640" y="191"/>
                  <a:pt x="2640" y="191"/>
                </a:cubicBezTo>
                <a:cubicBezTo>
                  <a:pt x="2641" y="191"/>
                  <a:pt x="2643" y="191"/>
                  <a:pt x="2644" y="191"/>
                </a:cubicBezTo>
                <a:cubicBezTo>
                  <a:pt x="2644" y="191"/>
                  <a:pt x="2644" y="191"/>
                  <a:pt x="2644" y="191"/>
                </a:cubicBezTo>
                <a:cubicBezTo>
                  <a:pt x="2645" y="192"/>
                  <a:pt x="2646" y="192"/>
                  <a:pt x="2647" y="192"/>
                </a:cubicBezTo>
                <a:cubicBezTo>
                  <a:pt x="2647" y="193"/>
                  <a:pt x="2647" y="193"/>
                  <a:pt x="2647" y="193"/>
                </a:cubicBezTo>
                <a:cubicBezTo>
                  <a:pt x="2650" y="193"/>
                  <a:pt x="2650" y="193"/>
                  <a:pt x="2650" y="193"/>
                </a:cubicBezTo>
                <a:cubicBezTo>
                  <a:pt x="2650" y="193"/>
                  <a:pt x="2650" y="193"/>
                  <a:pt x="2650" y="193"/>
                </a:cubicBezTo>
                <a:cubicBezTo>
                  <a:pt x="2652" y="194"/>
                  <a:pt x="2655" y="193"/>
                  <a:pt x="2657" y="194"/>
                </a:cubicBezTo>
                <a:cubicBezTo>
                  <a:pt x="2660" y="194"/>
                  <a:pt x="2660" y="194"/>
                  <a:pt x="2660" y="194"/>
                </a:cubicBezTo>
                <a:cubicBezTo>
                  <a:pt x="2660" y="193"/>
                  <a:pt x="2660" y="193"/>
                  <a:pt x="2660" y="193"/>
                </a:cubicBezTo>
                <a:cubicBezTo>
                  <a:pt x="2661" y="193"/>
                  <a:pt x="2661" y="193"/>
                  <a:pt x="2661" y="193"/>
                </a:cubicBezTo>
                <a:cubicBezTo>
                  <a:pt x="2660" y="192"/>
                  <a:pt x="2660" y="192"/>
                  <a:pt x="2660" y="191"/>
                </a:cubicBezTo>
                <a:cubicBezTo>
                  <a:pt x="2661" y="191"/>
                  <a:pt x="2661" y="191"/>
                  <a:pt x="2661" y="191"/>
                </a:cubicBezTo>
                <a:cubicBezTo>
                  <a:pt x="2660" y="189"/>
                  <a:pt x="2660" y="188"/>
                  <a:pt x="2660" y="186"/>
                </a:cubicBezTo>
                <a:cubicBezTo>
                  <a:pt x="2659" y="186"/>
                  <a:pt x="2659" y="186"/>
                  <a:pt x="2659" y="186"/>
                </a:cubicBezTo>
                <a:cubicBezTo>
                  <a:pt x="2658" y="184"/>
                  <a:pt x="2659" y="186"/>
                  <a:pt x="2657" y="185"/>
                </a:cubicBezTo>
                <a:cubicBezTo>
                  <a:pt x="2657" y="184"/>
                  <a:pt x="2657" y="184"/>
                  <a:pt x="2657" y="184"/>
                </a:cubicBezTo>
                <a:cubicBezTo>
                  <a:pt x="2656" y="184"/>
                  <a:pt x="2656" y="184"/>
                  <a:pt x="2656" y="184"/>
                </a:cubicBezTo>
                <a:cubicBezTo>
                  <a:pt x="2655" y="183"/>
                  <a:pt x="2655" y="182"/>
                  <a:pt x="2654" y="181"/>
                </a:cubicBezTo>
                <a:cubicBezTo>
                  <a:pt x="2653" y="181"/>
                  <a:pt x="2653" y="181"/>
                  <a:pt x="2653" y="181"/>
                </a:cubicBezTo>
                <a:cubicBezTo>
                  <a:pt x="2652" y="180"/>
                  <a:pt x="2652" y="180"/>
                  <a:pt x="2652" y="180"/>
                </a:cubicBezTo>
                <a:cubicBezTo>
                  <a:pt x="2651" y="179"/>
                  <a:pt x="2649" y="179"/>
                  <a:pt x="2647" y="179"/>
                </a:cubicBezTo>
                <a:cubicBezTo>
                  <a:pt x="2647" y="178"/>
                  <a:pt x="2647" y="178"/>
                  <a:pt x="2647" y="178"/>
                </a:cubicBezTo>
                <a:cubicBezTo>
                  <a:pt x="2646" y="178"/>
                  <a:pt x="2646" y="178"/>
                  <a:pt x="2645" y="178"/>
                </a:cubicBezTo>
                <a:cubicBezTo>
                  <a:pt x="2643" y="180"/>
                  <a:pt x="2643" y="179"/>
                  <a:pt x="2640" y="180"/>
                </a:cubicBezTo>
                <a:cubicBezTo>
                  <a:pt x="2640" y="181"/>
                  <a:pt x="2640" y="181"/>
                  <a:pt x="2640" y="181"/>
                </a:cubicBezTo>
                <a:cubicBezTo>
                  <a:pt x="2639" y="181"/>
                  <a:pt x="2639" y="181"/>
                  <a:pt x="2639" y="181"/>
                </a:cubicBezTo>
                <a:cubicBezTo>
                  <a:pt x="2639" y="181"/>
                  <a:pt x="2639" y="181"/>
                  <a:pt x="2639" y="181"/>
                </a:cubicBezTo>
                <a:cubicBezTo>
                  <a:pt x="2638" y="182"/>
                  <a:pt x="2637" y="182"/>
                  <a:pt x="2637" y="182"/>
                </a:cubicBezTo>
                <a:cubicBezTo>
                  <a:pt x="2636" y="185"/>
                  <a:pt x="2635" y="186"/>
                  <a:pt x="2634" y="187"/>
                </a:cubicBezTo>
                <a:cubicBezTo>
                  <a:pt x="2632" y="188"/>
                  <a:pt x="2631" y="188"/>
                  <a:pt x="2630" y="188"/>
                </a:cubicBezTo>
                <a:close/>
                <a:moveTo>
                  <a:pt x="2486" y="193"/>
                </a:moveTo>
                <a:cubicBezTo>
                  <a:pt x="2486" y="195"/>
                  <a:pt x="2486" y="195"/>
                  <a:pt x="2486" y="195"/>
                </a:cubicBezTo>
                <a:cubicBezTo>
                  <a:pt x="2493" y="195"/>
                  <a:pt x="2493" y="195"/>
                  <a:pt x="2493" y="195"/>
                </a:cubicBezTo>
                <a:cubicBezTo>
                  <a:pt x="2494" y="196"/>
                  <a:pt x="2496" y="197"/>
                  <a:pt x="2497" y="198"/>
                </a:cubicBezTo>
                <a:cubicBezTo>
                  <a:pt x="2497" y="199"/>
                  <a:pt x="2497" y="199"/>
                  <a:pt x="2497" y="199"/>
                </a:cubicBezTo>
                <a:cubicBezTo>
                  <a:pt x="2494" y="199"/>
                  <a:pt x="2494" y="199"/>
                  <a:pt x="2494" y="199"/>
                </a:cubicBezTo>
                <a:cubicBezTo>
                  <a:pt x="2494" y="199"/>
                  <a:pt x="2494" y="199"/>
                  <a:pt x="2494" y="199"/>
                </a:cubicBezTo>
                <a:cubicBezTo>
                  <a:pt x="2493" y="199"/>
                  <a:pt x="2493" y="199"/>
                  <a:pt x="2493" y="199"/>
                </a:cubicBezTo>
                <a:cubicBezTo>
                  <a:pt x="2493" y="201"/>
                  <a:pt x="2493" y="201"/>
                  <a:pt x="2493" y="201"/>
                </a:cubicBezTo>
                <a:cubicBezTo>
                  <a:pt x="2494" y="201"/>
                  <a:pt x="2494" y="202"/>
                  <a:pt x="2495" y="203"/>
                </a:cubicBezTo>
                <a:cubicBezTo>
                  <a:pt x="2497" y="202"/>
                  <a:pt x="2498" y="202"/>
                  <a:pt x="2499" y="201"/>
                </a:cubicBezTo>
                <a:cubicBezTo>
                  <a:pt x="2499" y="201"/>
                  <a:pt x="2499" y="201"/>
                  <a:pt x="2499" y="201"/>
                </a:cubicBezTo>
                <a:cubicBezTo>
                  <a:pt x="2499" y="200"/>
                  <a:pt x="2499" y="199"/>
                  <a:pt x="2499" y="199"/>
                </a:cubicBezTo>
                <a:cubicBezTo>
                  <a:pt x="2502" y="198"/>
                  <a:pt x="2503" y="198"/>
                  <a:pt x="2505" y="197"/>
                </a:cubicBezTo>
                <a:cubicBezTo>
                  <a:pt x="2505" y="197"/>
                  <a:pt x="2505" y="197"/>
                  <a:pt x="2505" y="197"/>
                </a:cubicBezTo>
                <a:cubicBezTo>
                  <a:pt x="2506" y="196"/>
                  <a:pt x="2507" y="196"/>
                  <a:pt x="2509" y="196"/>
                </a:cubicBezTo>
                <a:cubicBezTo>
                  <a:pt x="2509" y="195"/>
                  <a:pt x="2509" y="195"/>
                  <a:pt x="2509" y="195"/>
                </a:cubicBezTo>
                <a:cubicBezTo>
                  <a:pt x="2509" y="195"/>
                  <a:pt x="2509" y="195"/>
                  <a:pt x="2510" y="195"/>
                </a:cubicBezTo>
                <a:cubicBezTo>
                  <a:pt x="2510" y="193"/>
                  <a:pt x="2510" y="193"/>
                  <a:pt x="2510" y="193"/>
                </a:cubicBezTo>
                <a:cubicBezTo>
                  <a:pt x="2511" y="193"/>
                  <a:pt x="2512" y="192"/>
                  <a:pt x="2513" y="191"/>
                </a:cubicBezTo>
                <a:cubicBezTo>
                  <a:pt x="2513" y="188"/>
                  <a:pt x="2513" y="188"/>
                  <a:pt x="2513" y="188"/>
                </a:cubicBezTo>
                <a:cubicBezTo>
                  <a:pt x="2508" y="188"/>
                  <a:pt x="2508" y="188"/>
                  <a:pt x="2508" y="188"/>
                </a:cubicBezTo>
                <a:cubicBezTo>
                  <a:pt x="2508" y="188"/>
                  <a:pt x="2508" y="187"/>
                  <a:pt x="2507" y="187"/>
                </a:cubicBezTo>
                <a:cubicBezTo>
                  <a:pt x="2505" y="185"/>
                  <a:pt x="2505" y="184"/>
                  <a:pt x="2501" y="184"/>
                </a:cubicBezTo>
                <a:cubicBezTo>
                  <a:pt x="2501" y="182"/>
                  <a:pt x="2501" y="182"/>
                  <a:pt x="2501" y="182"/>
                </a:cubicBezTo>
                <a:cubicBezTo>
                  <a:pt x="2500" y="182"/>
                  <a:pt x="2499" y="182"/>
                  <a:pt x="2498" y="181"/>
                </a:cubicBezTo>
                <a:cubicBezTo>
                  <a:pt x="2498" y="181"/>
                  <a:pt x="2498" y="181"/>
                  <a:pt x="2498" y="181"/>
                </a:cubicBezTo>
                <a:cubicBezTo>
                  <a:pt x="2494" y="179"/>
                  <a:pt x="2486" y="183"/>
                  <a:pt x="2484" y="184"/>
                </a:cubicBezTo>
                <a:cubicBezTo>
                  <a:pt x="2483" y="185"/>
                  <a:pt x="2483" y="186"/>
                  <a:pt x="2483" y="187"/>
                </a:cubicBezTo>
                <a:cubicBezTo>
                  <a:pt x="2482" y="187"/>
                  <a:pt x="2482" y="187"/>
                  <a:pt x="2482" y="187"/>
                </a:cubicBezTo>
                <a:cubicBezTo>
                  <a:pt x="2483" y="188"/>
                  <a:pt x="2483" y="189"/>
                  <a:pt x="2483" y="190"/>
                </a:cubicBezTo>
                <a:cubicBezTo>
                  <a:pt x="2482" y="190"/>
                  <a:pt x="2482" y="190"/>
                  <a:pt x="2482" y="190"/>
                </a:cubicBezTo>
                <a:cubicBezTo>
                  <a:pt x="2483" y="192"/>
                  <a:pt x="2484" y="192"/>
                  <a:pt x="2486" y="193"/>
                </a:cubicBezTo>
                <a:close/>
                <a:moveTo>
                  <a:pt x="577" y="249"/>
                </a:moveTo>
                <a:cubicBezTo>
                  <a:pt x="578" y="248"/>
                  <a:pt x="578" y="248"/>
                  <a:pt x="579" y="247"/>
                </a:cubicBezTo>
                <a:cubicBezTo>
                  <a:pt x="578" y="245"/>
                  <a:pt x="578" y="245"/>
                  <a:pt x="577" y="244"/>
                </a:cubicBezTo>
                <a:cubicBezTo>
                  <a:pt x="577" y="244"/>
                  <a:pt x="577" y="244"/>
                  <a:pt x="577" y="244"/>
                </a:cubicBezTo>
                <a:cubicBezTo>
                  <a:pt x="576" y="242"/>
                  <a:pt x="578" y="242"/>
                  <a:pt x="578" y="242"/>
                </a:cubicBezTo>
                <a:cubicBezTo>
                  <a:pt x="578" y="240"/>
                  <a:pt x="578" y="239"/>
                  <a:pt x="577" y="237"/>
                </a:cubicBezTo>
                <a:cubicBezTo>
                  <a:pt x="577" y="237"/>
                  <a:pt x="577" y="237"/>
                  <a:pt x="577" y="237"/>
                </a:cubicBezTo>
                <a:cubicBezTo>
                  <a:pt x="575" y="236"/>
                  <a:pt x="574" y="236"/>
                  <a:pt x="571" y="237"/>
                </a:cubicBezTo>
                <a:cubicBezTo>
                  <a:pt x="571" y="237"/>
                  <a:pt x="571" y="237"/>
                  <a:pt x="571" y="237"/>
                </a:cubicBezTo>
                <a:cubicBezTo>
                  <a:pt x="569" y="237"/>
                  <a:pt x="567" y="237"/>
                  <a:pt x="565" y="237"/>
                </a:cubicBezTo>
                <a:cubicBezTo>
                  <a:pt x="564" y="235"/>
                  <a:pt x="563" y="236"/>
                  <a:pt x="562" y="235"/>
                </a:cubicBezTo>
                <a:cubicBezTo>
                  <a:pt x="561" y="234"/>
                  <a:pt x="561" y="234"/>
                  <a:pt x="561" y="234"/>
                </a:cubicBezTo>
                <a:cubicBezTo>
                  <a:pt x="561" y="233"/>
                  <a:pt x="561" y="233"/>
                  <a:pt x="561" y="233"/>
                </a:cubicBezTo>
                <a:cubicBezTo>
                  <a:pt x="560" y="232"/>
                  <a:pt x="559" y="231"/>
                  <a:pt x="558" y="231"/>
                </a:cubicBezTo>
                <a:cubicBezTo>
                  <a:pt x="557" y="228"/>
                  <a:pt x="560" y="229"/>
                  <a:pt x="556" y="228"/>
                </a:cubicBezTo>
                <a:cubicBezTo>
                  <a:pt x="556" y="233"/>
                  <a:pt x="556" y="233"/>
                  <a:pt x="556" y="233"/>
                </a:cubicBezTo>
                <a:cubicBezTo>
                  <a:pt x="555" y="232"/>
                  <a:pt x="554" y="231"/>
                  <a:pt x="550" y="231"/>
                </a:cubicBezTo>
                <a:cubicBezTo>
                  <a:pt x="548" y="226"/>
                  <a:pt x="543" y="224"/>
                  <a:pt x="543" y="216"/>
                </a:cubicBezTo>
                <a:cubicBezTo>
                  <a:pt x="542" y="216"/>
                  <a:pt x="541" y="216"/>
                  <a:pt x="540" y="215"/>
                </a:cubicBezTo>
                <a:cubicBezTo>
                  <a:pt x="539" y="214"/>
                  <a:pt x="538" y="212"/>
                  <a:pt x="539" y="210"/>
                </a:cubicBezTo>
                <a:cubicBezTo>
                  <a:pt x="539" y="210"/>
                  <a:pt x="539" y="210"/>
                  <a:pt x="539" y="209"/>
                </a:cubicBezTo>
                <a:cubicBezTo>
                  <a:pt x="539" y="209"/>
                  <a:pt x="539" y="209"/>
                  <a:pt x="539" y="209"/>
                </a:cubicBezTo>
                <a:cubicBezTo>
                  <a:pt x="538" y="207"/>
                  <a:pt x="537" y="206"/>
                  <a:pt x="536" y="204"/>
                </a:cubicBezTo>
                <a:cubicBezTo>
                  <a:pt x="536" y="204"/>
                  <a:pt x="536" y="204"/>
                  <a:pt x="536" y="204"/>
                </a:cubicBezTo>
                <a:cubicBezTo>
                  <a:pt x="531" y="204"/>
                  <a:pt x="531" y="204"/>
                  <a:pt x="531" y="204"/>
                </a:cubicBezTo>
                <a:cubicBezTo>
                  <a:pt x="531" y="204"/>
                  <a:pt x="526" y="202"/>
                  <a:pt x="525" y="203"/>
                </a:cubicBezTo>
                <a:cubicBezTo>
                  <a:pt x="525" y="203"/>
                  <a:pt x="525" y="203"/>
                  <a:pt x="525" y="204"/>
                </a:cubicBezTo>
                <a:cubicBezTo>
                  <a:pt x="524" y="204"/>
                  <a:pt x="523" y="204"/>
                  <a:pt x="522" y="204"/>
                </a:cubicBezTo>
                <a:cubicBezTo>
                  <a:pt x="521" y="203"/>
                  <a:pt x="521" y="203"/>
                  <a:pt x="520" y="202"/>
                </a:cubicBezTo>
                <a:cubicBezTo>
                  <a:pt x="519" y="202"/>
                  <a:pt x="519" y="202"/>
                  <a:pt x="519" y="202"/>
                </a:cubicBezTo>
                <a:cubicBezTo>
                  <a:pt x="518" y="203"/>
                  <a:pt x="518" y="205"/>
                  <a:pt x="517" y="206"/>
                </a:cubicBezTo>
                <a:cubicBezTo>
                  <a:pt x="516" y="207"/>
                  <a:pt x="516" y="207"/>
                  <a:pt x="516" y="207"/>
                </a:cubicBezTo>
                <a:cubicBezTo>
                  <a:pt x="516" y="210"/>
                  <a:pt x="516" y="210"/>
                  <a:pt x="516" y="210"/>
                </a:cubicBezTo>
                <a:cubicBezTo>
                  <a:pt x="514" y="211"/>
                  <a:pt x="512" y="212"/>
                  <a:pt x="510" y="213"/>
                </a:cubicBezTo>
                <a:cubicBezTo>
                  <a:pt x="510" y="212"/>
                  <a:pt x="510" y="211"/>
                  <a:pt x="510" y="210"/>
                </a:cubicBezTo>
                <a:cubicBezTo>
                  <a:pt x="509" y="210"/>
                  <a:pt x="509" y="210"/>
                  <a:pt x="509" y="210"/>
                </a:cubicBezTo>
                <a:cubicBezTo>
                  <a:pt x="509" y="208"/>
                  <a:pt x="512" y="204"/>
                  <a:pt x="512" y="203"/>
                </a:cubicBezTo>
                <a:cubicBezTo>
                  <a:pt x="513" y="201"/>
                  <a:pt x="512" y="201"/>
                  <a:pt x="514" y="199"/>
                </a:cubicBezTo>
                <a:cubicBezTo>
                  <a:pt x="514" y="199"/>
                  <a:pt x="514" y="199"/>
                  <a:pt x="514" y="199"/>
                </a:cubicBezTo>
                <a:cubicBezTo>
                  <a:pt x="513" y="198"/>
                  <a:pt x="512" y="199"/>
                  <a:pt x="511" y="198"/>
                </a:cubicBezTo>
                <a:cubicBezTo>
                  <a:pt x="511" y="197"/>
                  <a:pt x="511" y="197"/>
                  <a:pt x="511" y="197"/>
                </a:cubicBezTo>
                <a:cubicBezTo>
                  <a:pt x="510" y="196"/>
                  <a:pt x="510" y="196"/>
                  <a:pt x="509" y="195"/>
                </a:cubicBezTo>
                <a:cubicBezTo>
                  <a:pt x="509" y="194"/>
                  <a:pt x="509" y="194"/>
                  <a:pt x="509" y="194"/>
                </a:cubicBezTo>
                <a:cubicBezTo>
                  <a:pt x="509" y="194"/>
                  <a:pt x="508" y="194"/>
                  <a:pt x="508" y="193"/>
                </a:cubicBezTo>
                <a:cubicBezTo>
                  <a:pt x="508" y="191"/>
                  <a:pt x="508" y="191"/>
                  <a:pt x="508" y="191"/>
                </a:cubicBezTo>
                <a:cubicBezTo>
                  <a:pt x="507" y="191"/>
                  <a:pt x="507" y="191"/>
                  <a:pt x="507" y="191"/>
                </a:cubicBezTo>
                <a:cubicBezTo>
                  <a:pt x="507" y="191"/>
                  <a:pt x="507" y="191"/>
                  <a:pt x="507" y="191"/>
                </a:cubicBezTo>
                <a:cubicBezTo>
                  <a:pt x="506" y="191"/>
                  <a:pt x="506" y="191"/>
                  <a:pt x="505" y="191"/>
                </a:cubicBezTo>
                <a:cubicBezTo>
                  <a:pt x="503" y="190"/>
                  <a:pt x="504" y="189"/>
                  <a:pt x="500" y="189"/>
                </a:cubicBezTo>
                <a:cubicBezTo>
                  <a:pt x="500" y="193"/>
                  <a:pt x="499" y="194"/>
                  <a:pt x="496" y="195"/>
                </a:cubicBezTo>
                <a:cubicBezTo>
                  <a:pt x="496" y="198"/>
                  <a:pt x="496" y="198"/>
                  <a:pt x="496" y="198"/>
                </a:cubicBezTo>
                <a:cubicBezTo>
                  <a:pt x="494" y="198"/>
                  <a:pt x="493" y="197"/>
                  <a:pt x="491" y="197"/>
                </a:cubicBezTo>
                <a:cubicBezTo>
                  <a:pt x="491" y="190"/>
                  <a:pt x="485" y="191"/>
                  <a:pt x="482" y="187"/>
                </a:cubicBezTo>
                <a:cubicBezTo>
                  <a:pt x="480" y="187"/>
                  <a:pt x="479" y="188"/>
                  <a:pt x="478" y="188"/>
                </a:cubicBezTo>
                <a:cubicBezTo>
                  <a:pt x="478" y="189"/>
                  <a:pt x="479" y="191"/>
                  <a:pt x="479" y="193"/>
                </a:cubicBezTo>
                <a:cubicBezTo>
                  <a:pt x="478" y="193"/>
                  <a:pt x="478" y="193"/>
                  <a:pt x="478" y="193"/>
                </a:cubicBezTo>
                <a:cubicBezTo>
                  <a:pt x="478" y="194"/>
                  <a:pt x="478" y="196"/>
                  <a:pt x="477" y="197"/>
                </a:cubicBezTo>
                <a:cubicBezTo>
                  <a:pt x="478" y="197"/>
                  <a:pt x="478" y="197"/>
                  <a:pt x="478" y="197"/>
                </a:cubicBezTo>
                <a:cubicBezTo>
                  <a:pt x="478" y="199"/>
                  <a:pt x="478" y="199"/>
                  <a:pt x="478" y="199"/>
                </a:cubicBezTo>
                <a:cubicBezTo>
                  <a:pt x="479" y="199"/>
                  <a:pt x="479" y="199"/>
                  <a:pt x="479" y="199"/>
                </a:cubicBezTo>
                <a:cubicBezTo>
                  <a:pt x="479" y="199"/>
                  <a:pt x="478" y="200"/>
                  <a:pt x="478" y="201"/>
                </a:cubicBezTo>
                <a:cubicBezTo>
                  <a:pt x="479" y="201"/>
                  <a:pt x="479" y="201"/>
                  <a:pt x="479" y="201"/>
                </a:cubicBezTo>
                <a:cubicBezTo>
                  <a:pt x="479" y="204"/>
                  <a:pt x="478" y="203"/>
                  <a:pt x="477" y="205"/>
                </a:cubicBezTo>
                <a:cubicBezTo>
                  <a:pt x="476" y="205"/>
                  <a:pt x="476" y="205"/>
                  <a:pt x="475" y="204"/>
                </a:cubicBezTo>
                <a:cubicBezTo>
                  <a:pt x="475" y="203"/>
                  <a:pt x="475" y="203"/>
                  <a:pt x="475" y="203"/>
                </a:cubicBezTo>
                <a:cubicBezTo>
                  <a:pt x="474" y="203"/>
                  <a:pt x="473" y="203"/>
                  <a:pt x="472" y="203"/>
                </a:cubicBezTo>
                <a:cubicBezTo>
                  <a:pt x="471" y="202"/>
                  <a:pt x="471" y="202"/>
                  <a:pt x="471" y="201"/>
                </a:cubicBezTo>
                <a:cubicBezTo>
                  <a:pt x="470" y="201"/>
                  <a:pt x="470" y="201"/>
                  <a:pt x="470" y="201"/>
                </a:cubicBezTo>
                <a:cubicBezTo>
                  <a:pt x="470" y="201"/>
                  <a:pt x="470" y="201"/>
                  <a:pt x="470" y="201"/>
                </a:cubicBezTo>
                <a:cubicBezTo>
                  <a:pt x="468" y="200"/>
                  <a:pt x="467" y="199"/>
                  <a:pt x="466" y="199"/>
                </a:cubicBezTo>
                <a:cubicBezTo>
                  <a:pt x="465" y="197"/>
                  <a:pt x="465" y="196"/>
                  <a:pt x="465" y="195"/>
                </a:cubicBezTo>
                <a:cubicBezTo>
                  <a:pt x="464" y="195"/>
                  <a:pt x="464" y="195"/>
                  <a:pt x="464" y="195"/>
                </a:cubicBezTo>
                <a:cubicBezTo>
                  <a:pt x="465" y="194"/>
                  <a:pt x="465" y="193"/>
                  <a:pt x="465" y="191"/>
                </a:cubicBezTo>
                <a:cubicBezTo>
                  <a:pt x="466" y="191"/>
                  <a:pt x="466" y="191"/>
                  <a:pt x="466" y="191"/>
                </a:cubicBezTo>
                <a:cubicBezTo>
                  <a:pt x="465" y="188"/>
                  <a:pt x="465" y="186"/>
                  <a:pt x="465" y="183"/>
                </a:cubicBezTo>
                <a:cubicBezTo>
                  <a:pt x="464" y="183"/>
                  <a:pt x="464" y="183"/>
                  <a:pt x="464" y="183"/>
                </a:cubicBezTo>
                <a:cubicBezTo>
                  <a:pt x="463" y="181"/>
                  <a:pt x="460" y="182"/>
                  <a:pt x="457" y="182"/>
                </a:cubicBezTo>
                <a:cubicBezTo>
                  <a:pt x="456" y="186"/>
                  <a:pt x="454" y="186"/>
                  <a:pt x="451" y="187"/>
                </a:cubicBezTo>
                <a:cubicBezTo>
                  <a:pt x="451" y="188"/>
                  <a:pt x="451" y="188"/>
                  <a:pt x="451" y="189"/>
                </a:cubicBezTo>
                <a:cubicBezTo>
                  <a:pt x="449" y="189"/>
                  <a:pt x="449" y="189"/>
                  <a:pt x="449" y="189"/>
                </a:cubicBezTo>
                <a:cubicBezTo>
                  <a:pt x="449" y="189"/>
                  <a:pt x="449" y="190"/>
                  <a:pt x="449" y="190"/>
                </a:cubicBezTo>
                <a:cubicBezTo>
                  <a:pt x="442" y="190"/>
                  <a:pt x="442" y="190"/>
                  <a:pt x="442" y="190"/>
                </a:cubicBezTo>
                <a:cubicBezTo>
                  <a:pt x="442" y="191"/>
                  <a:pt x="442" y="191"/>
                  <a:pt x="442" y="191"/>
                </a:cubicBezTo>
                <a:cubicBezTo>
                  <a:pt x="441" y="191"/>
                  <a:pt x="441" y="191"/>
                  <a:pt x="441" y="191"/>
                </a:cubicBezTo>
                <a:cubicBezTo>
                  <a:pt x="441" y="190"/>
                  <a:pt x="441" y="190"/>
                  <a:pt x="440" y="190"/>
                </a:cubicBezTo>
                <a:cubicBezTo>
                  <a:pt x="440" y="191"/>
                  <a:pt x="440" y="191"/>
                  <a:pt x="440" y="191"/>
                </a:cubicBezTo>
                <a:cubicBezTo>
                  <a:pt x="438" y="191"/>
                  <a:pt x="438" y="191"/>
                  <a:pt x="438" y="191"/>
                </a:cubicBezTo>
                <a:cubicBezTo>
                  <a:pt x="438" y="191"/>
                  <a:pt x="438" y="191"/>
                  <a:pt x="438" y="191"/>
                </a:cubicBezTo>
                <a:cubicBezTo>
                  <a:pt x="437" y="191"/>
                  <a:pt x="437" y="191"/>
                  <a:pt x="437" y="191"/>
                </a:cubicBezTo>
                <a:cubicBezTo>
                  <a:pt x="437" y="192"/>
                  <a:pt x="437" y="192"/>
                  <a:pt x="437" y="192"/>
                </a:cubicBezTo>
                <a:cubicBezTo>
                  <a:pt x="435" y="192"/>
                  <a:pt x="435" y="192"/>
                  <a:pt x="435" y="192"/>
                </a:cubicBezTo>
                <a:cubicBezTo>
                  <a:pt x="435" y="192"/>
                  <a:pt x="435" y="193"/>
                  <a:pt x="435" y="193"/>
                </a:cubicBezTo>
                <a:cubicBezTo>
                  <a:pt x="432" y="193"/>
                  <a:pt x="432" y="193"/>
                  <a:pt x="432" y="193"/>
                </a:cubicBezTo>
                <a:cubicBezTo>
                  <a:pt x="432" y="194"/>
                  <a:pt x="432" y="194"/>
                  <a:pt x="432" y="194"/>
                </a:cubicBezTo>
                <a:cubicBezTo>
                  <a:pt x="430" y="195"/>
                  <a:pt x="429" y="195"/>
                  <a:pt x="428" y="198"/>
                </a:cubicBezTo>
                <a:cubicBezTo>
                  <a:pt x="427" y="198"/>
                  <a:pt x="427" y="198"/>
                  <a:pt x="427" y="198"/>
                </a:cubicBezTo>
                <a:cubicBezTo>
                  <a:pt x="427" y="200"/>
                  <a:pt x="430" y="200"/>
                  <a:pt x="428" y="203"/>
                </a:cubicBezTo>
                <a:cubicBezTo>
                  <a:pt x="427" y="207"/>
                  <a:pt x="427" y="203"/>
                  <a:pt x="424" y="204"/>
                </a:cubicBezTo>
                <a:cubicBezTo>
                  <a:pt x="423" y="205"/>
                  <a:pt x="424" y="206"/>
                  <a:pt x="424" y="207"/>
                </a:cubicBezTo>
                <a:cubicBezTo>
                  <a:pt x="423" y="208"/>
                  <a:pt x="422" y="208"/>
                  <a:pt x="421" y="209"/>
                </a:cubicBezTo>
                <a:cubicBezTo>
                  <a:pt x="421" y="210"/>
                  <a:pt x="421" y="210"/>
                  <a:pt x="421" y="210"/>
                </a:cubicBezTo>
                <a:cubicBezTo>
                  <a:pt x="420" y="210"/>
                  <a:pt x="420" y="210"/>
                  <a:pt x="420" y="210"/>
                </a:cubicBezTo>
                <a:cubicBezTo>
                  <a:pt x="419" y="211"/>
                  <a:pt x="419" y="211"/>
                  <a:pt x="418" y="212"/>
                </a:cubicBezTo>
                <a:cubicBezTo>
                  <a:pt x="418" y="214"/>
                  <a:pt x="418" y="215"/>
                  <a:pt x="418" y="216"/>
                </a:cubicBezTo>
                <a:cubicBezTo>
                  <a:pt x="423" y="216"/>
                  <a:pt x="423" y="216"/>
                  <a:pt x="423" y="216"/>
                </a:cubicBezTo>
                <a:cubicBezTo>
                  <a:pt x="423" y="216"/>
                  <a:pt x="423" y="216"/>
                  <a:pt x="423" y="216"/>
                </a:cubicBezTo>
                <a:cubicBezTo>
                  <a:pt x="426" y="216"/>
                  <a:pt x="427" y="216"/>
                  <a:pt x="427" y="214"/>
                </a:cubicBezTo>
                <a:cubicBezTo>
                  <a:pt x="430" y="214"/>
                  <a:pt x="430" y="214"/>
                  <a:pt x="430" y="214"/>
                </a:cubicBezTo>
                <a:cubicBezTo>
                  <a:pt x="430" y="215"/>
                  <a:pt x="430" y="214"/>
                  <a:pt x="429" y="215"/>
                </a:cubicBezTo>
                <a:cubicBezTo>
                  <a:pt x="429" y="216"/>
                  <a:pt x="429" y="216"/>
                  <a:pt x="429" y="216"/>
                </a:cubicBezTo>
                <a:cubicBezTo>
                  <a:pt x="430" y="216"/>
                  <a:pt x="430" y="216"/>
                  <a:pt x="432" y="216"/>
                </a:cubicBezTo>
                <a:cubicBezTo>
                  <a:pt x="432" y="217"/>
                  <a:pt x="432" y="217"/>
                  <a:pt x="432" y="217"/>
                </a:cubicBezTo>
                <a:cubicBezTo>
                  <a:pt x="431" y="218"/>
                  <a:pt x="429" y="218"/>
                  <a:pt x="427" y="218"/>
                </a:cubicBezTo>
                <a:cubicBezTo>
                  <a:pt x="426" y="218"/>
                  <a:pt x="427" y="218"/>
                  <a:pt x="426" y="218"/>
                </a:cubicBezTo>
                <a:cubicBezTo>
                  <a:pt x="426" y="219"/>
                  <a:pt x="427" y="220"/>
                  <a:pt x="427" y="220"/>
                </a:cubicBezTo>
                <a:cubicBezTo>
                  <a:pt x="434" y="220"/>
                  <a:pt x="434" y="220"/>
                  <a:pt x="434" y="220"/>
                </a:cubicBezTo>
                <a:cubicBezTo>
                  <a:pt x="435" y="220"/>
                  <a:pt x="434" y="218"/>
                  <a:pt x="435" y="217"/>
                </a:cubicBezTo>
                <a:cubicBezTo>
                  <a:pt x="435" y="217"/>
                  <a:pt x="435" y="217"/>
                  <a:pt x="435" y="217"/>
                </a:cubicBezTo>
                <a:cubicBezTo>
                  <a:pt x="435" y="216"/>
                  <a:pt x="435" y="216"/>
                  <a:pt x="435" y="216"/>
                </a:cubicBezTo>
                <a:cubicBezTo>
                  <a:pt x="436" y="216"/>
                  <a:pt x="436" y="216"/>
                  <a:pt x="436" y="216"/>
                </a:cubicBezTo>
                <a:cubicBezTo>
                  <a:pt x="436" y="217"/>
                  <a:pt x="436" y="217"/>
                  <a:pt x="436" y="217"/>
                </a:cubicBezTo>
                <a:cubicBezTo>
                  <a:pt x="438" y="217"/>
                  <a:pt x="441" y="218"/>
                  <a:pt x="443" y="218"/>
                </a:cubicBezTo>
                <a:cubicBezTo>
                  <a:pt x="443" y="218"/>
                  <a:pt x="444" y="217"/>
                  <a:pt x="444" y="217"/>
                </a:cubicBezTo>
                <a:cubicBezTo>
                  <a:pt x="445" y="217"/>
                  <a:pt x="445" y="217"/>
                  <a:pt x="446" y="216"/>
                </a:cubicBezTo>
                <a:cubicBezTo>
                  <a:pt x="446" y="216"/>
                  <a:pt x="446" y="216"/>
                  <a:pt x="446" y="216"/>
                </a:cubicBezTo>
                <a:cubicBezTo>
                  <a:pt x="450" y="216"/>
                  <a:pt x="450" y="216"/>
                  <a:pt x="450" y="216"/>
                </a:cubicBezTo>
                <a:cubicBezTo>
                  <a:pt x="450" y="215"/>
                  <a:pt x="450" y="215"/>
                  <a:pt x="450" y="215"/>
                </a:cubicBezTo>
                <a:cubicBezTo>
                  <a:pt x="452" y="215"/>
                  <a:pt x="455" y="215"/>
                  <a:pt x="456" y="216"/>
                </a:cubicBezTo>
                <a:cubicBezTo>
                  <a:pt x="456" y="216"/>
                  <a:pt x="456" y="216"/>
                  <a:pt x="456" y="216"/>
                </a:cubicBezTo>
                <a:cubicBezTo>
                  <a:pt x="456" y="218"/>
                  <a:pt x="456" y="218"/>
                  <a:pt x="456" y="218"/>
                </a:cubicBezTo>
                <a:cubicBezTo>
                  <a:pt x="453" y="218"/>
                  <a:pt x="453" y="218"/>
                  <a:pt x="453" y="218"/>
                </a:cubicBezTo>
                <a:cubicBezTo>
                  <a:pt x="453" y="217"/>
                  <a:pt x="453" y="217"/>
                  <a:pt x="453" y="217"/>
                </a:cubicBezTo>
                <a:cubicBezTo>
                  <a:pt x="452" y="217"/>
                  <a:pt x="452" y="217"/>
                  <a:pt x="452" y="217"/>
                </a:cubicBezTo>
                <a:cubicBezTo>
                  <a:pt x="452" y="217"/>
                  <a:pt x="452" y="218"/>
                  <a:pt x="451" y="218"/>
                </a:cubicBezTo>
                <a:cubicBezTo>
                  <a:pt x="450" y="218"/>
                  <a:pt x="450" y="217"/>
                  <a:pt x="449" y="217"/>
                </a:cubicBezTo>
                <a:cubicBezTo>
                  <a:pt x="449" y="218"/>
                  <a:pt x="449" y="218"/>
                  <a:pt x="449" y="218"/>
                </a:cubicBezTo>
                <a:cubicBezTo>
                  <a:pt x="448" y="218"/>
                  <a:pt x="448" y="218"/>
                  <a:pt x="448" y="218"/>
                </a:cubicBezTo>
                <a:cubicBezTo>
                  <a:pt x="448" y="218"/>
                  <a:pt x="448" y="218"/>
                  <a:pt x="448" y="218"/>
                </a:cubicBezTo>
                <a:cubicBezTo>
                  <a:pt x="447" y="219"/>
                  <a:pt x="447" y="219"/>
                  <a:pt x="446" y="219"/>
                </a:cubicBezTo>
                <a:cubicBezTo>
                  <a:pt x="446" y="221"/>
                  <a:pt x="446" y="221"/>
                  <a:pt x="446" y="221"/>
                </a:cubicBezTo>
                <a:cubicBezTo>
                  <a:pt x="445" y="221"/>
                  <a:pt x="443" y="220"/>
                  <a:pt x="442" y="220"/>
                </a:cubicBezTo>
                <a:cubicBezTo>
                  <a:pt x="441" y="220"/>
                  <a:pt x="442" y="221"/>
                  <a:pt x="441" y="221"/>
                </a:cubicBezTo>
                <a:cubicBezTo>
                  <a:pt x="441" y="220"/>
                  <a:pt x="441" y="220"/>
                  <a:pt x="441" y="220"/>
                </a:cubicBezTo>
                <a:cubicBezTo>
                  <a:pt x="441" y="220"/>
                  <a:pt x="441" y="220"/>
                  <a:pt x="441" y="220"/>
                </a:cubicBezTo>
                <a:cubicBezTo>
                  <a:pt x="441" y="221"/>
                  <a:pt x="441" y="221"/>
                  <a:pt x="441" y="221"/>
                </a:cubicBezTo>
                <a:cubicBezTo>
                  <a:pt x="439" y="221"/>
                  <a:pt x="439" y="221"/>
                  <a:pt x="439" y="221"/>
                </a:cubicBezTo>
                <a:cubicBezTo>
                  <a:pt x="438" y="221"/>
                  <a:pt x="438" y="222"/>
                  <a:pt x="438" y="222"/>
                </a:cubicBezTo>
                <a:cubicBezTo>
                  <a:pt x="435" y="223"/>
                  <a:pt x="432" y="224"/>
                  <a:pt x="429" y="224"/>
                </a:cubicBezTo>
                <a:cubicBezTo>
                  <a:pt x="429" y="227"/>
                  <a:pt x="430" y="227"/>
                  <a:pt x="432" y="228"/>
                </a:cubicBezTo>
                <a:cubicBezTo>
                  <a:pt x="432" y="229"/>
                  <a:pt x="432" y="229"/>
                  <a:pt x="432" y="229"/>
                </a:cubicBezTo>
                <a:cubicBezTo>
                  <a:pt x="434" y="229"/>
                  <a:pt x="434" y="229"/>
                  <a:pt x="434" y="229"/>
                </a:cubicBezTo>
                <a:cubicBezTo>
                  <a:pt x="434" y="229"/>
                  <a:pt x="434" y="229"/>
                  <a:pt x="434" y="229"/>
                </a:cubicBezTo>
                <a:cubicBezTo>
                  <a:pt x="437" y="229"/>
                  <a:pt x="437" y="230"/>
                  <a:pt x="437" y="228"/>
                </a:cubicBezTo>
                <a:cubicBezTo>
                  <a:pt x="439" y="229"/>
                  <a:pt x="440" y="230"/>
                  <a:pt x="443" y="230"/>
                </a:cubicBezTo>
                <a:cubicBezTo>
                  <a:pt x="443" y="229"/>
                  <a:pt x="443" y="229"/>
                  <a:pt x="443" y="229"/>
                </a:cubicBezTo>
                <a:cubicBezTo>
                  <a:pt x="445" y="229"/>
                  <a:pt x="447" y="228"/>
                  <a:pt x="449" y="228"/>
                </a:cubicBezTo>
                <a:cubicBezTo>
                  <a:pt x="449" y="228"/>
                  <a:pt x="449" y="229"/>
                  <a:pt x="451" y="229"/>
                </a:cubicBezTo>
                <a:cubicBezTo>
                  <a:pt x="452" y="229"/>
                  <a:pt x="453" y="228"/>
                  <a:pt x="454" y="228"/>
                </a:cubicBezTo>
                <a:cubicBezTo>
                  <a:pt x="455" y="229"/>
                  <a:pt x="455" y="229"/>
                  <a:pt x="455" y="229"/>
                </a:cubicBezTo>
                <a:cubicBezTo>
                  <a:pt x="456" y="230"/>
                  <a:pt x="463" y="228"/>
                  <a:pt x="464" y="228"/>
                </a:cubicBezTo>
                <a:cubicBezTo>
                  <a:pt x="466" y="228"/>
                  <a:pt x="464" y="230"/>
                  <a:pt x="468" y="229"/>
                </a:cubicBezTo>
                <a:cubicBezTo>
                  <a:pt x="470" y="229"/>
                  <a:pt x="470" y="229"/>
                  <a:pt x="470" y="229"/>
                </a:cubicBezTo>
                <a:cubicBezTo>
                  <a:pt x="470" y="228"/>
                  <a:pt x="470" y="228"/>
                  <a:pt x="470" y="228"/>
                </a:cubicBezTo>
                <a:cubicBezTo>
                  <a:pt x="472" y="228"/>
                  <a:pt x="472" y="228"/>
                  <a:pt x="472" y="226"/>
                </a:cubicBezTo>
                <a:cubicBezTo>
                  <a:pt x="474" y="226"/>
                  <a:pt x="474" y="226"/>
                  <a:pt x="474" y="226"/>
                </a:cubicBezTo>
                <a:cubicBezTo>
                  <a:pt x="474" y="228"/>
                  <a:pt x="474" y="228"/>
                  <a:pt x="474" y="228"/>
                </a:cubicBezTo>
                <a:cubicBezTo>
                  <a:pt x="475" y="228"/>
                  <a:pt x="476" y="228"/>
                  <a:pt x="477" y="228"/>
                </a:cubicBezTo>
                <a:cubicBezTo>
                  <a:pt x="477" y="230"/>
                  <a:pt x="477" y="230"/>
                  <a:pt x="477" y="230"/>
                </a:cubicBezTo>
                <a:cubicBezTo>
                  <a:pt x="480" y="230"/>
                  <a:pt x="480" y="230"/>
                  <a:pt x="480" y="230"/>
                </a:cubicBezTo>
                <a:cubicBezTo>
                  <a:pt x="481" y="229"/>
                  <a:pt x="481" y="229"/>
                  <a:pt x="481" y="228"/>
                </a:cubicBezTo>
                <a:cubicBezTo>
                  <a:pt x="483" y="228"/>
                  <a:pt x="484" y="228"/>
                  <a:pt x="485" y="228"/>
                </a:cubicBezTo>
                <a:cubicBezTo>
                  <a:pt x="485" y="229"/>
                  <a:pt x="485" y="229"/>
                  <a:pt x="485" y="230"/>
                </a:cubicBezTo>
                <a:cubicBezTo>
                  <a:pt x="483" y="230"/>
                  <a:pt x="483" y="230"/>
                  <a:pt x="483" y="230"/>
                </a:cubicBezTo>
                <a:cubicBezTo>
                  <a:pt x="483" y="231"/>
                  <a:pt x="483" y="231"/>
                  <a:pt x="483" y="231"/>
                </a:cubicBezTo>
                <a:cubicBezTo>
                  <a:pt x="482" y="231"/>
                  <a:pt x="482" y="231"/>
                  <a:pt x="482" y="231"/>
                </a:cubicBezTo>
                <a:cubicBezTo>
                  <a:pt x="482" y="232"/>
                  <a:pt x="483" y="233"/>
                  <a:pt x="483" y="233"/>
                </a:cubicBezTo>
                <a:cubicBezTo>
                  <a:pt x="482" y="234"/>
                  <a:pt x="481" y="234"/>
                  <a:pt x="479" y="234"/>
                </a:cubicBezTo>
                <a:cubicBezTo>
                  <a:pt x="479" y="236"/>
                  <a:pt x="479" y="236"/>
                  <a:pt x="479" y="236"/>
                </a:cubicBezTo>
                <a:cubicBezTo>
                  <a:pt x="468" y="236"/>
                  <a:pt x="468" y="236"/>
                  <a:pt x="468" y="236"/>
                </a:cubicBezTo>
                <a:cubicBezTo>
                  <a:pt x="468" y="235"/>
                  <a:pt x="468" y="235"/>
                  <a:pt x="468" y="235"/>
                </a:cubicBezTo>
                <a:cubicBezTo>
                  <a:pt x="467" y="235"/>
                  <a:pt x="466" y="235"/>
                  <a:pt x="465" y="235"/>
                </a:cubicBezTo>
                <a:cubicBezTo>
                  <a:pt x="465" y="234"/>
                  <a:pt x="465" y="234"/>
                  <a:pt x="465" y="234"/>
                </a:cubicBezTo>
                <a:cubicBezTo>
                  <a:pt x="464" y="234"/>
                  <a:pt x="465" y="235"/>
                  <a:pt x="464" y="235"/>
                </a:cubicBezTo>
                <a:cubicBezTo>
                  <a:pt x="459" y="235"/>
                  <a:pt x="459" y="235"/>
                  <a:pt x="459" y="235"/>
                </a:cubicBezTo>
                <a:cubicBezTo>
                  <a:pt x="459" y="235"/>
                  <a:pt x="459" y="235"/>
                  <a:pt x="459" y="235"/>
                </a:cubicBezTo>
                <a:cubicBezTo>
                  <a:pt x="458" y="236"/>
                  <a:pt x="456" y="236"/>
                  <a:pt x="454" y="236"/>
                </a:cubicBezTo>
                <a:cubicBezTo>
                  <a:pt x="454" y="237"/>
                  <a:pt x="454" y="237"/>
                  <a:pt x="454" y="238"/>
                </a:cubicBezTo>
                <a:cubicBezTo>
                  <a:pt x="452" y="238"/>
                  <a:pt x="449" y="238"/>
                  <a:pt x="447" y="239"/>
                </a:cubicBezTo>
                <a:cubicBezTo>
                  <a:pt x="447" y="238"/>
                  <a:pt x="447" y="238"/>
                  <a:pt x="447" y="238"/>
                </a:cubicBezTo>
                <a:cubicBezTo>
                  <a:pt x="443" y="238"/>
                  <a:pt x="443" y="238"/>
                  <a:pt x="443" y="238"/>
                </a:cubicBezTo>
                <a:cubicBezTo>
                  <a:pt x="443" y="238"/>
                  <a:pt x="442" y="238"/>
                  <a:pt x="441" y="239"/>
                </a:cubicBezTo>
                <a:cubicBezTo>
                  <a:pt x="441" y="238"/>
                  <a:pt x="441" y="238"/>
                  <a:pt x="441" y="238"/>
                </a:cubicBezTo>
                <a:cubicBezTo>
                  <a:pt x="438" y="238"/>
                  <a:pt x="438" y="238"/>
                  <a:pt x="438" y="238"/>
                </a:cubicBezTo>
                <a:cubicBezTo>
                  <a:pt x="438" y="239"/>
                  <a:pt x="438" y="241"/>
                  <a:pt x="439" y="242"/>
                </a:cubicBezTo>
                <a:cubicBezTo>
                  <a:pt x="438" y="242"/>
                  <a:pt x="438" y="242"/>
                  <a:pt x="438" y="242"/>
                </a:cubicBezTo>
                <a:cubicBezTo>
                  <a:pt x="438" y="243"/>
                  <a:pt x="438" y="244"/>
                  <a:pt x="437" y="245"/>
                </a:cubicBezTo>
                <a:cubicBezTo>
                  <a:pt x="439" y="245"/>
                  <a:pt x="439" y="245"/>
                  <a:pt x="439" y="245"/>
                </a:cubicBezTo>
                <a:cubicBezTo>
                  <a:pt x="439" y="247"/>
                  <a:pt x="439" y="247"/>
                  <a:pt x="439" y="247"/>
                </a:cubicBezTo>
                <a:cubicBezTo>
                  <a:pt x="440" y="248"/>
                  <a:pt x="442" y="249"/>
                  <a:pt x="443" y="249"/>
                </a:cubicBezTo>
                <a:cubicBezTo>
                  <a:pt x="443" y="251"/>
                  <a:pt x="444" y="251"/>
                  <a:pt x="444" y="252"/>
                </a:cubicBezTo>
                <a:cubicBezTo>
                  <a:pt x="447" y="253"/>
                  <a:pt x="449" y="254"/>
                  <a:pt x="452" y="254"/>
                </a:cubicBezTo>
                <a:cubicBezTo>
                  <a:pt x="455" y="254"/>
                  <a:pt x="455" y="254"/>
                  <a:pt x="455" y="254"/>
                </a:cubicBezTo>
                <a:cubicBezTo>
                  <a:pt x="455" y="254"/>
                  <a:pt x="455" y="254"/>
                  <a:pt x="455" y="254"/>
                </a:cubicBezTo>
                <a:cubicBezTo>
                  <a:pt x="457" y="253"/>
                  <a:pt x="458" y="254"/>
                  <a:pt x="458" y="254"/>
                </a:cubicBezTo>
                <a:cubicBezTo>
                  <a:pt x="458" y="255"/>
                  <a:pt x="458" y="255"/>
                  <a:pt x="458" y="255"/>
                </a:cubicBezTo>
                <a:cubicBezTo>
                  <a:pt x="460" y="255"/>
                  <a:pt x="461" y="256"/>
                  <a:pt x="462" y="256"/>
                </a:cubicBezTo>
                <a:cubicBezTo>
                  <a:pt x="462" y="256"/>
                  <a:pt x="462" y="256"/>
                  <a:pt x="462" y="256"/>
                </a:cubicBezTo>
                <a:cubicBezTo>
                  <a:pt x="464" y="258"/>
                  <a:pt x="463" y="261"/>
                  <a:pt x="464" y="263"/>
                </a:cubicBezTo>
                <a:cubicBezTo>
                  <a:pt x="464" y="263"/>
                  <a:pt x="464" y="263"/>
                  <a:pt x="464" y="263"/>
                </a:cubicBezTo>
                <a:cubicBezTo>
                  <a:pt x="464" y="264"/>
                  <a:pt x="464" y="264"/>
                  <a:pt x="464" y="264"/>
                </a:cubicBezTo>
                <a:cubicBezTo>
                  <a:pt x="464" y="264"/>
                  <a:pt x="468" y="263"/>
                  <a:pt x="469" y="263"/>
                </a:cubicBezTo>
                <a:cubicBezTo>
                  <a:pt x="469" y="264"/>
                  <a:pt x="469" y="264"/>
                  <a:pt x="470" y="264"/>
                </a:cubicBezTo>
                <a:cubicBezTo>
                  <a:pt x="472" y="266"/>
                  <a:pt x="476" y="265"/>
                  <a:pt x="479" y="265"/>
                </a:cubicBezTo>
                <a:cubicBezTo>
                  <a:pt x="479" y="263"/>
                  <a:pt x="479" y="263"/>
                  <a:pt x="479" y="263"/>
                </a:cubicBezTo>
                <a:cubicBezTo>
                  <a:pt x="481" y="263"/>
                  <a:pt x="483" y="263"/>
                  <a:pt x="484" y="262"/>
                </a:cubicBezTo>
                <a:cubicBezTo>
                  <a:pt x="484" y="262"/>
                  <a:pt x="484" y="263"/>
                  <a:pt x="485" y="263"/>
                </a:cubicBezTo>
                <a:cubicBezTo>
                  <a:pt x="485" y="262"/>
                  <a:pt x="485" y="262"/>
                  <a:pt x="485" y="262"/>
                </a:cubicBezTo>
                <a:cubicBezTo>
                  <a:pt x="489" y="262"/>
                  <a:pt x="489" y="262"/>
                  <a:pt x="489" y="262"/>
                </a:cubicBezTo>
                <a:cubicBezTo>
                  <a:pt x="490" y="263"/>
                  <a:pt x="492" y="263"/>
                  <a:pt x="494" y="263"/>
                </a:cubicBezTo>
                <a:cubicBezTo>
                  <a:pt x="494" y="263"/>
                  <a:pt x="494" y="262"/>
                  <a:pt x="495" y="262"/>
                </a:cubicBezTo>
                <a:cubicBezTo>
                  <a:pt x="497" y="261"/>
                  <a:pt x="500" y="261"/>
                  <a:pt x="503" y="260"/>
                </a:cubicBezTo>
                <a:cubicBezTo>
                  <a:pt x="503" y="258"/>
                  <a:pt x="503" y="258"/>
                  <a:pt x="503" y="258"/>
                </a:cubicBezTo>
                <a:cubicBezTo>
                  <a:pt x="504" y="258"/>
                  <a:pt x="504" y="258"/>
                  <a:pt x="504" y="258"/>
                </a:cubicBezTo>
                <a:cubicBezTo>
                  <a:pt x="504" y="258"/>
                  <a:pt x="504" y="258"/>
                  <a:pt x="504" y="258"/>
                </a:cubicBezTo>
                <a:cubicBezTo>
                  <a:pt x="504" y="258"/>
                  <a:pt x="505" y="259"/>
                  <a:pt x="506" y="258"/>
                </a:cubicBezTo>
                <a:cubicBezTo>
                  <a:pt x="506" y="258"/>
                  <a:pt x="506" y="258"/>
                  <a:pt x="506" y="258"/>
                </a:cubicBezTo>
                <a:cubicBezTo>
                  <a:pt x="508" y="258"/>
                  <a:pt x="508" y="258"/>
                  <a:pt x="508" y="258"/>
                </a:cubicBezTo>
                <a:cubicBezTo>
                  <a:pt x="508" y="257"/>
                  <a:pt x="508" y="257"/>
                  <a:pt x="508" y="257"/>
                </a:cubicBezTo>
                <a:cubicBezTo>
                  <a:pt x="509" y="257"/>
                  <a:pt x="510" y="257"/>
                  <a:pt x="512" y="256"/>
                </a:cubicBezTo>
                <a:cubicBezTo>
                  <a:pt x="512" y="256"/>
                  <a:pt x="512" y="256"/>
                  <a:pt x="512" y="255"/>
                </a:cubicBezTo>
                <a:cubicBezTo>
                  <a:pt x="514" y="255"/>
                  <a:pt x="514" y="255"/>
                  <a:pt x="514" y="255"/>
                </a:cubicBezTo>
                <a:cubicBezTo>
                  <a:pt x="518" y="254"/>
                  <a:pt x="522" y="254"/>
                  <a:pt x="523" y="249"/>
                </a:cubicBezTo>
                <a:cubicBezTo>
                  <a:pt x="526" y="249"/>
                  <a:pt x="530" y="247"/>
                  <a:pt x="531" y="245"/>
                </a:cubicBezTo>
                <a:cubicBezTo>
                  <a:pt x="534" y="245"/>
                  <a:pt x="534" y="245"/>
                  <a:pt x="534" y="245"/>
                </a:cubicBezTo>
                <a:cubicBezTo>
                  <a:pt x="534" y="245"/>
                  <a:pt x="534" y="245"/>
                  <a:pt x="534" y="245"/>
                </a:cubicBezTo>
                <a:cubicBezTo>
                  <a:pt x="535" y="245"/>
                  <a:pt x="535" y="245"/>
                  <a:pt x="535" y="245"/>
                </a:cubicBezTo>
                <a:cubicBezTo>
                  <a:pt x="534" y="247"/>
                  <a:pt x="534" y="250"/>
                  <a:pt x="532" y="251"/>
                </a:cubicBezTo>
                <a:cubicBezTo>
                  <a:pt x="532" y="251"/>
                  <a:pt x="533" y="252"/>
                  <a:pt x="533" y="252"/>
                </a:cubicBezTo>
                <a:cubicBezTo>
                  <a:pt x="537" y="253"/>
                  <a:pt x="538" y="254"/>
                  <a:pt x="541" y="254"/>
                </a:cubicBezTo>
                <a:cubicBezTo>
                  <a:pt x="541" y="257"/>
                  <a:pt x="541" y="257"/>
                  <a:pt x="541" y="257"/>
                </a:cubicBezTo>
                <a:cubicBezTo>
                  <a:pt x="543" y="257"/>
                  <a:pt x="543" y="257"/>
                  <a:pt x="545" y="256"/>
                </a:cubicBezTo>
                <a:cubicBezTo>
                  <a:pt x="545" y="255"/>
                  <a:pt x="545" y="255"/>
                  <a:pt x="545" y="255"/>
                </a:cubicBezTo>
                <a:cubicBezTo>
                  <a:pt x="545" y="255"/>
                  <a:pt x="545" y="255"/>
                  <a:pt x="545" y="255"/>
                </a:cubicBezTo>
                <a:cubicBezTo>
                  <a:pt x="545" y="256"/>
                  <a:pt x="545" y="256"/>
                  <a:pt x="545" y="256"/>
                </a:cubicBezTo>
                <a:cubicBezTo>
                  <a:pt x="546" y="256"/>
                  <a:pt x="547" y="256"/>
                  <a:pt x="547" y="256"/>
                </a:cubicBezTo>
                <a:cubicBezTo>
                  <a:pt x="547" y="257"/>
                  <a:pt x="548" y="257"/>
                  <a:pt x="548" y="258"/>
                </a:cubicBezTo>
                <a:cubicBezTo>
                  <a:pt x="551" y="260"/>
                  <a:pt x="552" y="255"/>
                  <a:pt x="555" y="260"/>
                </a:cubicBezTo>
                <a:cubicBezTo>
                  <a:pt x="557" y="260"/>
                  <a:pt x="557" y="260"/>
                  <a:pt x="557" y="260"/>
                </a:cubicBezTo>
                <a:cubicBezTo>
                  <a:pt x="557" y="259"/>
                  <a:pt x="557" y="259"/>
                  <a:pt x="557" y="259"/>
                </a:cubicBezTo>
                <a:cubicBezTo>
                  <a:pt x="558" y="259"/>
                  <a:pt x="558" y="259"/>
                  <a:pt x="558" y="259"/>
                </a:cubicBezTo>
                <a:cubicBezTo>
                  <a:pt x="558" y="257"/>
                  <a:pt x="558" y="257"/>
                  <a:pt x="558" y="257"/>
                </a:cubicBezTo>
                <a:cubicBezTo>
                  <a:pt x="562" y="257"/>
                  <a:pt x="562" y="257"/>
                  <a:pt x="562" y="257"/>
                </a:cubicBezTo>
                <a:cubicBezTo>
                  <a:pt x="562" y="258"/>
                  <a:pt x="562" y="258"/>
                  <a:pt x="562" y="258"/>
                </a:cubicBezTo>
                <a:cubicBezTo>
                  <a:pt x="564" y="258"/>
                  <a:pt x="564" y="258"/>
                  <a:pt x="564" y="256"/>
                </a:cubicBezTo>
                <a:cubicBezTo>
                  <a:pt x="568" y="256"/>
                  <a:pt x="568" y="255"/>
                  <a:pt x="570" y="254"/>
                </a:cubicBezTo>
                <a:cubicBezTo>
                  <a:pt x="570" y="252"/>
                  <a:pt x="570" y="252"/>
                  <a:pt x="570" y="252"/>
                </a:cubicBezTo>
                <a:cubicBezTo>
                  <a:pt x="568" y="252"/>
                  <a:pt x="568" y="252"/>
                  <a:pt x="568" y="252"/>
                </a:cubicBezTo>
                <a:cubicBezTo>
                  <a:pt x="568" y="249"/>
                  <a:pt x="568" y="249"/>
                  <a:pt x="568" y="249"/>
                </a:cubicBezTo>
                <a:cubicBezTo>
                  <a:pt x="563" y="249"/>
                  <a:pt x="563" y="249"/>
                  <a:pt x="563" y="249"/>
                </a:cubicBezTo>
                <a:cubicBezTo>
                  <a:pt x="563" y="250"/>
                  <a:pt x="562" y="251"/>
                  <a:pt x="562" y="252"/>
                </a:cubicBezTo>
                <a:cubicBezTo>
                  <a:pt x="561" y="252"/>
                  <a:pt x="560" y="251"/>
                  <a:pt x="559" y="251"/>
                </a:cubicBezTo>
                <a:cubicBezTo>
                  <a:pt x="559" y="251"/>
                  <a:pt x="559" y="251"/>
                  <a:pt x="559" y="251"/>
                </a:cubicBezTo>
                <a:cubicBezTo>
                  <a:pt x="557" y="251"/>
                  <a:pt x="557" y="251"/>
                  <a:pt x="557" y="251"/>
                </a:cubicBezTo>
                <a:cubicBezTo>
                  <a:pt x="557" y="250"/>
                  <a:pt x="557" y="249"/>
                  <a:pt x="556" y="248"/>
                </a:cubicBezTo>
                <a:cubicBezTo>
                  <a:pt x="555" y="247"/>
                  <a:pt x="555" y="247"/>
                  <a:pt x="554" y="247"/>
                </a:cubicBezTo>
                <a:cubicBezTo>
                  <a:pt x="554" y="245"/>
                  <a:pt x="554" y="245"/>
                  <a:pt x="554" y="244"/>
                </a:cubicBezTo>
                <a:cubicBezTo>
                  <a:pt x="557" y="244"/>
                  <a:pt x="558" y="245"/>
                  <a:pt x="560" y="246"/>
                </a:cubicBezTo>
                <a:cubicBezTo>
                  <a:pt x="560" y="246"/>
                  <a:pt x="560" y="247"/>
                  <a:pt x="560" y="247"/>
                </a:cubicBezTo>
                <a:cubicBezTo>
                  <a:pt x="563" y="247"/>
                  <a:pt x="566" y="248"/>
                  <a:pt x="569" y="248"/>
                </a:cubicBezTo>
                <a:cubicBezTo>
                  <a:pt x="569" y="246"/>
                  <a:pt x="569" y="246"/>
                  <a:pt x="569" y="246"/>
                </a:cubicBezTo>
                <a:cubicBezTo>
                  <a:pt x="566" y="246"/>
                  <a:pt x="566" y="246"/>
                  <a:pt x="566" y="246"/>
                </a:cubicBezTo>
                <a:cubicBezTo>
                  <a:pt x="566" y="245"/>
                  <a:pt x="566" y="245"/>
                  <a:pt x="566" y="245"/>
                </a:cubicBezTo>
                <a:cubicBezTo>
                  <a:pt x="565" y="245"/>
                  <a:pt x="565" y="245"/>
                  <a:pt x="565" y="245"/>
                </a:cubicBezTo>
                <a:cubicBezTo>
                  <a:pt x="565" y="243"/>
                  <a:pt x="565" y="243"/>
                  <a:pt x="565" y="243"/>
                </a:cubicBezTo>
                <a:cubicBezTo>
                  <a:pt x="568" y="243"/>
                  <a:pt x="567" y="243"/>
                  <a:pt x="569" y="242"/>
                </a:cubicBezTo>
                <a:cubicBezTo>
                  <a:pt x="570" y="244"/>
                  <a:pt x="572" y="244"/>
                  <a:pt x="574" y="245"/>
                </a:cubicBezTo>
                <a:cubicBezTo>
                  <a:pt x="574" y="248"/>
                  <a:pt x="574" y="248"/>
                  <a:pt x="574" y="248"/>
                </a:cubicBezTo>
                <a:cubicBezTo>
                  <a:pt x="575" y="248"/>
                  <a:pt x="576" y="248"/>
                  <a:pt x="577" y="249"/>
                </a:cubicBezTo>
                <a:close/>
                <a:moveTo>
                  <a:pt x="530" y="193"/>
                </a:moveTo>
                <a:cubicBezTo>
                  <a:pt x="529" y="192"/>
                  <a:pt x="529" y="192"/>
                  <a:pt x="528" y="192"/>
                </a:cubicBezTo>
                <a:cubicBezTo>
                  <a:pt x="528" y="190"/>
                  <a:pt x="527" y="189"/>
                  <a:pt x="527" y="187"/>
                </a:cubicBezTo>
                <a:cubicBezTo>
                  <a:pt x="526" y="187"/>
                  <a:pt x="526" y="187"/>
                  <a:pt x="526" y="187"/>
                </a:cubicBezTo>
                <a:cubicBezTo>
                  <a:pt x="526" y="187"/>
                  <a:pt x="526" y="187"/>
                  <a:pt x="525" y="186"/>
                </a:cubicBezTo>
                <a:cubicBezTo>
                  <a:pt x="524" y="186"/>
                  <a:pt x="524" y="186"/>
                  <a:pt x="524" y="186"/>
                </a:cubicBezTo>
                <a:cubicBezTo>
                  <a:pt x="523" y="185"/>
                  <a:pt x="522" y="183"/>
                  <a:pt x="521" y="182"/>
                </a:cubicBezTo>
                <a:cubicBezTo>
                  <a:pt x="518" y="182"/>
                  <a:pt x="518" y="182"/>
                  <a:pt x="518" y="182"/>
                </a:cubicBezTo>
                <a:cubicBezTo>
                  <a:pt x="518" y="185"/>
                  <a:pt x="518" y="185"/>
                  <a:pt x="518" y="185"/>
                </a:cubicBezTo>
                <a:cubicBezTo>
                  <a:pt x="518" y="185"/>
                  <a:pt x="518" y="185"/>
                  <a:pt x="518" y="185"/>
                </a:cubicBezTo>
                <a:cubicBezTo>
                  <a:pt x="517" y="187"/>
                  <a:pt x="517" y="188"/>
                  <a:pt x="517" y="189"/>
                </a:cubicBezTo>
                <a:cubicBezTo>
                  <a:pt x="518" y="189"/>
                  <a:pt x="518" y="189"/>
                  <a:pt x="518" y="189"/>
                </a:cubicBezTo>
                <a:cubicBezTo>
                  <a:pt x="518" y="193"/>
                  <a:pt x="518" y="193"/>
                  <a:pt x="518" y="193"/>
                </a:cubicBezTo>
                <a:cubicBezTo>
                  <a:pt x="518" y="195"/>
                  <a:pt x="519" y="196"/>
                  <a:pt x="520" y="199"/>
                </a:cubicBezTo>
                <a:cubicBezTo>
                  <a:pt x="521" y="199"/>
                  <a:pt x="524" y="199"/>
                  <a:pt x="526" y="199"/>
                </a:cubicBezTo>
                <a:cubicBezTo>
                  <a:pt x="526" y="200"/>
                  <a:pt x="526" y="200"/>
                  <a:pt x="526" y="200"/>
                </a:cubicBezTo>
                <a:cubicBezTo>
                  <a:pt x="527" y="200"/>
                  <a:pt x="527" y="200"/>
                  <a:pt x="527" y="200"/>
                </a:cubicBezTo>
                <a:cubicBezTo>
                  <a:pt x="528" y="200"/>
                  <a:pt x="528" y="201"/>
                  <a:pt x="528" y="201"/>
                </a:cubicBezTo>
                <a:cubicBezTo>
                  <a:pt x="530" y="201"/>
                  <a:pt x="530" y="201"/>
                  <a:pt x="530" y="201"/>
                </a:cubicBezTo>
                <a:cubicBezTo>
                  <a:pt x="530" y="202"/>
                  <a:pt x="530" y="202"/>
                  <a:pt x="530" y="202"/>
                </a:cubicBezTo>
                <a:cubicBezTo>
                  <a:pt x="532" y="202"/>
                  <a:pt x="532" y="202"/>
                  <a:pt x="533" y="201"/>
                </a:cubicBezTo>
                <a:cubicBezTo>
                  <a:pt x="533" y="199"/>
                  <a:pt x="533" y="197"/>
                  <a:pt x="533" y="196"/>
                </a:cubicBezTo>
                <a:cubicBezTo>
                  <a:pt x="532" y="196"/>
                  <a:pt x="532" y="196"/>
                  <a:pt x="531" y="195"/>
                </a:cubicBezTo>
                <a:cubicBezTo>
                  <a:pt x="531" y="194"/>
                  <a:pt x="531" y="194"/>
                  <a:pt x="531" y="194"/>
                </a:cubicBezTo>
                <a:lnTo>
                  <a:pt x="530" y="193"/>
                </a:lnTo>
                <a:close/>
                <a:moveTo>
                  <a:pt x="2040" y="191"/>
                </a:moveTo>
                <a:cubicBezTo>
                  <a:pt x="2044" y="191"/>
                  <a:pt x="2044" y="191"/>
                  <a:pt x="2044" y="191"/>
                </a:cubicBezTo>
                <a:cubicBezTo>
                  <a:pt x="2045" y="188"/>
                  <a:pt x="2045" y="186"/>
                  <a:pt x="2045" y="184"/>
                </a:cubicBezTo>
                <a:cubicBezTo>
                  <a:pt x="2043" y="184"/>
                  <a:pt x="2044" y="184"/>
                  <a:pt x="2043" y="183"/>
                </a:cubicBezTo>
                <a:cubicBezTo>
                  <a:pt x="2037" y="183"/>
                  <a:pt x="2041" y="185"/>
                  <a:pt x="2039" y="188"/>
                </a:cubicBezTo>
                <a:cubicBezTo>
                  <a:pt x="2038" y="188"/>
                  <a:pt x="2038" y="188"/>
                  <a:pt x="2038" y="188"/>
                </a:cubicBezTo>
                <a:cubicBezTo>
                  <a:pt x="2038" y="189"/>
                  <a:pt x="2037" y="189"/>
                  <a:pt x="2037" y="191"/>
                </a:cubicBezTo>
                <a:cubicBezTo>
                  <a:pt x="2038" y="192"/>
                  <a:pt x="2039" y="192"/>
                  <a:pt x="2040" y="192"/>
                </a:cubicBezTo>
                <a:cubicBezTo>
                  <a:pt x="2040" y="192"/>
                  <a:pt x="2040" y="191"/>
                  <a:pt x="2040" y="191"/>
                </a:cubicBezTo>
                <a:close/>
                <a:moveTo>
                  <a:pt x="609" y="187"/>
                </a:moveTo>
                <a:cubicBezTo>
                  <a:pt x="612" y="187"/>
                  <a:pt x="612" y="187"/>
                  <a:pt x="612" y="187"/>
                </a:cubicBezTo>
                <a:cubicBezTo>
                  <a:pt x="612" y="185"/>
                  <a:pt x="612" y="185"/>
                  <a:pt x="612" y="185"/>
                </a:cubicBezTo>
                <a:cubicBezTo>
                  <a:pt x="611" y="184"/>
                  <a:pt x="611" y="185"/>
                  <a:pt x="611" y="184"/>
                </a:cubicBezTo>
                <a:cubicBezTo>
                  <a:pt x="609" y="184"/>
                  <a:pt x="609" y="184"/>
                  <a:pt x="608" y="185"/>
                </a:cubicBezTo>
                <a:cubicBezTo>
                  <a:pt x="609" y="185"/>
                  <a:pt x="609" y="186"/>
                  <a:pt x="609" y="187"/>
                </a:cubicBezTo>
                <a:close/>
                <a:moveTo>
                  <a:pt x="1251" y="213"/>
                </a:moveTo>
                <a:cubicBezTo>
                  <a:pt x="1256" y="213"/>
                  <a:pt x="1256" y="213"/>
                  <a:pt x="1256" y="213"/>
                </a:cubicBezTo>
                <a:cubicBezTo>
                  <a:pt x="1256" y="212"/>
                  <a:pt x="1256" y="212"/>
                  <a:pt x="1256" y="212"/>
                </a:cubicBezTo>
                <a:cubicBezTo>
                  <a:pt x="1257" y="212"/>
                  <a:pt x="1256" y="212"/>
                  <a:pt x="1257" y="211"/>
                </a:cubicBezTo>
                <a:cubicBezTo>
                  <a:pt x="1255" y="210"/>
                  <a:pt x="1254" y="209"/>
                  <a:pt x="1251" y="209"/>
                </a:cubicBezTo>
                <a:cubicBezTo>
                  <a:pt x="1252" y="207"/>
                  <a:pt x="1254" y="207"/>
                  <a:pt x="1255" y="205"/>
                </a:cubicBezTo>
                <a:cubicBezTo>
                  <a:pt x="1251" y="205"/>
                  <a:pt x="1249" y="204"/>
                  <a:pt x="1246" y="203"/>
                </a:cubicBezTo>
                <a:cubicBezTo>
                  <a:pt x="1246" y="202"/>
                  <a:pt x="1246" y="202"/>
                  <a:pt x="1246" y="202"/>
                </a:cubicBezTo>
                <a:cubicBezTo>
                  <a:pt x="1245" y="202"/>
                  <a:pt x="1245" y="202"/>
                  <a:pt x="1245" y="202"/>
                </a:cubicBezTo>
                <a:cubicBezTo>
                  <a:pt x="1245" y="201"/>
                  <a:pt x="1245" y="201"/>
                  <a:pt x="1245" y="201"/>
                </a:cubicBezTo>
                <a:cubicBezTo>
                  <a:pt x="1248" y="201"/>
                  <a:pt x="1249" y="201"/>
                  <a:pt x="1250" y="203"/>
                </a:cubicBezTo>
                <a:cubicBezTo>
                  <a:pt x="1252" y="203"/>
                  <a:pt x="1253" y="203"/>
                  <a:pt x="1254" y="202"/>
                </a:cubicBezTo>
                <a:cubicBezTo>
                  <a:pt x="1255" y="202"/>
                  <a:pt x="1255" y="202"/>
                  <a:pt x="1255" y="202"/>
                </a:cubicBezTo>
                <a:cubicBezTo>
                  <a:pt x="1254" y="201"/>
                  <a:pt x="1254" y="201"/>
                  <a:pt x="1254" y="200"/>
                </a:cubicBezTo>
                <a:cubicBezTo>
                  <a:pt x="1254" y="200"/>
                  <a:pt x="1255" y="200"/>
                  <a:pt x="1255" y="198"/>
                </a:cubicBezTo>
                <a:cubicBezTo>
                  <a:pt x="1252" y="197"/>
                  <a:pt x="1250" y="195"/>
                  <a:pt x="1246" y="197"/>
                </a:cubicBezTo>
                <a:cubicBezTo>
                  <a:pt x="1246" y="197"/>
                  <a:pt x="1246" y="197"/>
                  <a:pt x="1246" y="197"/>
                </a:cubicBezTo>
                <a:cubicBezTo>
                  <a:pt x="1245" y="198"/>
                  <a:pt x="1245" y="197"/>
                  <a:pt x="1244" y="198"/>
                </a:cubicBezTo>
                <a:cubicBezTo>
                  <a:pt x="1243" y="198"/>
                  <a:pt x="1243" y="198"/>
                  <a:pt x="1243" y="198"/>
                </a:cubicBezTo>
                <a:cubicBezTo>
                  <a:pt x="1243" y="197"/>
                  <a:pt x="1243" y="197"/>
                  <a:pt x="1243" y="197"/>
                </a:cubicBezTo>
                <a:cubicBezTo>
                  <a:pt x="1243" y="197"/>
                  <a:pt x="1243" y="197"/>
                  <a:pt x="1243" y="197"/>
                </a:cubicBezTo>
                <a:cubicBezTo>
                  <a:pt x="1245" y="196"/>
                  <a:pt x="1246" y="195"/>
                  <a:pt x="1248" y="195"/>
                </a:cubicBezTo>
                <a:cubicBezTo>
                  <a:pt x="1248" y="195"/>
                  <a:pt x="1249" y="194"/>
                  <a:pt x="1249" y="193"/>
                </a:cubicBezTo>
                <a:cubicBezTo>
                  <a:pt x="1242" y="193"/>
                  <a:pt x="1242" y="193"/>
                  <a:pt x="1242" y="193"/>
                </a:cubicBezTo>
                <a:cubicBezTo>
                  <a:pt x="1243" y="192"/>
                  <a:pt x="1243" y="193"/>
                  <a:pt x="1243" y="191"/>
                </a:cubicBezTo>
                <a:cubicBezTo>
                  <a:pt x="1240" y="189"/>
                  <a:pt x="1236" y="189"/>
                  <a:pt x="1234" y="187"/>
                </a:cubicBezTo>
                <a:cubicBezTo>
                  <a:pt x="1231" y="187"/>
                  <a:pt x="1231" y="187"/>
                  <a:pt x="1230" y="188"/>
                </a:cubicBezTo>
                <a:cubicBezTo>
                  <a:pt x="1230" y="189"/>
                  <a:pt x="1230" y="189"/>
                  <a:pt x="1230" y="189"/>
                </a:cubicBezTo>
                <a:cubicBezTo>
                  <a:pt x="1227" y="189"/>
                  <a:pt x="1227" y="189"/>
                  <a:pt x="1227" y="189"/>
                </a:cubicBezTo>
                <a:cubicBezTo>
                  <a:pt x="1227" y="189"/>
                  <a:pt x="1227" y="189"/>
                  <a:pt x="1227" y="189"/>
                </a:cubicBezTo>
                <a:cubicBezTo>
                  <a:pt x="1226" y="190"/>
                  <a:pt x="1226" y="190"/>
                  <a:pt x="1225" y="190"/>
                </a:cubicBezTo>
                <a:cubicBezTo>
                  <a:pt x="1226" y="192"/>
                  <a:pt x="1226" y="192"/>
                  <a:pt x="1227" y="193"/>
                </a:cubicBezTo>
                <a:cubicBezTo>
                  <a:pt x="1227" y="193"/>
                  <a:pt x="1227" y="193"/>
                  <a:pt x="1227" y="193"/>
                </a:cubicBezTo>
                <a:cubicBezTo>
                  <a:pt x="1224" y="193"/>
                  <a:pt x="1224" y="193"/>
                  <a:pt x="1224" y="193"/>
                </a:cubicBezTo>
                <a:cubicBezTo>
                  <a:pt x="1224" y="193"/>
                  <a:pt x="1224" y="192"/>
                  <a:pt x="1224" y="192"/>
                </a:cubicBezTo>
                <a:cubicBezTo>
                  <a:pt x="1222" y="192"/>
                  <a:pt x="1220" y="192"/>
                  <a:pt x="1219" y="191"/>
                </a:cubicBezTo>
                <a:cubicBezTo>
                  <a:pt x="1219" y="192"/>
                  <a:pt x="1219" y="192"/>
                  <a:pt x="1219" y="192"/>
                </a:cubicBezTo>
                <a:cubicBezTo>
                  <a:pt x="1215" y="192"/>
                  <a:pt x="1216" y="192"/>
                  <a:pt x="1214" y="193"/>
                </a:cubicBezTo>
                <a:cubicBezTo>
                  <a:pt x="1214" y="195"/>
                  <a:pt x="1213" y="196"/>
                  <a:pt x="1213" y="198"/>
                </a:cubicBezTo>
                <a:cubicBezTo>
                  <a:pt x="1217" y="198"/>
                  <a:pt x="1217" y="198"/>
                  <a:pt x="1217" y="198"/>
                </a:cubicBezTo>
                <a:cubicBezTo>
                  <a:pt x="1217" y="200"/>
                  <a:pt x="1217" y="199"/>
                  <a:pt x="1218" y="201"/>
                </a:cubicBezTo>
                <a:cubicBezTo>
                  <a:pt x="1220" y="200"/>
                  <a:pt x="1221" y="200"/>
                  <a:pt x="1222" y="199"/>
                </a:cubicBezTo>
                <a:cubicBezTo>
                  <a:pt x="1222" y="199"/>
                  <a:pt x="1222" y="198"/>
                  <a:pt x="1222" y="198"/>
                </a:cubicBezTo>
                <a:cubicBezTo>
                  <a:pt x="1224" y="198"/>
                  <a:pt x="1225" y="197"/>
                  <a:pt x="1226" y="197"/>
                </a:cubicBezTo>
                <a:cubicBezTo>
                  <a:pt x="1226" y="197"/>
                  <a:pt x="1227" y="196"/>
                  <a:pt x="1228" y="196"/>
                </a:cubicBezTo>
                <a:cubicBezTo>
                  <a:pt x="1228" y="194"/>
                  <a:pt x="1228" y="194"/>
                  <a:pt x="1228" y="194"/>
                </a:cubicBezTo>
                <a:cubicBezTo>
                  <a:pt x="1231" y="194"/>
                  <a:pt x="1230" y="195"/>
                  <a:pt x="1232" y="197"/>
                </a:cubicBezTo>
                <a:cubicBezTo>
                  <a:pt x="1233" y="197"/>
                  <a:pt x="1233" y="197"/>
                  <a:pt x="1233" y="197"/>
                </a:cubicBezTo>
                <a:cubicBezTo>
                  <a:pt x="1233" y="197"/>
                  <a:pt x="1233" y="197"/>
                  <a:pt x="1233" y="197"/>
                </a:cubicBezTo>
                <a:cubicBezTo>
                  <a:pt x="1234" y="197"/>
                  <a:pt x="1234" y="197"/>
                  <a:pt x="1234" y="197"/>
                </a:cubicBezTo>
                <a:cubicBezTo>
                  <a:pt x="1236" y="196"/>
                  <a:pt x="1238" y="197"/>
                  <a:pt x="1240" y="198"/>
                </a:cubicBezTo>
                <a:cubicBezTo>
                  <a:pt x="1240" y="199"/>
                  <a:pt x="1240" y="199"/>
                  <a:pt x="1240" y="199"/>
                </a:cubicBezTo>
                <a:cubicBezTo>
                  <a:pt x="1239" y="199"/>
                  <a:pt x="1238" y="199"/>
                  <a:pt x="1237" y="199"/>
                </a:cubicBezTo>
                <a:cubicBezTo>
                  <a:pt x="1238" y="202"/>
                  <a:pt x="1237" y="200"/>
                  <a:pt x="1239" y="201"/>
                </a:cubicBezTo>
                <a:cubicBezTo>
                  <a:pt x="1237" y="203"/>
                  <a:pt x="1238" y="203"/>
                  <a:pt x="1238" y="206"/>
                </a:cubicBezTo>
                <a:cubicBezTo>
                  <a:pt x="1239" y="206"/>
                  <a:pt x="1240" y="206"/>
                  <a:pt x="1240" y="206"/>
                </a:cubicBezTo>
                <a:cubicBezTo>
                  <a:pt x="1240" y="207"/>
                  <a:pt x="1240" y="207"/>
                  <a:pt x="1240" y="207"/>
                </a:cubicBezTo>
                <a:cubicBezTo>
                  <a:pt x="1242" y="207"/>
                  <a:pt x="1242" y="207"/>
                  <a:pt x="1242" y="207"/>
                </a:cubicBezTo>
                <a:cubicBezTo>
                  <a:pt x="1243" y="208"/>
                  <a:pt x="1243" y="208"/>
                  <a:pt x="1243" y="209"/>
                </a:cubicBezTo>
                <a:cubicBezTo>
                  <a:pt x="1245" y="209"/>
                  <a:pt x="1245" y="209"/>
                  <a:pt x="1245" y="209"/>
                </a:cubicBezTo>
                <a:cubicBezTo>
                  <a:pt x="1245" y="210"/>
                  <a:pt x="1245" y="210"/>
                  <a:pt x="1245" y="210"/>
                </a:cubicBezTo>
                <a:cubicBezTo>
                  <a:pt x="1247" y="210"/>
                  <a:pt x="1247" y="210"/>
                  <a:pt x="1247" y="210"/>
                </a:cubicBezTo>
                <a:cubicBezTo>
                  <a:pt x="1248" y="210"/>
                  <a:pt x="1248" y="211"/>
                  <a:pt x="1248" y="211"/>
                </a:cubicBezTo>
                <a:cubicBezTo>
                  <a:pt x="1249" y="211"/>
                  <a:pt x="1249" y="211"/>
                  <a:pt x="1249" y="211"/>
                </a:cubicBezTo>
                <a:cubicBezTo>
                  <a:pt x="1249" y="212"/>
                  <a:pt x="1249" y="212"/>
                  <a:pt x="1249" y="212"/>
                </a:cubicBezTo>
                <a:cubicBezTo>
                  <a:pt x="1251" y="213"/>
                  <a:pt x="1250" y="211"/>
                  <a:pt x="1251" y="213"/>
                </a:cubicBezTo>
                <a:close/>
                <a:moveTo>
                  <a:pt x="2113" y="197"/>
                </a:moveTo>
                <a:cubicBezTo>
                  <a:pt x="2116" y="197"/>
                  <a:pt x="2116" y="197"/>
                  <a:pt x="2116" y="197"/>
                </a:cubicBezTo>
                <a:cubicBezTo>
                  <a:pt x="2116" y="195"/>
                  <a:pt x="2116" y="195"/>
                  <a:pt x="2117" y="195"/>
                </a:cubicBezTo>
                <a:cubicBezTo>
                  <a:pt x="2117" y="193"/>
                  <a:pt x="2117" y="192"/>
                  <a:pt x="2117" y="191"/>
                </a:cubicBezTo>
                <a:cubicBezTo>
                  <a:pt x="2116" y="191"/>
                  <a:pt x="2116" y="191"/>
                  <a:pt x="2116" y="191"/>
                </a:cubicBezTo>
                <a:cubicBezTo>
                  <a:pt x="2116" y="190"/>
                  <a:pt x="2116" y="189"/>
                  <a:pt x="2115" y="189"/>
                </a:cubicBezTo>
                <a:cubicBezTo>
                  <a:pt x="2112" y="189"/>
                  <a:pt x="2112" y="191"/>
                  <a:pt x="2109" y="192"/>
                </a:cubicBezTo>
                <a:cubicBezTo>
                  <a:pt x="2110" y="195"/>
                  <a:pt x="2111" y="195"/>
                  <a:pt x="2113" y="197"/>
                </a:cubicBezTo>
                <a:close/>
                <a:moveTo>
                  <a:pt x="610" y="191"/>
                </a:moveTo>
                <a:cubicBezTo>
                  <a:pt x="610" y="190"/>
                  <a:pt x="610" y="190"/>
                  <a:pt x="610" y="190"/>
                </a:cubicBezTo>
                <a:cubicBezTo>
                  <a:pt x="608" y="190"/>
                  <a:pt x="608" y="190"/>
                  <a:pt x="608" y="190"/>
                </a:cubicBezTo>
                <a:cubicBezTo>
                  <a:pt x="609" y="191"/>
                  <a:pt x="608" y="190"/>
                  <a:pt x="610" y="191"/>
                </a:cubicBezTo>
                <a:close/>
                <a:moveTo>
                  <a:pt x="2521" y="195"/>
                </a:moveTo>
                <a:cubicBezTo>
                  <a:pt x="2521" y="193"/>
                  <a:pt x="2521" y="193"/>
                  <a:pt x="2521" y="193"/>
                </a:cubicBezTo>
                <a:cubicBezTo>
                  <a:pt x="2520" y="192"/>
                  <a:pt x="2521" y="193"/>
                  <a:pt x="2520" y="192"/>
                </a:cubicBezTo>
                <a:cubicBezTo>
                  <a:pt x="2519" y="192"/>
                  <a:pt x="2519" y="192"/>
                  <a:pt x="2518" y="193"/>
                </a:cubicBezTo>
                <a:cubicBezTo>
                  <a:pt x="2518" y="195"/>
                  <a:pt x="2518" y="195"/>
                  <a:pt x="2518" y="195"/>
                </a:cubicBezTo>
                <a:lnTo>
                  <a:pt x="2521" y="195"/>
                </a:lnTo>
                <a:close/>
                <a:moveTo>
                  <a:pt x="2069" y="197"/>
                </a:moveTo>
                <a:cubicBezTo>
                  <a:pt x="2070" y="197"/>
                  <a:pt x="2070" y="197"/>
                  <a:pt x="2070" y="197"/>
                </a:cubicBezTo>
                <a:cubicBezTo>
                  <a:pt x="2070" y="196"/>
                  <a:pt x="2070" y="195"/>
                  <a:pt x="2071" y="195"/>
                </a:cubicBezTo>
                <a:cubicBezTo>
                  <a:pt x="2070" y="194"/>
                  <a:pt x="2070" y="194"/>
                  <a:pt x="2068" y="194"/>
                </a:cubicBezTo>
                <a:cubicBezTo>
                  <a:pt x="2068" y="196"/>
                  <a:pt x="2068" y="196"/>
                  <a:pt x="2068" y="196"/>
                </a:cubicBezTo>
                <a:cubicBezTo>
                  <a:pt x="2069" y="196"/>
                  <a:pt x="2069" y="196"/>
                  <a:pt x="2069" y="197"/>
                </a:cubicBezTo>
                <a:close/>
                <a:moveTo>
                  <a:pt x="2513" y="195"/>
                </a:moveTo>
                <a:cubicBezTo>
                  <a:pt x="2512" y="196"/>
                  <a:pt x="2512" y="195"/>
                  <a:pt x="2511" y="197"/>
                </a:cubicBezTo>
                <a:cubicBezTo>
                  <a:pt x="2511" y="197"/>
                  <a:pt x="2511" y="197"/>
                  <a:pt x="2511" y="197"/>
                </a:cubicBezTo>
                <a:cubicBezTo>
                  <a:pt x="2511" y="197"/>
                  <a:pt x="2511" y="197"/>
                  <a:pt x="2511" y="197"/>
                </a:cubicBezTo>
                <a:cubicBezTo>
                  <a:pt x="2511" y="197"/>
                  <a:pt x="2512" y="197"/>
                  <a:pt x="2513" y="197"/>
                </a:cubicBezTo>
                <a:lnTo>
                  <a:pt x="2513" y="195"/>
                </a:lnTo>
                <a:close/>
                <a:moveTo>
                  <a:pt x="2515" y="197"/>
                </a:moveTo>
                <a:cubicBezTo>
                  <a:pt x="2515" y="196"/>
                  <a:pt x="2515" y="196"/>
                  <a:pt x="2515" y="196"/>
                </a:cubicBezTo>
                <a:cubicBezTo>
                  <a:pt x="2516" y="195"/>
                  <a:pt x="2515" y="196"/>
                  <a:pt x="2516" y="195"/>
                </a:cubicBezTo>
                <a:cubicBezTo>
                  <a:pt x="2515" y="195"/>
                  <a:pt x="2515" y="195"/>
                  <a:pt x="2515" y="195"/>
                </a:cubicBezTo>
                <a:cubicBezTo>
                  <a:pt x="2515" y="197"/>
                  <a:pt x="2514" y="196"/>
                  <a:pt x="2515" y="197"/>
                </a:cubicBezTo>
                <a:close/>
                <a:moveTo>
                  <a:pt x="2489" y="197"/>
                </a:moveTo>
                <a:cubicBezTo>
                  <a:pt x="2489" y="197"/>
                  <a:pt x="2488" y="198"/>
                  <a:pt x="2488" y="199"/>
                </a:cubicBezTo>
                <a:cubicBezTo>
                  <a:pt x="2491" y="199"/>
                  <a:pt x="2491" y="199"/>
                  <a:pt x="2491" y="199"/>
                </a:cubicBezTo>
                <a:cubicBezTo>
                  <a:pt x="2490" y="197"/>
                  <a:pt x="2491" y="198"/>
                  <a:pt x="2490" y="197"/>
                </a:cubicBezTo>
                <a:cubicBezTo>
                  <a:pt x="2489" y="197"/>
                  <a:pt x="2490" y="197"/>
                  <a:pt x="2489" y="197"/>
                </a:cubicBezTo>
                <a:close/>
                <a:moveTo>
                  <a:pt x="2522" y="197"/>
                </a:moveTo>
                <a:cubicBezTo>
                  <a:pt x="2522" y="197"/>
                  <a:pt x="2522" y="197"/>
                  <a:pt x="2522" y="197"/>
                </a:cubicBezTo>
                <a:cubicBezTo>
                  <a:pt x="2521" y="197"/>
                  <a:pt x="2521" y="197"/>
                  <a:pt x="2521" y="197"/>
                </a:cubicBezTo>
                <a:cubicBezTo>
                  <a:pt x="2522" y="197"/>
                  <a:pt x="2521" y="197"/>
                  <a:pt x="2522" y="197"/>
                </a:cubicBezTo>
                <a:close/>
                <a:moveTo>
                  <a:pt x="2528" y="197"/>
                </a:moveTo>
                <a:cubicBezTo>
                  <a:pt x="2524" y="197"/>
                  <a:pt x="2524" y="197"/>
                  <a:pt x="2524" y="197"/>
                </a:cubicBezTo>
                <a:cubicBezTo>
                  <a:pt x="2524" y="199"/>
                  <a:pt x="2524" y="199"/>
                  <a:pt x="2524" y="199"/>
                </a:cubicBezTo>
                <a:cubicBezTo>
                  <a:pt x="2526" y="198"/>
                  <a:pt x="2527" y="198"/>
                  <a:pt x="2528" y="198"/>
                </a:cubicBezTo>
                <a:lnTo>
                  <a:pt x="2528" y="197"/>
                </a:lnTo>
                <a:close/>
                <a:moveTo>
                  <a:pt x="2505" y="203"/>
                </a:moveTo>
                <a:cubicBezTo>
                  <a:pt x="2505" y="203"/>
                  <a:pt x="2505" y="203"/>
                  <a:pt x="2505" y="203"/>
                </a:cubicBezTo>
                <a:cubicBezTo>
                  <a:pt x="2506" y="203"/>
                  <a:pt x="2506" y="203"/>
                  <a:pt x="2506" y="203"/>
                </a:cubicBezTo>
                <a:cubicBezTo>
                  <a:pt x="2506" y="203"/>
                  <a:pt x="2506" y="202"/>
                  <a:pt x="2507" y="201"/>
                </a:cubicBezTo>
                <a:cubicBezTo>
                  <a:pt x="2508" y="201"/>
                  <a:pt x="2509" y="202"/>
                  <a:pt x="2510" y="202"/>
                </a:cubicBezTo>
                <a:cubicBezTo>
                  <a:pt x="2509" y="200"/>
                  <a:pt x="2509" y="199"/>
                  <a:pt x="2508" y="198"/>
                </a:cubicBezTo>
                <a:cubicBezTo>
                  <a:pt x="2506" y="198"/>
                  <a:pt x="2506" y="198"/>
                  <a:pt x="2506" y="198"/>
                </a:cubicBezTo>
                <a:cubicBezTo>
                  <a:pt x="2506" y="199"/>
                  <a:pt x="2506" y="199"/>
                  <a:pt x="2506" y="199"/>
                </a:cubicBezTo>
                <a:cubicBezTo>
                  <a:pt x="2505" y="199"/>
                  <a:pt x="2505" y="199"/>
                  <a:pt x="2505" y="199"/>
                </a:cubicBezTo>
                <a:cubicBezTo>
                  <a:pt x="2505" y="200"/>
                  <a:pt x="2506" y="201"/>
                  <a:pt x="2506" y="201"/>
                </a:cubicBezTo>
                <a:cubicBezTo>
                  <a:pt x="2505" y="201"/>
                  <a:pt x="2505" y="201"/>
                  <a:pt x="2505" y="201"/>
                </a:cubicBezTo>
                <a:cubicBezTo>
                  <a:pt x="2505" y="203"/>
                  <a:pt x="2505" y="202"/>
                  <a:pt x="2505" y="203"/>
                </a:cubicBezTo>
                <a:close/>
                <a:moveTo>
                  <a:pt x="2536" y="199"/>
                </a:moveTo>
                <a:cubicBezTo>
                  <a:pt x="2534" y="199"/>
                  <a:pt x="2531" y="199"/>
                  <a:pt x="2529" y="199"/>
                </a:cubicBezTo>
                <a:cubicBezTo>
                  <a:pt x="2529" y="201"/>
                  <a:pt x="2529" y="201"/>
                  <a:pt x="2529" y="201"/>
                </a:cubicBezTo>
                <a:cubicBezTo>
                  <a:pt x="2532" y="201"/>
                  <a:pt x="2532" y="202"/>
                  <a:pt x="2536" y="202"/>
                </a:cubicBezTo>
                <a:cubicBezTo>
                  <a:pt x="2536" y="201"/>
                  <a:pt x="2536" y="200"/>
                  <a:pt x="2536" y="199"/>
                </a:cubicBezTo>
                <a:close/>
                <a:moveTo>
                  <a:pt x="2099" y="208"/>
                </a:moveTo>
                <a:cubicBezTo>
                  <a:pt x="2100" y="208"/>
                  <a:pt x="2102" y="206"/>
                  <a:pt x="2103" y="206"/>
                </a:cubicBezTo>
                <a:cubicBezTo>
                  <a:pt x="2103" y="205"/>
                  <a:pt x="2103" y="205"/>
                  <a:pt x="2103" y="205"/>
                </a:cubicBezTo>
                <a:cubicBezTo>
                  <a:pt x="2105" y="205"/>
                  <a:pt x="2105" y="205"/>
                  <a:pt x="2105" y="205"/>
                </a:cubicBezTo>
                <a:cubicBezTo>
                  <a:pt x="2105" y="204"/>
                  <a:pt x="2105" y="204"/>
                  <a:pt x="2105" y="204"/>
                </a:cubicBezTo>
                <a:cubicBezTo>
                  <a:pt x="2106" y="204"/>
                  <a:pt x="2106" y="205"/>
                  <a:pt x="2106" y="205"/>
                </a:cubicBezTo>
                <a:cubicBezTo>
                  <a:pt x="2107" y="205"/>
                  <a:pt x="2107" y="205"/>
                  <a:pt x="2107" y="205"/>
                </a:cubicBezTo>
                <a:cubicBezTo>
                  <a:pt x="2107" y="204"/>
                  <a:pt x="2107" y="204"/>
                  <a:pt x="2107" y="204"/>
                </a:cubicBezTo>
                <a:cubicBezTo>
                  <a:pt x="2109" y="204"/>
                  <a:pt x="2109" y="204"/>
                  <a:pt x="2109" y="204"/>
                </a:cubicBezTo>
                <a:cubicBezTo>
                  <a:pt x="2109" y="204"/>
                  <a:pt x="2109" y="204"/>
                  <a:pt x="2109" y="204"/>
                </a:cubicBezTo>
                <a:cubicBezTo>
                  <a:pt x="2112" y="202"/>
                  <a:pt x="2109" y="201"/>
                  <a:pt x="2107" y="201"/>
                </a:cubicBezTo>
                <a:cubicBezTo>
                  <a:pt x="2107" y="200"/>
                  <a:pt x="2107" y="200"/>
                  <a:pt x="2107" y="200"/>
                </a:cubicBezTo>
                <a:cubicBezTo>
                  <a:pt x="2106" y="200"/>
                  <a:pt x="2105" y="199"/>
                  <a:pt x="2104" y="199"/>
                </a:cubicBezTo>
                <a:cubicBezTo>
                  <a:pt x="2102" y="201"/>
                  <a:pt x="2101" y="203"/>
                  <a:pt x="2098" y="204"/>
                </a:cubicBezTo>
                <a:cubicBezTo>
                  <a:pt x="2098" y="207"/>
                  <a:pt x="2098" y="207"/>
                  <a:pt x="2098" y="207"/>
                </a:cubicBezTo>
                <a:cubicBezTo>
                  <a:pt x="2099" y="207"/>
                  <a:pt x="2099" y="207"/>
                  <a:pt x="2099" y="207"/>
                </a:cubicBezTo>
                <a:lnTo>
                  <a:pt x="2099" y="208"/>
                </a:lnTo>
                <a:close/>
                <a:moveTo>
                  <a:pt x="2518" y="204"/>
                </a:moveTo>
                <a:cubicBezTo>
                  <a:pt x="2520" y="203"/>
                  <a:pt x="2520" y="203"/>
                  <a:pt x="2521" y="201"/>
                </a:cubicBezTo>
                <a:cubicBezTo>
                  <a:pt x="2522" y="201"/>
                  <a:pt x="2522" y="201"/>
                  <a:pt x="2522" y="201"/>
                </a:cubicBezTo>
                <a:cubicBezTo>
                  <a:pt x="2522" y="201"/>
                  <a:pt x="2522" y="201"/>
                  <a:pt x="2522" y="201"/>
                </a:cubicBezTo>
                <a:cubicBezTo>
                  <a:pt x="2519" y="201"/>
                  <a:pt x="2517" y="203"/>
                  <a:pt x="2517" y="205"/>
                </a:cubicBezTo>
                <a:cubicBezTo>
                  <a:pt x="2518" y="205"/>
                  <a:pt x="2518" y="205"/>
                  <a:pt x="2518" y="205"/>
                </a:cubicBezTo>
                <a:lnTo>
                  <a:pt x="2518" y="204"/>
                </a:lnTo>
                <a:close/>
                <a:moveTo>
                  <a:pt x="2483" y="202"/>
                </a:moveTo>
                <a:cubicBezTo>
                  <a:pt x="2484" y="202"/>
                  <a:pt x="2486" y="202"/>
                  <a:pt x="2487" y="203"/>
                </a:cubicBezTo>
                <a:cubicBezTo>
                  <a:pt x="2487" y="201"/>
                  <a:pt x="2487" y="201"/>
                  <a:pt x="2487" y="201"/>
                </a:cubicBezTo>
                <a:cubicBezTo>
                  <a:pt x="2483" y="201"/>
                  <a:pt x="2483" y="201"/>
                  <a:pt x="2483" y="201"/>
                </a:cubicBezTo>
                <a:lnTo>
                  <a:pt x="2483" y="202"/>
                </a:lnTo>
                <a:close/>
                <a:moveTo>
                  <a:pt x="2513" y="207"/>
                </a:moveTo>
                <a:cubicBezTo>
                  <a:pt x="2513" y="208"/>
                  <a:pt x="2513" y="208"/>
                  <a:pt x="2513" y="208"/>
                </a:cubicBezTo>
                <a:cubicBezTo>
                  <a:pt x="2514" y="208"/>
                  <a:pt x="2514" y="208"/>
                  <a:pt x="2514" y="208"/>
                </a:cubicBezTo>
                <a:cubicBezTo>
                  <a:pt x="2514" y="207"/>
                  <a:pt x="2514" y="207"/>
                  <a:pt x="2514" y="207"/>
                </a:cubicBezTo>
                <a:cubicBezTo>
                  <a:pt x="2515" y="207"/>
                  <a:pt x="2515" y="207"/>
                  <a:pt x="2515" y="207"/>
                </a:cubicBezTo>
                <a:cubicBezTo>
                  <a:pt x="2514" y="206"/>
                  <a:pt x="2514" y="205"/>
                  <a:pt x="2513" y="204"/>
                </a:cubicBezTo>
                <a:cubicBezTo>
                  <a:pt x="2512" y="205"/>
                  <a:pt x="2512" y="206"/>
                  <a:pt x="2513" y="207"/>
                </a:cubicBezTo>
                <a:close/>
                <a:moveTo>
                  <a:pt x="2526" y="204"/>
                </a:moveTo>
                <a:cubicBezTo>
                  <a:pt x="2527" y="205"/>
                  <a:pt x="2527" y="205"/>
                  <a:pt x="2528" y="204"/>
                </a:cubicBezTo>
                <a:cubicBezTo>
                  <a:pt x="2529" y="203"/>
                  <a:pt x="2527" y="204"/>
                  <a:pt x="2526" y="204"/>
                </a:cubicBezTo>
                <a:close/>
                <a:moveTo>
                  <a:pt x="2534" y="210"/>
                </a:moveTo>
                <a:cubicBezTo>
                  <a:pt x="2536" y="210"/>
                  <a:pt x="2536" y="210"/>
                  <a:pt x="2536" y="210"/>
                </a:cubicBezTo>
                <a:cubicBezTo>
                  <a:pt x="2536" y="210"/>
                  <a:pt x="2536" y="210"/>
                  <a:pt x="2536" y="210"/>
                </a:cubicBezTo>
                <a:cubicBezTo>
                  <a:pt x="2536" y="210"/>
                  <a:pt x="2536" y="210"/>
                  <a:pt x="2536" y="210"/>
                </a:cubicBezTo>
                <a:cubicBezTo>
                  <a:pt x="2536" y="207"/>
                  <a:pt x="2536" y="207"/>
                  <a:pt x="2535" y="205"/>
                </a:cubicBezTo>
                <a:cubicBezTo>
                  <a:pt x="2534" y="205"/>
                  <a:pt x="2534" y="205"/>
                  <a:pt x="2532" y="204"/>
                </a:cubicBezTo>
                <a:cubicBezTo>
                  <a:pt x="2532" y="206"/>
                  <a:pt x="2533" y="207"/>
                  <a:pt x="2533" y="207"/>
                </a:cubicBezTo>
                <a:cubicBezTo>
                  <a:pt x="2532" y="207"/>
                  <a:pt x="2532" y="207"/>
                  <a:pt x="2532" y="207"/>
                </a:cubicBezTo>
                <a:cubicBezTo>
                  <a:pt x="2533" y="209"/>
                  <a:pt x="2533" y="209"/>
                  <a:pt x="2534" y="210"/>
                </a:cubicBezTo>
                <a:close/>
                <a:moveTo>
                  <a:pt x="2505" y="210"/>
                </a:moveTo>
                <a:cubicBezTo>
                  <a:pt x="2507" y="210"/>
                  <a:pt x="2509" y="210"/>
                  <a:pt x="2511" y="210"/>
                </a:cubicBezTo>
                <a:cubicBezTo>
                  <a:pt x="2511" y="208"/>
                  <a:pt x="2511" y="207"/>
                  <a:pt x="2510" y="206"/>
                </a:cubicBezTo>
                <a:cubicBezTo>
                  <a:pt x="2510" y="206"/>
                  <a:pt x="2510" y="206"/>
                  <a:pt x="2510" y="206"/>
                </a:cubicBezTo>
                <a:cubicBezTo>
                  <a:pt x="2509" y="205"/>
                  <a:pt x="2509" y="206"/>
                  <a:pt x="2509" y="206"/>
                </a:cubicBezTo>
                <a:cubicBezTo>
                  <a:pt x="2507" y="206"/>
                  <a:pt x="2506" y="207"/>
                  <a:pt x="2505" y="207"/>
                </a:cubicBezTo>
                <a:lnTo>
                  <a:pt x="2505" y="210"/>
                </a:lnTo>
                <a:close/>
                <a:moveTo>
                  <a:pt x="2526" y="210"/>
                </a:moveTo>
                <a:cubicBezTo>
                  <a:pt x="2526" y="210"/>
                  <a:pt x="2526" y="210"/>
                  <a:pt x="2526" y="210"/>
                </a:cubicBezTo>
                <a:cubicBezTo>
                  <a:pt x="2529" y="210"/>
                  <a:pt x="2529" y="210"/>
                  <a:pt x="2529" y="210"/>
                </a:cubicBezTo>
                <a:cubicBezTo>
                  <a:pt x="2529" y="210"/>
                  <a:pt x="2529" y="210"/>
                  <a:pt x="2529" y="210"/>
                </a:cubicBezTo>
                <a:cubicBezTo>
                  <a:pt x="2530" y="209"/>
                  <a:pt x="2529" y="210"/>
                  <a:pt x="2530" y="208"/>
                </a:cubicBezTo>
                <a:cubicBezTo>
                  <a:pt x="2524" y="206"/>
                  <a:pt x="2524" y="206"/>
                  <a:pt x="2524" y="206"/>
                </a:cubicBezTo>
                <a:cubicBezTo>
                  <a:pt x="2524" y="207"/>
                  <a:pt x="2523" y="208"/>
                  <a:pt x="2522" y="209"/>
                </a:cubicBezTo>
                <a:cubicBezTo>
                  <a:pt x="2523" y="209"/>
                  <a:pt x="2524" y="210"/>
                  <a:pt x="2526" y="210"/>
                </a:cubicBezTo>
                <a:close/>
                <a:moveTo>
                  <a:pt x="2516" y="208"/>
                </a:moveTo>
                <a:cubicBezTo>
                  <a:pt x="2515" y="209"/>
                  <a:pt x="2515" y="209"/>
                  <a:pt x="2513" y="210"/>
                </a:cubicBezTo>
                <a:cubicBezTo>
                  <a:pt x="2514" y="212"/>
                  <a:pt x="2514" y="212"/>
                  <a:pt x="2515" y="213"/>
                </a:cubicBezTo>
                <a:cubicBezTo>
                  <a:pt x="2517" y="213"/>
                  <a:pt x="2517" y="213"/>
                  <a:pt x="2517" y="213"/>
                </a:cubicBezTo>
                <a:cubicBezTo>
                  <a:pt x="2517" y="212"/>
                  <a:pt x="2517" y="212"/>
                  <a:pt x="2517" y="212"/>
                </a:cubicBezTo>
                <a:cubicBezTo>
                  <a:pt x="2517" y="212"/>
                  <a:pt x="2517" y="212"/>
                  <a:pt x="2517" y="212"/>
                </a:cubicBezTo>
                <a:cubicBezTo>
                  <a:pt x="2517" y="211"/>
                  <a:pt x="2517" y="210"/>
                  <a:pt x="2517" y="209"/>
                </a:cubicBezTo>
                <a:cubicBezTo>
                  <a:pt x="2516" y="209"/>
                  <a:pt x="2516" y="209"/>
                  <a:pt x="2516" y="209"/>
                </a:cubicBezTo>
                <a:lnTo>
                  <a:pt x="2516" y="208"/>
                </a:lnTo>
                <a:close/>
                <a:moveTo>
                  <a:pt x="2526" y="214"/>
                </a:moveTo>
                <a:cubicBezTo>
                  <a:pt x="2529" y="214"/>
                  <a:pt x="2529" y="214"/>
                  <a:pt x="2530" y="212"/>
                </a:cubicBezTo>
                <a:cubicBezTo>
                  <a:pt x="2526" y="212"/>
                  <a:pt x="2526" y="212"/>
                  <a:pt x="2526" y="212"/>
                </a:cubicBezTo>
                <a:lnTo>
                  <a:pt x="2526" y="214"/>
                </a:lnTo>
                <a:close/>
                <a:moveTo>
                  <a:pt x="2531" y="214"/>
                </a:moveTo>
                <a:cubicBezTo>
                  <a:pt x="2532" y="214"/>
                  <a:pt x="2531" y="214"/>
                  <a:pt x="2532" y="214"/>
                </a:cubicBezTo>
                <a:cubicBezTo>
                  <a:pt x="2530" y="214"/>
                  <a:pt x="2530" y="214"/>
                  <a:pt x="2530" y="214"/>
                </a:cubicBezTo>
                <a:cubicBezTo>
                  <a:pt x="2530" y="214"/>
                  <a:pt x="2530" y="215"/>
                  <a:pt x="2530" y="215"/>
                </a:cubicBezTo>
                <a:cubicBezTo>
                  <a:pt x="2531" y="215"/>
                  <a:pt x="2530" y="215"/>
                  <a:pt x="2531" y="214"/>
                </a:cubicBezTo>
                <a:close/>
                <a:moveTo>
                  <a:pt x="817" y="218"/>
                </a:moveTo>
                <a:cubicBezTo>
                  <a:pt x="817" y="217"/>
                  <a:pt x="817" y="217"/>
                  <a:pt x="817" y="217"/>
                </a:cubicBezTo>
                <a:cubicBezTo>
                  <a:pt x="818" y="217"/>
                  <a:pt x="818" y="217"/>
                  <a:pt x="818" y="217"/>
                </a:cubicBezTo>
                <a:cubicBezTo>
                  <a:pt x="818" y="215"/>
                  <a:pt x="818" y="216"/>
                  <a:pt x="817" y="215"/>
                </a:cubicBezTo>
                <a:cubicBezTo>
                  <a:pt x="817" y="215"/>
                  <a:pt x="816" y="216"/>
                  <a:pt x="816" y="216"/>
                </a:cubicBezTo>
                <a:cubicBezTo>
                  <a:pt x="816" y="217"/>
                  <a:pt x="816" y="217"/>
                  <a:pt x="816" y="217"/>
                </a:cubicBezTo>
                <a:cubicBezTo>
                  <a:pt x="817" y="217"/>
                  <a:pt x="817" y="217"/>
                  <a:pt x="817" y="217"/>
                </a:cubicBezTo>
                <a:cubicBezTo>
                  <a:pt x="817" y="218"/>
                  <a:pt x="817" y="218"/>
                  <a:pt x="817" y="218"/>
                </a:cubicBezTo>
                <a:close/>
                <a:moveTo>
                  <a:pt x="982" y="218"/>
                </a:moveTo>
                <a:cubicBezTo>
                  <a:pt x="982" y="219"/>
                  <a:pt x="982" y="219"/>
                  <a:pt x="982" y="219"/>
                </a:cubicBezTo>
                <a:cubicBezTo>
                  <a:pt x="981" y="219"/>
                  <a:pt x="980" y="219"/>
                  <a:pt x="980" y="220"/>
                </a:cubicBezTo>
                <a:cubicBezTo>
                  <a:pt x="980" y="221"/>
                  <a:pt x="981" y="221"/>
                  <a:pt x="981" y="222"/>
                </a:cubicBezTo>
                <a:cubicBezTo>
                  <a:pt x="983" y="222"/>
                  <a:pt x="983" y="222"/>
                  <a:pt x="983" y="222"/>
                </a:cubicBezTo>
                <a:cubicBezTo>
                  <a:pt x="983" y="219"/>
                  <a:pt x="983" y="219"/>
                  <a:pt x="983" y="219"/>
                </a:cubicBezTo>
                <a:cubicBezTo>
                  <a:pt x="982" y="219"/>
                  <a:pt x="982" y="219"/>
                  <a:pt x="982" y="219"/>
                </a:cubicBezTo>
                <a:cubicBezTo>
                  <a:pt x="982" y="218"/>
                  <a:pt x="982" y="218"/>
                  <a:pt x="982" y="218"/>
                </a:cubicBezTo>
                <a:close/>
                <a:moveTo>
                  <a:pt x="992" y="221"/>
                </a:moveTo>
                <a:cubicBezTo>
                  <a:pt x="993" y="221"/>
                  <a:pt x="993" y="221"/>
                  <a:pt x="993" y="221"/>
                </a:cubicBezTo>
                <a:cubicBezTo>
                  <a:pt x="993" y="220"/>
                  <a:pt x="993" y="220"/>
                  <a:pt x="993" y="220"/>
                </a:cubicBezTo>
                <a:cubicBezTo>
                  <a:pt x="990" y="220"/>
                  <a:pt x="990" y="220"/>
                  <a:pt x="990" y="220"/>
                </a:cubicBezTo>
                <a:cubicBezTo>
                  <a:pt x="990" y="221"/>
                  <a:pt x="990" y="221"/>
                  <a:pt x="990" y="222"/>
                </a:cubicBezTo>
                <a:cubicBezTo>
                  <a:pt x="992" y="222"/>
                  <a:pt x="992" y="222"/>
                  <a:pt x="992" y="222"/>
                </a:cubicBezTo>
                <a:lnTo>
                  <a:pt x="992" y="221"/>
                </a:lnTo>
                <a:close/>
                <a:moveTo>
                  <a:pt x="1656" y="227"/>
                </a:moveTo>
                <a:cubicBezTo>
                  <a:pt x="1657" y="227"/>
                  <a:pt x="1657" y="226"/>
                  <a:pt x="1658" y="226"/>
                </a:cubicBezTo>
                <a:cubicBezTo>
                  <a:pt x="1658" y="226"/>
                  <a:pt x="1658" y="226"/>
                  <a:pt x="1658" y="226"/>
                </a:cubicBezTo>
                <a:cubicBezTo>
                  <a:pt x="1659" y="226"/>
                  <a:pt x="1660" y="226"/>
                  <a:pt x="1661" y="226"/>
                </a:cubicBezTo>
                <a:cubicBezTo>
                  <a:pt x="1661" y="226"/>
                  <a:pt x="1661" y="226"/>
                  <a:pt x="1661" y="226"/>
                </a:cubicBezTo>
                <a:cubicBezTo>
                  <a:pt x="1662" y="226"/>
                  <a:pt x="1662" y="226"/>
                  <a:pt x="1662" y="226"/>
                </a:cubicBezTo>
                <a:cubicBezTo>
                  <a:pt x="1662" y="225"/>
                  <a:pt x="1662" y="225"/>
                  <a:pt x="1662" y="225"/>
                </a:cubicBezTo>
                <a:cubicBezTo>
                  <a:pt x="1660" y="225"/>
                  <a:pt x="1660" y="225"/>
                  <a:pt x="1660" y="225"/>
                </a:cubicBezTo>
                <a:cubicBezTo>
                  <a:pt x="1660" y="224"/>
                  <a:pt x="1660" y="224"/>
                  <a:pt x="1660" y="223"/>
                </a:cubicBezTo>
                <a:cubicBezTo>
                  <a:pt x="1660" y="222"/>
                  <a:pt x="1659" y="222"/>
                  <a:pt x="1658" y="221"/>
                </a:cubicBezTo>
                <a:cubicBezTo>
                  <a:pt x="1658" y="222"/>
                  <a:pt x="1657" y="222"/>
                  <a:pt x="1657" y="223"/>
                </a:cubicBezTo>
                <a:cubicBezTo>
                  <a:pt x="1656" y="223"/>
                  <a:pt x="1656" y="223"/>
                  <a:pt x="1656" y="223"/>
                </a:cubicBezTo>
                <a:cubicBezTo>
                  <a:pt x="1656" y="226"/>
                  <a:pt x="1656" y="226"/>
                  <a:pt x="1656" y="226"/>
                </a:cubicBezTo>
                <a:cubicBezTo>
                  <a:pt x="1656" y="226"/>
                  <a:pt x="1656" y="226"/>
                  <a:pt x="1656" y="226"/>
                </a:cubicBezTo>
                <a:lnTo>
                  <a:pt x="1656" y="227"/>
                </a:lnTo>
                <a:close/>
                <a:moveTo>
                  <a:pt x="2718" y="221"/>
                </a:moveTo>
                <a:cubicBezTo>
                  <a:pt x="2717" y="222"/>
                  <a:pt x="2717" y="222"/>
                  <a:pt x="2717" y="224"/>
                </a:cubicBezTo>
                <a:cubicBezTo>
                  <a:pt x="2718" y="224"/>
                  <a:pt x="2718" y="224"/>
                  <a:pt x="2718" y="224"/>
                </a:cubicBezTo>
                <a:cubicBezTo>
                  <a:pt x="2718" y="221"/>
                  <a:pt x="2718" y="221"/>
                  <a:pt x="2718" y="221"/>
                </a:cubicBezTo>
                <a:close/>
                <a:moveTo>
                  <a:pt x="2718" y="226"/>
                </a:moveTo>
                <a:cubicBezTo>
                  <a:pt x="2720" y="226"/>
                  <a:pt x="2720" y="226"/>
                  <a:pt x="2720" y="226"/>
                </a:cubicBezTo>
                <a:cubicBezTo>
                  <a:pt x="2720" y="226"/>
                  <a:pt x="2720" y="225"/>
                  <a:pt x="2720" y="225"/>
                </a:cubicBezTo>
                <a:cubicBezTo>
                  <a:pt x="2721" y="225"/>
                  <a:pt x="2721" y="225"/>
                  <a:pt x="2721" y="225"/>
                </a:cubicBezTo>
                <a:cubicBezTo>
                  <a:pt x="2721" y="224"/>
                  <a:pt x="2721" y="224"/>
                  <a:pt x="2721" y="224"/>
                </a:cubicBezTo>
                <a:cubicBezTo>
                  <a:pt x="2722" y="224"/>
                  <a:pt x="2722" y="224"/>
                  <a:pt x="2722" y="224"/>
                </a:cubicBezTo>
                <a:cubicBezTo>
                  <a:pt x="2721" y="222"/>
                  <a:pt x="2722" y="222"/>
                  <a:pt x="2720" y="221"/>
                </a:cubicBezTo>
                <a:cubicBezTo>
                  <a:pt x="2720" y="224"/>
                  <a:pt x="2719" y="224"/>
                  <a:pt x="2717" y="226"/>
                </a:cubicBezTo>
                <a:cubicBezTo>
                  <a:pt x="2717" y="226"/>
                  <a:pt x="2717" y="226"/>
                  <a:pt x="2716" y="227"/>
                </a:cubicBezTo>
                <a:cubicBezTo>
                  <a:pt x="2715" y="227"/>
                  <a:pt x="2714" y="227"/>
                  <a:pt x="2713" y="228"/>
                </a:cubicBezTo>
                <a:cubicBezTo>
                  <a:pt x="2713" y="228"/>
                  <a:pt x="2713" y="228"/>
                  <a:pt x="2713" y="228"/>
                </a:cubicBezTo>
                <a:cubicBezTo>
                  <a:pt x="2712" y="229"/>
                  <a:pt x="2711" y="230"/>
                  <a:pt x="2710" y="231"/>
                </a:cubicBezTo>
                <a:cubicBezTo>
                  <a:pt x="2710" y="232"/>
                  <a:pt x="2710" y="232"/>
                  <a:pt x="2709" y="233"/>
                </a:cubicBezTo>
                <a:cubicBezTo>
                  <a:pt x="2710" y="234"/>
                  <a:pt x="2709" y="233"/>
                  <a:pt x="2710" y="234"/>
                </a:cubicBezTo>
                <a:cubicBezTo>
                  <a:pt x="2714" y="234"/>
                  <a:pt x="2713" y="233"/>
                  <a:pt x="2714" y="231"/>
                </a:cubicBezTo>
                <a:cubicBezTo>
                  <a:pt x="2715" y="230"/>
                  <a:pt x="2716" y="230"/>
                  <a:pt x="2716" y="229"/>
                </a:cubicBezTo>
                <a:cubicBezTo>
                  <a:pt x="2716" y="228"/>
                  <a:pt x="2716" y="228"/>
                  <a:pt x="2716" y="228"/>
                </a:cubicBezTo>
                <a:cubicBezTo>
                  <a:pt x="2717" y="228"/>
                  <a:pt x="2718" y="227"/>
                  <a:pt x="2718" y="227"/>
                </a:cubicBezTo>
                <a:lnTo>
                  <a:pt x="2718" y="226"/>
                </a:lnTo>
                <a:close/>
                <a:moveTo>
                  <a:pt x="1623" y="231"/>
                </a:moveTo>
                <a:cubicBezTo>
                  <a:pt x="1624" y="231"/>
                  <a:pt x="1626" y="230"/>
                  <a:pt x="1628" y="229"/>
                </a:cubicBezTo>
                <a:cubicBezTo>
                  <a:pt x="1628" y="229"/>
                  <a:pt x="1628" y="229"/>
                  <a:pt x="1628" y="229"/>
                </a:cubicBezTo>
                <a:cubicBezTo>
                  <a:pt x="1630" y="229"/>
                  <a:pt x="1630" y="229"/>
                  <a:pt x="1630" y="229"/>
                </a:cubicBezTo>
                <a:cubicBezTo>
                  <a:pt x="1630" y="228"/>
                  <a:pt x="1630" y="228"/>
                  <a:pt x="1630" y="228"/>
                </a:cubicBezTo>
                <a:cubicBezTo>
                  <a:pt x="1632" y="227"/>
                  <a:pt x="1632" y="226"/>
                  <a:pt x="1633" y="224"/>
                </a:cubicBezTo>
                <a:cubicBezTo>
                  <a:pt x="1629" y="224"/>
                  <a:pt x="1630" y="224"/>
                  <a:pt x="1629" y="227"/>
                </a:cubicBezTo>
                <a:cubicBezTo>
                  <a:pt x="1624" y="227"/>
                  <a:pt x="1624" y="227"/>
                  <a:pt x="1624" y="227"/>
                </a:cubicBezTo>
                <a:cubicBezTo>
                  <a:pt x="1624" y="228"/>
                  <a:pt x="1624" y="228"/>
                  <a:pt x="1624" y="228"/>
                </a:cubicBezTo>
                <a:cubicBezTo>
                  <a:pt x="1622" y="228"/>
                  <a:pt x="1622" y="228"/>
                  <a:pt x="1622" y="228"/>
                </a:cubicBezTo>
                <a:cubicBezTo>
                  <a:pt x="1622" y="230"/>
                  <a:pt x="1622" y="230"/>
                  <a:pt x="1622" y="230"/>
                </a:cubicBezTo>
                <a:cubicBezTo>
                  <a:pt x="1623" y="230"/>
                  <a:pt x="1623" y="230"/>
                  <a:pt x="1623" y="230"/>
                </a:cubicBezTo>
                <a:lnTo>
                  <a:pt x="1623" y="231"/>
                </a:lnTo>
                <a:close/>
                <a:moveTo>
                  <a:pt x="1644" y="226"/>
                </a:moveTo>
                <a:cubicBezTo>
                  <a:pt x="1643" y="226"/>
                  <a:pt x="1643" y="226"/>
                  <a:pt x="1643" y="226"/>
                </a:cubicBezTo>
                <a:cubicBezTo>
                  <a:pt x="1643" y="224"/>
                  <a:pt x="1643" y="224"/>
                  <a:pt x="1643" y="224"/>
                </a:cubicBezTo>
                <a:cubicBezTo>
                  <a:pt x="1642" y="224"/>
                  <a:pt x="1642" y="224"/>
                  <a:pt x="1642" y="224"/>
                </a:cubicBezTo>
                <a:cubicBezTo>
                  <a:pt x="1642" y="224"/>
                  <a:pt x="1642" y="225"/>
                  <a:pt x="1643" y="226"/>
                </a:cubicBezTo>
                <a:cubicBezTo>
                  <a:pt x="1643" y="226"/>
                  <a:pt x="1645" y="226"/>
                  <a:pt x="1644" y="226"/>
                </a:cubicBezTo>
                <a:close/>
                <a:moveTo>
                  <a:pt x="2736" y="232"/>
                </a:moveTo>
                <a:cubicBezTo>
                  <a:pt x="2737" y="231"/>
                  <a:pt x="2737" y="231"/>
                  <a:pt x="2737" y="231"/>
                </a:cubicBezTo>
                <a:cubicBezTo>
                  <a:pt x="2735" y="231"/>
                  <a:pt x="2735" y="231"/>
                  <a:pt x="2735" y="231"/>
                </a:cubicBezTo>
                <a:cubicBezTo>
                  <a:pt x="2735" y="230"/>
                  <a:pt x="2734" y="228"/>
                  <a:pt x="2733" y="226"/>
                </a:cubicBezTo>
                <a:cubicBezTo>
                  <a:pt x="2731" y="226"/>
                  <a:pt x="2730" y="225"/>
                  <a:pt x="2730" y="224"/>
                </a:cubicBezTo>
                <a:cubicBezTo>
                  <a:pt x="2728" y="224"/>
                  <a:pt x="2728" y="224"/>
                  <a:pt x="2728" y="224"/>
                </a:cubicBezTo>
                <a:cubicBezTo>
                  <a:pt x="2728" y="225"/>
                  <a:pt x="2728" y="225"/>
                  <a:pt x="2728" y="225"/>
                </a:cubicBezTo>
                <a:cubicBezTo>
                  <a:pt x="2727" y="225"/>
                  <a:pt x="2727" y="225"/>
                  <a:pt x="2727" y="225"/>
                </a:cubicBezTo>
                <a:cubicBezTo>
                  <a:pt x="2727" y="228"/>
                  <a:pt x="2727" y="228"/>
                  <a:pt x="2727" y="228"/>
                </a:cubicBezTo>
                <a:cubicBezTo>
                  <a:pt x="2726" y="228"/>
                  <a:pt x="2726" y="229"/>
                  <a:pt x="2726" y="229"/>
                </a:cubicBezTo>
                <a:cubicBezTo>
                  <a:pt x="2725" y="230"/>
                  <a:pt x="2726" y="230"/>
                  <a:pt x="2724" y="231"/>
                </a:cubicBezTo>
                <a:cubicBezTo>
                  <a:pt x="2725" y="232"/>
                  <a:pt x="2725" y="233"/>
                  <a:pt x="2725" y="233"/>
                </a:cubicBezTo>
                <a:cubicBezTo>
                  <a:pt x="2729" y="234"/>
                  <a:pt x="2734" y="234"/>
                  <a:pt x="2736" y="232"/>
                </a:cubicBezTo>
                <a:close/>
                <a:moveTo>
                  <a:pt x="2968" y="236"/>
                </a:moveTo>
                <a:cubicBezTo>
                  <a:pt x="2969" y="236"/>
                  <a:pt x="2969" y="236"/>
                  <a:pt x="2969" y="236"/>
                </a:cubicBezTo>
                <a:cubicBezTo>
                  <a:pt x="2969" y="235"/>
                  <a:pt x="2969" y="235"/>
                  <a:pt x="2969" y="235"/>
                </a:cubicBezTo>
                <a:cubicBezTo>
                  <a:pt x="2970" y="235"/>
                  <a:pt x="2970" y="235"/>
                  <a:pt x="2970" y="235"/>
                </a:cubicBezTo>
                <a:cubicBezTo>
                  <a:pt x="2970" y="236"/>
                  <a:pt x="2974" y="238"/>
                  <a:pt x="2975" y="237"/>
                </a:cubicBezTo>
                <a:cubicBezTo>
                  <a:pt x="2976" y="236"/>
                  <a:pt x="2976" y="235"/>
                  <a:pt x="2977" y="235"/>
                </a:cubicBezTo>
                <a:cubicBezTo>
                  <a:pt x="2978" y="235"/>
                  <a:pt x="2978" y="235"/>
                  <a:pt x="2978" y="235"/>
                </a:cubicBezTo>
                <a:cubicBezTo>
                  <a:pt x="2978" y="234"/>
                  <a:pt x="2978" y="234"/>
                  <a:pt x="2978" y="234"/>
                </a:cubicBezTo>
                <a:cubicBezTo>
                  <a:pt x="2980" y="233"/>
                  <a:pt x="2980" y="235"/>
                  <a:pt x="2981" y="235"/>
                </a:cubicBezTo>
                <a:cubicBezTo>
                  <a:pt x="2985" y="236"/>
                  <a:pt x="2989" y="236"/>
                  <a:pt x="2993" y="237"/>
                </a:cubicBezTo>
                <a:cubicBezTo>
                  <a:pt x="2994" y="235"/>
                  <a:pt x="2994" y="234"/>
                  <a:pt x="2995" y="233"/>
                </a:cubicBezTo>
                <a:cubicBezTo>
                  <a:pt x="2993" y="231"/>
                  <a:pt x="2992" y="230"/>
                  <a:pt x="2991" y="229"/>
                </a:cubicBezTo>
                <a:cubicBezTo>
                  <a:pt x="2987" y="229"/>
                  <a:pt x="2987" y="229"/>
                  <a:pt x="2987" y="229"/>
                </a:cubicBezTo>
                <a:cubicBezTo>
                  <a:pt x="2987" y="228"/>
                  <a:pt x="2987" y="228"/>
                  <a:pt x="2987" y="228"/>
                </a:cubicBezTo>
                <a:cubicBezTo>
                  <a:pt x="2986" y="228"/>
                  <a:pt x="2986" y="228"/>
                  <a:pt x="2986" y="228"/>
                </a:cubicBezTo>
                <a:cubicBezTo>
                  <a:pt x="2986" y="228"/>
                  <a:pt x="2986" y="228"/>
                  <a:pt x="2986" y="228"/>
                </a:cubicBezTo>
                <a:cubicBezTo>
                  <a:pt x="2981" y="228"/>
                  <a:pt x="2981" y="228"/>
                  <a:pt x="2981" y="228"/>
                </a:cubicBezTo>
                <a:cubicBezTo>
                  <a:pt x="2981" y="227"/>
                  <a:pt x="2981" y="227"/>
                  <a:pt x="2981" y="227"/>
                </a:cubicBezTo>
                <a:cubicBezTo>
                  <a:pt x="2980" y="227"/>
                  <a:pt x="2980" y="227"/>
                  <a:pt x="2980" y="227"/>
                </a:cubicBezTo>
                <a:cubicBezTo>
                  <a:pt x="2980" y="226"/>
                  <a:pt x="2980" y="226"/>
                  <a:pt x="2980" y="226"/>
                </a:cubicBezTo>
                <a:cubicBezTo>
                  <a:pt x="2978" y="226"/>
                  <a:pt x="2978" y="226"/>
                  <a:pt x="2978" y="226"/>
                </a:cubicBezTo>
                <a:cubicBezTo>
                  <a:pt x="2978" y="226"/>
                  <a:pt x="2978" y="225"/>
                  <a:pt x="2977" y="225"/>
                </a:cubicBezTo>
                <a:cubicBezTo>
                  <a:pt x="2977" y="225"/>
                  <a:pt x="2976" y="224"/>
                  <a:pt x="2975" y="224"/>
                </a:cubicBezTo>
                <a:cubicBezTo>
                  <a:pt x="2975" y="225"/>
                  <a:pt x="2974" y="226"/>
                  <a:pt x="2973" y="228"/>
                </a:cubicBezTo>
                <a:cubicBezTo>
                  <a:pt x="2971" y="228"/>
                  <a:pt x="2971" y="228"/>
                  <a:pt x="2971" y="228"/>
                </a:cubicBezTo>
                <a:cubicBezTo>
                  <a:pt x="2971" y="228"/>
                  <a:pt x="2971" y="228"/>
                  <a:pt x="2971" y="228"/>
                </a:cubicBezTo>
                <a:cubicBezTo>
                  <a:pt x="2969" y="228"/>
                  <a:pt x="2969" y="228"/>
                  <a:pt x="2969" y="228"/>
                </a:cubicBezTo>
                <a:cubicBezTo>
                  <a:pt x="2969" y="229"/>
                  <a:pt x="2968" y="229"/>
                  <a:pt x="2968" y="230"/>
                </a:cubicBezTo>
                <a:cubicBezTo>
                  <a:pt x="2967" y="231"/>
                  <a:pt x="2966" y="232"/>
                  <a:pt x="2964" y="233"/>
                </a:cubicBezTo>
                <a:cubicBezTo>
                  <a:pt x="2964" y="235"/>
                  <a:pt x="2964" y="235"/>
                  <a:pt x="2964" y="235"/>
                </a:cubicBezTo>
                <a:cubicBezTo>
                  <a:pt x="2968" y="235"/>
                  <a:pt x="2968" y="235"/>
                  <a:pt x="2968" y="235"/>
                </a:cubicBezTo>
                <a:lnTo>
                  <a:pt x="2968" y="236"/>
                </a:lnTo>
                <a:close/>
                <a:moveTo>
                  <a:pt x="1213" y="231"/>
                </a:moveTo>
                <a:cubicBezTo>
                  <a:pt x="1213" y="231"/>
                  <a:pt x="1213" y="231"/>
                  <a:pt x="1213" y="231"/>
                </a:cubicBezTo>
                <a:cubicBezTo>
                  <a:pt x="1217" y="231"/>
                  <a:pt x="1217" y="231"/>
                  <a:pt x="1217" y="231"/>
                </a:cubicBezTo>
                <a:cubicBezTo>
                  <a:pt x="1217" y="231"/>
                  <a:pt x="1217" y="232"/>
                  <a:pt x="1217" y="232"/>
                </a:cubicBezTo>
                <a:cubicBezTo>
                  <a:pt x="1220" y="232"/>
                  <a:pt x="1221" y="232"/>
                  <a:pt x="1223" y="231"/>
                </a:cubicBezTo>
                <a:cubicBezTo>
                  <a:pt x="1223" y="229"/>
                  <a:pt x="1223" y="228"/>
                  <a:pt x="1222" y="226"/>
                </a:cubicBezTo>
                <a:cubicBezTo>
                  <a:pt x="1222" y="226"/>
                  <a:pt x="1222" y="226"/>
                  <a:pt x="1222" y="226"/>
                </a:cubicBezTo>
                <a:cubicBezTo>
                  <a:pt x="1220" y="225"/>
                  <a:pt x="1217" y="227"/>
                  <a:pt x="1215" y="227"/>
                </a:cubicBezTo>
                <a:cubicBezTo>
                  <a:pt x="1215" y="226"/>
                  <a:pt x="1215" y="226"/>
                  <a:pt x="1215" y="226"/>
                </a:cubicBezTo>
                <a:cubicBezTo>
                  <a:pt x="1213" y="226"/>
                  <a:pt x="1213" y="227"/>
                  <a:pt x="1213" y="227"/>
                </a:cubicBezTo>
                <a:cubicBezTo>
                  <a:pt x="1206" y="227"/>
                  <a:pt x="1206" y="227"/>
                  <a:pt x="1206" y="227"/>
                </a:cubicBezTo>
                <a:cubicBezTo>
                  <a:pt x="1206" y="228"/>
                  <a:pt x="1206" y="228"/>
                  <a:pt x="1206" y="228"/>
                </a:cubicBezTo>
                <a:cubicBezTo>
                  <a:pt x="1203" y="228"/>
                  <a:pt x="1203" y="228"/>
                  <a:pt x="1203" y="228"/>
                </a:cubicBezTo>
                <a:cubicBezTo>
                  <a:pt x="1203" y="228"/>
                  <a:pt x="1203" y="228"/>
                  <a:pt x="1203" y="228"/>
                </a:cubicBezTo>
                <a:cubicBezTo>
                  <a:pt x="1202" y="228"/>
                  <a:pt x="1200" y="228"/>
                  <a:pt x="1199" y="228"/>
                </a:cubicBezTo>
                <a:cubicBezTo>
                  <a:pt x="1199" y="232"/>
                  <a:pt x="1199" y="232"/>
                  <a:pt x="1199" y="232"/>
                </a:cubicBezTo>
                <a:cubicBezTo>
                  <a:pt x="1199" y="232"/>
                  <a:pt x="1199" y="232"/>
                  <a:pt x="1199" y="232"/>
                </a:cubicBezTo>
                <a:cubicBezTo>
                  <a:pt x="1199" y="233"/>
                  <a:pt x="1199" y="233"/>
                  <a:pt x="1199" y="233"/>
                </a:cubicBezTo>
                <a:cubicBezTo>
                  <a:pt x="1201" y="232"/>
                  <a:pt x="1202" y="232"/>
                  <a:pt x="1205" y="231"/>
                </a:cubicBezTo>
                <a:cubicBezTo>
                  <a:pt x="1206" y="231"/>
                  <a:pt x="1208" y="231"/>
                  <a:pt x="1210" y="231"/>
                </a:cubicBezTo>
                <a:cubicBezTo>
                  <a:pt x="1210" y="231"/>
                  <a:pt x="1210" y="231"/>
                  <a:pt x="1210" y="231"/>
                </a:cubicBezTo>
                <a:lnTo>
                  <a:pt x="1213" y="231"/>
                </a:lnTo>
                <a:close/>
                <a:moveTo>
                  <a:pt x="2723" y="228"/>
                </a:moveTo>
                <a:cubicBezTo>
                  <a:pt x="2724" y="228"/>
                  <a:pt x="2724" y="228"/>
                  <a:pt x="2724" y="228"/>
                </a:cubicBezTo>
                <a:cubicBezTo>
                  <a:pt x="2724" y="227"/>
                  <a:pt x="2724" y="227"/>
                  <a:pt x="2724" y="227"/>
                </a:cubicBezTo>
                <a:cubicBezTo>
                  <a:pt x="2721" y="227"/>
                  <a:pt x="2719" y="229"/>
                  <a:pt x="2718" y="231"/>
                </a:cubicBezTo>
                <a:cubicBezTo>
                  <a:pt x="2720" y="231"/>
                  <a:pt x="2722" y="231"/>
                  <a:pt x="2723" y="231"/>
                </a:cubicBezTo>
                <a:lnTo>
                  <a:pt x="2723" y="228"/>
                </a:lnTo>
                <a:close/>
                <a:moveTo>
                  <a:pt x="577" y="233"/>
                </a:moveTo>
                <a:cubicBezTo>
                  <a:pt x="578" y="230"/>
                  <a:pt x="578" y="230"/>
                  <a:pt x="579" y="228"/>
                </a:cubicBezTo>
                <a:cubicBezTo>
                  <a:pt x="577" y="228"/>
                  <a:pt x="577" y="228"/>
                  <a:pt x="577" y="228"/>
                </a:cubicBezTo>
                <a:cubicBezTo>
                  <a:pt x="577" y="229"/>
                  <a:pt x="577" y="229"/>
                  <a:pt x="577" y="229"/>
                </a:cubicBezTo>
                <a:cubicBezTo>
                  <a:pt x="577" y="230"/>
                  <a:pt x="576" y="230"/>
                  <a:pt x="575" y="230"/>
                </a:cubicBezTo>
                <a:cubicBezTo>
                  <a:pt x="575" y="231"/>
                  <a:pt x="576" y="231"/>
                  <a:pt x="575" y="231"/>
                </a:cubicBezTo>
                <a:cubicBezTo>
                  <a:pt x="575" y="233"/>
                  <a:pt x="575" y="233"/>
                  <a:pt x="575" y="233"/>
                </a:cubicBezTo>
                <a:cubicBezTo>
                  <a:pt x="575" y="233"/>
                  <a:pt x="575" y="233"/>
                  <a:pt x="575" y="233"/>
                </a:cubicBezTo>
                <a:cubicBezTo>
                  <a:pt x="575" y="234"/>
                  <a:pt x="575" y="234"/>
                  <a:pt x="575" y="234"/>
                </a:cubicBezTo>
                <a:cubicBezTo>
                  <a:pt x="576" y="234"/>
                  <a:pt x="577" y="234"/>
                  <a:pt x="577" y="233"/>
                </a:cubicBezTo>
                <a:close/>
                <a:moveTo>
                  <a:pt x="1635" y="235"/>
                </a:moveTo>
                <a:cubicBezTo>
                  <a:pt x="1636" y="236"/>
                  <a:pt x="1635" y="235"/>
                  <a:pt x="1636" y="236"/>
                </a:cubicBezTo>
                <a:cubicBezTo>
                  <a:pt x="1637" y="234"/>
                  <a:pt x="1638" y="233"/>
                  <a:pt x="1639" y="229"/>
                </a:cubicBezTo>
                <a:cubicBezTo>
                  <a:pt x="1636" y="230"/>
                  <a:pt x="1637" y="231"/>
                  <a:pt x="1633" y="230"/>
                </a:cubicBezTo>
                <a:cubicBezTo>
                  <a:pt x="1633" y="231"/>
                  <a:pt x="1633" y="231"/>
                  <a:pt x="1633" y="231"/>
                </a:cubicBezTo>
                <a:cubicBezTo>
                  <a:pt x="1633" y="231"/>
                  <a:pt x="1633" y="231"/>
                  <a:pt x="1633" y="231"/>
                </a:cubicBezTo>
                <a:cubicBezTo>
                  <a:pt x="1633" y="234"/>
                  <a:pt x="1633" y="234"/>
                  <a:pt x="1635" y="235"/>
                </a:cubicBezTo>
                <a:close/>
                <a:moveTo>
                  <a:pt x="2716" y="233"/>
                </a:moveTo>
                <a:cubicBezTo>
                  <a:pt x="2717" y="233"/>
                  <a:pt x="2716" y="234"/>
                  <a:pt x="2717" y="233"/>
                </a:cubicBezTo>
                <a:cubicBezTo>
                  <a:pt x="2718" y="233"/>
                  <a:pt x="2718" y="233"/>
                  <a:pt x="2718" y="233"/>
                </a:cubicBezTo>
                <a:cubicBezTo>
                  <a:pt x="2718" y="231"/>
                  <a:pt x="2718" y="231"/>
                  <a:pt x="2718" y="231"/>
                </a:cubicBezTo>
                <a:cubicBezTo>
                  <a:pt x="2717" y="232"/>
                  <a:pt x="2716" y="232"/>
                  <a:pt x="2716" y="232"/>
                </a:cubicBezTo>
                <a:lnTo>
                  <a:pt x="2716" y="233"/>
                </a:lnTo>
                <a:close/>
                <a:moveTo>
                  <a:pt x="1608" y="237"/>
                </a:moveTo>
                <a:cubicBezTo>
                  <a:pt x="1608" y="234"/>
                  <a:pt x="1607" y="234"/>
                  <a:pt x="1606" y="233"/>
                </a:cubicBezTo>
                <a:cubicBezTo>
                  <a:pt x="1605" y="233"/>
                  <a:pt x="1605" y="233"/>
                  <a:pt x="1605" y="233"/>
                </a:cubicBezTo>
                <a:cubicBezTo>
                  <a:pt x="1605" y="235"/>
                  <a:pt x="1606" y="235"/>
                  <a:pt x="1606" y="237"/>
                </a:cubicBezTo>
                <a:lnTo>
                  <a:pt x="1608" y="237"/>
                </a:lnTo>
                <a:close/>
                <a:moveTo>
                  <a:pt x="1628" y="234"/>
                </a:moveTo>
                <a:cubicBezTo>
                  <a:pt x="1630" y="234"/>
                  <a:pt x="1630" y="234"/>
                  <a:pt x="1630" y="234"/>
                </a:cubicBezTo>
                <a:cubicBezTo>
                  <a:pt x="1630" y="233"/>
                  <a:pt x="1630" y="233"/>
                  <a:pt x="1630" y="233"/>
                </a:cubicBezTo>
                <a:cubicBezTo>
                  <a:pt x="1628" y="233"/>
                  <a:pt x="1628" y="233"/>
                  <a:pt x="1628" y="233"/>
                </a:cubicBezTo>
                <a:lnTo>
                  <a:pt x="1628" y="234"/>
                </a:lnTo>
                <a:close/>
                <a:moveTo>
                  <a:pt x="1668" y="234"/>
                </a:moveTo>
                <a:cubicBezTo>
                  <a:pt x="1667" y="233"/>
                  <a:pt x="1668" y="234"/>
                  <a:pt x="1667" y="233"/>
                </a:cubicBezTo>
                <a:cubicBezTo>
                  <a:pt x="1667" y="234"/>
                  <a:pt x="1667" y="234"/>
                  <a:pt x="1667" y="234"/>
                </a:cubicBezTo>
                <a:lnTo>
                  <a:pt x="1668" y="234"/>
                </a:lnTo>
                <a:close/>
                <a:moveTo>
                  <a:pt x="1612" y="237"/>
                </a:moveTo>
                <a:cubicBezTo>
                  <a:pt x="1612" y="237"/>
                  <a:pt x="1612" y="237"/>
                  <a:pt x="1612" y="237"/>
                </a:cubicBezTo>
                <a:cubicBezTo>
                  <a:pt x="1613" y="237"/>
                  <a:pt x="1613" y="237"/>
                  <a:pt x="1613" y="237"/>
                </a:cubicBezTo>
                <a:cubicBezTo>
                  <a:pt x="1613" y="236"/>
                  <a:pt x="1614" y="236"/>
                  <a:pt x="1614" y="234"/>
                </a:cubicBezTo>
                <a:cubicBezTo>
                  <a:pt x="1612" y="234"/>
                  <a:pt x="1612" y="234"/>
                  <a:pt x="1612" y="234"/>
                </a:cubicBezTo>
                <a:cubicBezTo>
                  <a:pt x="1612" y="235"/>
                  <a:pt x="1612" y="235"/>
                  <a:pt x="1612" y="235"/>
                </a:cubicBezTo>
                <a:cubicBezTo>
                  <a:pt x="1612" y="237"/>
                  <a:pt x="1612" y="236"/>
                  <a:pt x="1612" y="237"/>
                </a:cubicBezTo>
                <a:close/>
                <a:moveTo>
                  <a:pt x="1922" y="235"/>
                </a:moveTo>
                <a:cubicBezTo>
                  <a:pt x="1923" y="236"/>
                  <a:pt x="1923" y="236"/>
                  <a:pt x="1924" y="236"/>
                </a:cubicBezTo>
                <a:cubicBezTo>
                  <a:pt x="1924" y="235"/>
                  <a:pt x="1924" y="235"/>
                  <a:pt x="1924" y="235"/>
                </a:cubicBezTo>
                <a:cubicBezTo>
                  <a:pt x="1923" y="235"/>
                  <a:pt x="1923" y="234"/>
                  <a:pt x="1922" y="234"/>
                </a:cubicBezTo>
                <a:lnTo>
                  <a:pt x="1922" y="235"/>
                </a:lnTo>
                <a:close/>
                <a:moveTo>
                  <a:pt x="701" y="237"/>
                </a:moveTo>
                <a:cubicBezTo>
                  <a:pt x="700" y="236"/>
                  <a:pt x="700" y="237"/>
                  <a:pt x="700" y="236"/>
                </a:cubicBezTo>
                <a:cubicBezTo>
                  <a:pt x="698" y="236"/>
                  <a:pt x="698" y="236"/>
                  <a:pt x="698" y="236"/>
                </a:cubicBezTo>
                <a:cubicBezTo>
                  <a:pt x="698" y="237"/>
                  <a:pt x="699" y="237"/>
                  <a:pt x="699" y="238"/>
                </a:cubicBezTo>
                <a:cubicBezTo>
                  <a:pt x="701" y="238"/>
                  <a:pt x="701" y="238"/>
                  <a:pt x="701" y="238"/>
                </a:cubicBezTo>
                <a:lnTo>
                  <a:pt x="701" y="237"/>
                </a:lnTo>
                <a:close/>
                <a:moveTo>
                  <a:pt x="1603" y="238"/>
                </a:moveTo>
                <a:cubicBezTo>
                  <a:pt x="1601" y="238"/>
                  <a:pt x="1601" y="237"/>
                  <a:pt x="1600" y="237"/>
                </a:cubicBezTo>
                <a:cubicBezTo>
                  <a:pt x="1599" y="238"/>
                  <a:pt x="1599" y="238"/>
                  <a:pt x="1599" y="239"/>
                </a:cubicBezTo>
                <a:cubicBezTo>
                  <a:pt x="1598" y="239"/>
                  <a:pt x="1598" y="240"/>
                  <a:pt x="1598" y="241"/>
                </a:cubicBezTo>
                <a:cubicBezTo>
                  <a:pt x="1599" y="241"/>
                  <a:pt x="1600" y="242"/>
                  <a:pt x="1602" y="243"/>
                </a:cubicBezTo>
                <a:cubicBezTo>
                  <a:pt x="1602" y="241"/>
                  <a:pt x="1603" y="240"/>
                  <a:pt x="1603" y="238"/>
                </a:cubicBezTo>
                <a:close/>
                <a:moveTo>
                  <a:pt x="1954" y="250"/>
                </a:moveTo>
                <a:cubicBezTo>
                  <a:pt x="1955" y="250"/>
                  <a:pt x="1955" y="250"/>
                  <a:pt x="1955" y="250"/>
                </a:cubicBezTo>
                <a:cubicBezTo>
                  <a:pt x="1955" y="249"/>
                  <a:pt x="1955" y="248"/>
                  <a:pt x="1954" y="247"/>
                </a:cubicBezTo>
                <a:cubicBezTo>
                  <a:pt x="1954" y="247"/>
                  <a:pt x="1954" y="247"/>
                  <a:pt x="1954" y="247"/>
                </a:cubicBezTo>
                <a:cubicBezTo>
                  <a:pt x="1952" y="244"/>
                  <a:pt x="1951" y="246"/>
                  <a:pt x="1949" y="245"/>
                </a:cubicBezTo>
                <a:cubicBezTo>
                  <a:pt x="1949" y="244"/>
                  <a:pt x="1949" y="244"/>
                  <a:pt x="1948" y="243"/>
                </a:cubicBezTo>
                <a:cubicBezTo>
                  <a:pt x="1947" y="243"/>
                  <a:pt x="1947" y="243"/>
                  <a:pt x="1947" y="243"/>
                </a:cubicBezTo>
                <a:cubicBezTo>
                  <a:pt x="1945" y="242"/>
                  <a:pt x="1942" y="240"/>
                  <a:pt x="1941" y="238"/>
                </a:cubicBezTo>
                <a:cubicBezTo>
                  <a:pt x="1938" y="238"/>
                  <a:pt x="1938" y="238"/>
                  <a:pt x="1938" y="238"/>
                </a:cubicBezTo>
                <a:cubicBezTo>
                  <a:pt x="1938" y="239"/>
                  <a:pt x="1938" y="239"/>
                  <a:pt x="1938" y="239"/>
                </a:cubicBezTo>
                <a:cubicBezTo>
                  <a:pt x="1937" y="239"/>
                  <a:pt x="1937" y="239"/>
                  <a:pt x="1937" y="239"/>
                </a:cubicBezTo>
                <a:cubicBezTo>
                  <a:pt x="1937" y="239"/>
                  <a:pt x="1938" y="240"/>
                  <a:pt x="1938" y="241"/>
                </a:cubicBezTo>
                <a:cubicBezTo>
                  <a:pt x="1937" y="241"/>
                  <a:pt x="1937" y="241"/>
                  <a:pt x="1937" y="241"/>
                </a:cubicBezTo>
                <a:cubicBezTo>
                  <a:pt x="1937" y="241"/>
                  <a:pt x="1937" y="241"/>
                  <a:pt x="1937" y="241"/>
                </a:cubicBezTo>
                <a:cubicBezTo>
                  <a:pt x="1937" y="241"/>
                  <a:pt x="1937" y="241"/>
                  <a:pt x="1937" y="241"/>
                </a:cubicBezTo>
                <a:cubicBezTo>
                  <a:pt x="1937" y="244"/>
                  <a:pt x="1938" y="245"/>
                  <a:pt x="1939" y="247"/>
                </a:cubicBezTo>
                <a:cubicBezTo>
                  <a:pt x="1939" y="247"/>
                  <a:pt x="1939" y="247"/>
                  <a:pt x="1939" y="247"/>
                </a:cubicBezTo>
                <a:cubicBezTo>
                  <a:pt x="1940" y="247"/>
                  <a:pt x="1940" y="246"/>
                  <a:pt x="1942" y="247"/>
                </a:cubicBezTo>
                <a:cubicBezTo>
                  <a:pt x="1942" y="247"/>
                  <a:pt x="1942" y="247"/>
                  <a:pt x="1942" y="247"/>
                </a:cubicBezTo>
                <a:cubicBezTo>
                  <a:pt x="1944" y="247"/>
                  <a:pt x="1944" y="247"/>
                  <a:pt x="1944" y="247"/>
                </a:cubicBezTo>
                <a:cubicBezTo>
                  <a:pt x="1945" y="248"/>
                  <a:pt x="1945" y="249"/>
                  <a:pt x="1945" y="249"/>
                </a:cubicBezTo>
                <a:cubicBezTo>
                  <a:pt x="1946" y="249"/>
                  <a:pt x="1946" y="249"/>
                  <a:pt x="1946" y="249"/>
                </a:cubicBezTo>
                <a:cubicBezTo>
                  <a:pt x="1946" y="251"/>
                  <a:pt x="1946" y="251"/>
                  <a:pt x="1946" y="251"/>
                </a:cubicBezTo>
                <a:cubicBezTo>
                  <a:pt x="1951" y="251"/>
                  <a:pt x="1951" y="251"/>
                  <a:pt x="1951" y="251"/>
                </a:cubicBezTo>
                <a:cubicBezTo>
                  <a:pt x="1951" y="251"/>
                  <a:pt x="1951" y="251"/>
                  <a:pt x="1951" y="251"/>
                </a:cubicBezTo>
                <a:cubicBezTo>
                  <a:pt x="1953" y="251"/>
                  <a:pt x="1953" y="251"/>
                  <a:pt x="1954" y="250"/>
                </a:cubicBezTo>
                <a:close/>
                <a:moveTo>
                  <a:pt x="702" y="247"/>
                </a:moveTo>
                <a:cubicBezTo>
                  <a:pt x="702" y="247"/>
                  <a:pt x="702" y="247"/>
                  <a:pt x="702" y="247"/>
                </a:cubicBezTo>
                <a:cubicBezTo>
                  <a:pt x="700" y="246"/>
                  <a:pt x="699" y="244"/>
                  <a:pt x="698" y="243"/>
                </a:cubicBezTo>
                <a:cubicBezTo>
                  <a:pt x="697" y="243"/>
                  <a:pt x="697" y="243"/>
                  <a:pt x="697" y="243"/>
                </a:cubicBezTo>
                <a:cubicBezTo>
                  <a:pt x="697" y="241"/>
                  <a:pt x="697" y="241"/>
                  <a:pt x="697" y="241"/>
                </a:cubicBezTo>
                <a:cubicBezTo>
                  <a:pt x="696" y="241"/>
                  <a:pt x="696" y="241"/>
                  <a:pt x="696" y="241"/>
                </a:cubicBezTo>
                <a:cubicBezTo>
                  <a:pt x="696" y="240"/>
                  <a:pt x="697" y="240"/>
                  <a:pt x="695" y="239"/>
                </a:cubicBezTo>
                <a:cubicBezTo>
                  <a:pt x="695" y="241"/>
                  <a:pt x="695" y="241"/>
                  <a:pt x="695" y="241"/>
                </a:cubicBezTo>
                <a:cubicBezTo>
                  <a:pt x="696" y="241"/>
                  <a:pt x="696" y="241"/>
                  <a:pt x="696" y="241"/>
                </a:cubicBezTo>
                <a:cubicBezTo>
                  <a:pt x="696" y="245"/>
                  <a:pt x="697" y="245"/>
                  <a:pt x="698" y="247"/>
                </a:cubicBezTo>
                <a:lnTo>
                  <a:pt x="702" y="247"/>
                </a:lnTo>
                <a:close/>
                <a:moveTo>
                  <a:pt x="2876" y="248"/>
                </a:moveTo>
                <a:cubicBezTo>
                  <a:pt x="2877" y="247"/>
                  <a:pt x="2877" y="248"/>
                  <a:pt x="2877" y="247"/>
                </a:cubicBezTo>
                <a:cubicBezTo>
                  <a:pt x="2880" y="247"/>
                  <a:pt x="2880" y="247"/>
                  <a:pt x="2881" y="246"/>
                </a:cubicBezTo>
                <a:cubicBezTo>
                  <a:pt x="2882" y="245"/>
                  <a:pt x="2881" y="246"/>
                  <a:pt x="2881" y="245"/>
                </a:cubicBezTo>
                <a:cubicBezTo>
                  <a:pt x="2879" y="244"/>
                  <a:pt x="2877" y="242"/>
                  <a:pt x="2875" y="241"/>
                </a:cubicBezTo>
                <a:cubicBezTo>
                  <a:pt x="2874" y="241"/>
                  <a:pt x="2874" y="242"/>
                  <a:pt x="2873" y="242"/>
                </a:cubicBezTo>
                <a:cubicBezTo>
                  <a:pt x="2872" y="243"/>
                  <a:pt x="2873" y="243"/>
                  <a:pt x="2872" y="243"/>
                </a:cubicBezTo>
                <a:cubicBezTo>
                  <a:pt x="2873" y="247"/>
                  <a:pt x="2875" y="246"/>
                  <a:pt x="2876" y="248"/>
                </a:cubicBezTo>
                <a:close/>
                <a:moveTo>
                  <a:pt x="656" y="243"/>
                </a:moveTo>
                <a:cubicBezTo>
                  <a:pt x="656" y="243"/>
                  <a:pt x="656" y="243"/>
                  <a:pt x="656" y="243"/>
                </a:cubicBezTo>
                <a:cubicBezTo>
                  <a:pt x="656" y="241"/>
                  <a:pt x="656" y="242"/>
                  <a:pt x="656" y="241"/>
                </a:cubicBezTo>
                <a:lnTo>
                  <a:pt x="656" y="243"/>
                </a:lnTo>
                <a:close/>
                <a:moveTo>
                  <a:pt x="1597" y="247"/>
                </a:moveTo>
                <a:cubicBezTo>
                  <a:pt x="1597" y="247"/>
                  <a:pt x="1597" y="247"/>
                  <a:pt x="1597" y="247"/>
                </a:cubicBezTo>
                <a:cubicBezTo>
                  <a:pt x="1598" y="247"/>
                  <a:pt x="1598" y="247"/>
                  <a:pt x="1598" y="247"/>
                </a:cubicBezTo>
                <a:cubicBezTo>
                  <a:pt x="1598" y="246"/>
                  <a:pt x="1598" y="246"/>
                  <a:pt x="1598" y="246"/>
                </a:cubicBezTo>
                <a:cubicBezTo>
                  <a:pt x="1599" y="246"/>
                  <a:pt x="1599" y="246"/>
                  <a:pt x="1599" y="246"/>
                </a:cubicBezTo>
                <a:cubicBezTo>
                  <a:pt x="1599" y="245"/>
                  <a:pt x="1599" y="244"/>
                  <a:pt x="1599" y="243"/>
                </a:cubicBezTo>
                <a:cubicBezTo>
                  <a:pt x="1599" y="243"/>
                  <a:pt x="1599" y="243"/>
                  <a:pt x="1599" y="243"/>
                </a:cubicBezTo>
                <a:cubicBezTo>
                  <a:pt x="1599" y="242"/>
                  <a:pt x="1599" y="242"/>
                  <a:pt x="1599" y="242"/>
                </a:cubicBezTo>
                <a:cubicBezTo>
                  <a:pt x="1597" y="242"/>
                  <a:pt x="1596" y="242"/>
                  <a:pt x="1594" y="243"/>
                </a:cubicBezTo>
                <a:cubicBezTo>
                  <a:pt x="1594" y="245"/>
                  <a:pt x="1594" y="245"/>
                  <a:pt x="1594" y="245"/>
                </a:cubicBezTo>
                <a:cubicBezTo>
                  <a:pt x="1593" y="245"/>
                  <a:pt x="1593" y="245"/>
                  <a:pt x="1593" y="245"/>
                </a:cubicBezTo>
                <a:cubicBezTo>
                  <a:pt x="1593" y="246"/>
                  <a:pt x="1594" y="247"/>
                  <a:pt x="1594" y="248"/>
                </a:cubicBezTo>
                <a:cubicBezTo>
                  <a:pt x="1595" y="248"/>
                  <a:pt x="1596" y="248"/>
                  <a:pt x="1597" y="247"/>
                </a:cubicBezTo>
                <a:close/>
                <a:moveTo>
                  <a:pt x="610" y="246"/>
                </a:moveTo>
                <a:cubicBezTo>
                  <a:pt x="610" y="245"/>
                  <a:pt x="610" y="245"/>
                  <a:pt x="610" y="245"/>
                </a:cubicBezTo>
                <a:cubicBezTo>
                  <a:pt x="606" y="245"/>
                  <a:pt x="606" y="245"/>
                  <a:pt x="606" y="245"/>
                </a:cubicBezTo>
                <a:cubicBezTo>
                  <a:pt x="606" y="245"/>
                  <a:pt x="606" y="244"/>
                  <a:pt x="606" y="244"/>
                </a:cubicBezTo>
                <a:cubicBezTo>
                  <a:pt x="604" y="243"/>
                  <a:pt x="604" y="245"/>
                  <a:pt x="603" y="245"/>
                </a:cubicBezTo>
                <a:cubicBezTo>
                  <a:pt x="602" y="245"/>
                  <a:pt x="602" y="245"/>
                  <a:pt x="602" y="245"/>
                </a:cubicBezTo>
                <a:cubicBezTo>
                  <a:pt x="602" y="243"/>
                  <a:pt x="602" y="243"/>
                  <a:pt x="602" y="243"/>
                </a:cubicBezTo>
                <a:cubicBezTo>
                  <a:pt x="600" y="243"/>
                  <a:pt x="600" y="243"/>
                  <a:pt x="598" y="244"/>
                </a:cubicBezTo>
                <a:cubicBezTo>
                  <a:pt x="598" y="247"/>
                  <a:pt x="598" y="247"/>
                  <a:pt x="598" y="247"/>
                </a:cubicBezTo>
                <a:cubicBezTo>
                  <a:pt x="597" y="247"/>
                  <a:pt x="597" y="247"/>
                  <a:pt x="597" y="247"/>
                </a:cubicBezTo>
                <a:cubicBezTo>
                  <a:pt x="597" y="246"/>
                  <a:pt x="597" y="246"/>
                  <a:pt x="597" y="246"/>
                </a:cubicBezTo>
                <a:cubicBezTo>
                  <a:pt x="595" y="246"/>
                  <a:pt x="595" y="246"/>
                  <a:pt x="595" y="246"/>
                </a:cubicBezTo>
                <a:cubicBezTo>
                  <a:pt x="593" y="253"/>
                  <a:pt x="595" y="253"/>
                  <a:pt x="588" y="256"/>
                </a:cubicBezTo>
                <a:cubicBezTo>
                  <a:pt x="588" y="258"/>
                  <a:pt x="589" y="257"/>
                  <a:pt x="589" y="259"/>
                </a:cubicBezTo>
                <a:cubicBezTo>
                  <a:pt x="591" y="259"/>
                  <a:pt x="590" y="259"/>
                  <a:pt x="591" y="258"/>
                </a:cubicBezTo>
                <a:cubicBezTo>
                  <a:pt x="592" y="258"/>
                  <a:pt x="592" y="258"/>
                  <a:pt x="592" y="258"/>
                </a:cubicBezTo>
                <a:cubicBezTo>
                  <a:pt x="592" y="260"/>
                  <a:pt x="592" y="260"/>
                  <a:pt x="592" y="260"/>
                </a:cubicBezTo>
                <a:cubicBezTo>
                  <a:pt x="593" y="260"/>
                  <a:pt x="593" y="260"/>
                  <a:pt x="593" y="260"/>
                </a:cubicBezTo>
                <a:cubicBezTo>
                  <a:pt x="593" y="260"/>
                  <a:pt x="593" y="260"/>
                  <a:pt x="593" y="260"/>
                </a:cubicBezTo>
                <a:cubicBezTo>
                  <a:pt x="593" y="261"/>
                  <a:pt x="594" y="261"/>
                  <a:pt x="595" y="261"/>
                </a:cubicBezTo>
                <a:cubicBezTo>
                  <a:pt x="595" y="260"/>
                  <a:pt x="595" y="261"/>
                  <a:pt x="595" y="260"/>
                </a:cubicBezTo>
                <a:cubicBezTo>
                  <a:pt x="595" y="258"/>
                  <a:pt x="595" y="258"/>
                  <a:pt x="595" y="258"/>
                </a:cubicBezTo>
                <a:cubicBezTo>
                  <a:pt x="596" y="258"/>
                  <a:pt x="596" y="258"/>
                  <a:pt x="596" y="258"/>
                </a:cubicBezTo>
                <a:cubicBezTo>
                  <a:pt x="596" y="258"/>
                  <a:pt x="596" y="258"/>
                  <a:pt x="596" y="258"/>
                </a:cubicBezTo>
                <a:cubicBezTo>
                  <a:pt x="598" y="258"/>
                  <a:pt x="598" y="258"/>
                  <a:pt x="598" y="258"/>
                </a:cubicBezTo>
                <a:cubicBezTo>
                  <a:pt x="598" y="260"/>
                  <a:pt x="598" y="260"/>
                  <a:pt x="598" y="260"/>
                </a:cubicBezTo>
                <a:cubicBezTo>
                  <a:pt x="597" y="260"/>
                  <a:pt x="597" y="260"/>
                  <a:pt x="597" y="260"/>
                </a:cubicBezTo>
                <a:cubicBezTo>
                  <a:pt x="598" y="264"/>
                  <a:pt x="598" y="261"/>
                  <a:pt x="600" y="262"/>
                </a:cubicBezTo>
                <a:cubicBezTo>
                  <a:pt x="600" y="263"/>
                  <a:pt x="601" y="264"/>
                  <a:pt x="602" y="265"/>
                </a:cubicBezTo>
                <a:cubicBezTo>
                  <a:pt x="602" y="266"/>
                  <a:pt x="602" y="266"/>
                  <a:pt x="602" y="266"/>
                </a:cubicBezTo>
                <a:cubicBezTo>
                  <a:pt x="604" y="266"/>
                  <a:pt x="604" y="266"/>
                  <a:pt x="604" y="266"/>
                </a:cubicBezTo>
                <a:cubicBezTo>
                  <a:pt x="604" y="266"/>
                  <a:pt x="604" y="266"/>
                  <a:pt x="604" y="266"/>
                </a:cubicBezTo>
                <a:cubicBezTo>
                  <a:pt x="604" y="266"/>
                  <a:pt x="604" y="266"/>
                  <a:pt x="604" y="266"/>
                </a:cubicBezTo>
                <a:cubicBezTo>
                  <a:pt x="604" y="266"/>
                  <a:pt x="604" y="266"/>
                  <a:pt x="604" y="266"/>
                </a:cubicBezTo>
                <a:cubicBezTo>
                  <a:pt x="606" y="266"/>
                  <a:pt x="607" y="266"/>
                  <a:pt x="608" y="265"/>
                </a:cubicBezTo>
                <a:cubicBezTo>
                  <a:pt x="608" y="265"/>
                  <a:pt x="608" y="265"/>
                  <a:pt x="608" y="265"/>
                </a:cubicBezTo>
                <a:cubicBezTo>
                  <a:pt x="608" y="264"/>
                  <a:pt x="608" y="264"/>
                  <a:pt x="608" y="262"/>
                </a:cubicBezTo>
                <a:cubicBezTo>
                  <a:pt x="609" y="263"/>
                  <a:pt x="610" y="263"/>
                  <a:pt x="610" y="264"/>
                </a:cubicBezTo>
                <a:cubicBezTo>
                  <a:pt x="612" y="263"/>
                  <a:pt x="613" y="263"/>
                  <a:pt x="614" y="263"/>
                </a:cubicBezTo>
                <a:cubicBezTo>
                  <a:pt x="614" y="263"/>
                  <a:pt x="615" y="262"/>
                  <a:pt x="615" y="262"/>
                </a:cubicBezTo>
                <a:cubicBezTo>
                  <a:pt x="615" y="262"/>
                  <a:pt x="620" y="261"/>
                  <a:pt x="621" y="261"/>
                </a:cubicBezTo>
                <a:cubicBezTo>
                  <a:pt x="621" y="260"/>
                  <a:pt x="621" y="260"/>
                  <a:pt x="621" y="260"/>
                </a:cubicBezTo>
                <a:cubicBezTo>
                  <a:pt x="618" y="260"/>
                  <a:pt x="618" y="260"/>
                  <a:pt x="618" y="260"/>
                </a:cubicBezTo>
                <a:cubicBezTo>
                  <a:pt x="618" y="259"/>
                  <a:pt x="618" y="259"/>
                  <a:pt x="618" y="259"/>
                </a:cubicBezTo>
                <a:cubicBezTo>
                  <a:pt x="618" y="259"/>
                  <a:pt x="618" y="259"/>
                  <a:pt x="618" y="259"/>
                </a:cubicBezTo>
                <a:cubicBezTo>
                  <a:pt x="618" y="251"/>
                  <a:pt x="618" y="251"/>
                  <a:pt x="618" y="251"/>
                </a:cubicBezTo>
                <a:cubicBezTo>
                  <a:pt x="617" y="251"/>
                  <a:pt x="616" y="251"/>
                  <a:pt x="616" y="251"/>
                </a:cubicBezTo>
                <a:cubicBezTo>
                  <a:pt x="616" y="250"/>
                  <a:pt x="616" y="250"/>
                  <a:pt x="616" y="250"/>
                </a:cubicBezTo>
                <a:cubicBezTo>
                  <a:pt x="614" y="249"/>
                  <a:pt x="613" y="248"/>
                  <a:pt x="612" y="247"/>
                </a:cubicBezTo>
                <a:cubicBezTo>
                  <a:pt x="612" y="246"/>
                  <a:pt x="612" y="246"/>
                  <a:pt x="612" y="246"/>
                </a:cubicBezTo>
                <a:lnTo>
                  <a:pt x="610" y="246"/>
                </a:lnTo>
                <a:close/>
                <a:moveTo>
                  <a:pt x="761" y="243"/>
                </a:moveTo>
                <a:cubicBezTo>
                  <a:pt x="761" y="244"/>
                  <a:pt x="760" y="244"/>
                  <a:pt x="760" y="245"/>
                </a:cubicBezTo>
                <a:cubicBezTo>
                  <a:pt x="759" y="245"/>
                  <a:pt x="759" y="245"/>
                  <a:pt x="759" y="245"/>
                </a:cubicBezTo>
                <a:cubicBezTo>
                  <a:pt x="759" y="245"/>
                  <a:pt x="759" y="245"/>
                  <a:pt x="759" y="245"/>
                </a:cubicBezTo>
                <a:cubicBezTo>
                  <a:pt x="752" y="245"/>
                  <a:pt x="752" y="245"/>
                  <a:pt x="752" y="245"/>
                </a:cubicBezTo>
                <a:cubicBezTo>
                  <a:pt x="753" y="247"/>
                  <a:pt x="753" y="247"/>
                  <a:pt x="754" y="248"/>
                </a:cubicBezTo>
                <a:cubicBezTo>
                  <a:pt x="755" y="249"/>
                  <a:pt x="754" y="248"/>
                  <a:pt x="755" y="247"/>
                </a:cubicBezTo>
                <a:cubicBezTo>
                  <a:pt x="757" y="248"/>
                  <a:pt x="757" y="248"/>
                  <a:pt x="758" y="250"/>
                </a:cubicBezTo>
                <a:cubicBezTo>
                  <a:pt x="760" y="249"/>
                  <a:pt x="761" y="248"/>
                  <a:pt x="763" y="247"/>
                </a:cubicBezTo>
                <a:cubicBezTo>
                  <a:pt x="764" y="245"/>
                  <a:pt x="765" y="246"/>
                  <a:pt x="765" y="243"/>
                </a:cubicBezTo>
                <a:cubicBezTo>
                  <a:pt x="764" y="243"/>
                  <a:pt x="762" y="243"/>
                  <a:pt x="761" y="243"/>
                </a:cubicBezTo>
                <a:close/>
                <a:moveTo>
                  <a:pt x="751" y="247"/>
                </a:moveTo>
                <a:cubicBezTo>
                  <a:pt x="752" y="247"/>
                  <a:pt x="752" y="247"/>
                  <a:pt x="752" y="247"/>
                </a:cubicBezTo>
                <a:cubicBezTo>
                  <a:pt x="751" y="246"/>
                  <a:pt x="752" y="247"/>
                  <a:pt x="751" y="246"/>
                </a:cubicBezTo>
                <a:lnTo>
                  <a:pt x="751" y="247"/>
                </a:lnTo>
                <a:close/>
                <a:moveTo>
                  <a:pt x="771" y="247"/>
                </a:moveTo>
                <a:cubicBezTo>
                  <a:pt x="768" y="247"/>
                  <a:pt x="768" y="247"/>
                  <a:pt x="768" y="247"/>
                </a:cubicBezTo>
                <a:cubicBezTo>
                  <a:pt x="768" y="247"/>
                  <a:pt x="768" y="248"/>
                  <a:pt x="767" y="249"/>
                </a:cubicBezTo>
                <a:cubicBezTo>
                  <a:pt x="768" y="249"/>
                  <a:pt x="768" y="249"/>
                  <a:pt x="768" y="249"/>
                </a:cubicBezTo>
                <a:cubicBezTo>
                  <a:pt x="768" y="250"/>
                  <a:pt x="768" y="250"/>
                  <a:pt x="768" y="250"/>
                </a:cubicBezTo>
                <a:cubicBezTo>
                  <a:pt x="770" y="249"/>
                  <a:pt x="771" y="249"/>
                  <a:pt x="771" y="247"/>
                </a:cubicBezTo>
                <a:close/>
                <a:moveTo>
                  <a:pt x="2808" y="249"/>
                </a:moveTo>
                <a:cubicBezTo>
                  <a:pt x="2808" y="250"/>
                  <a:pt x="2808" y="250"/>
                  <a:pt x="2808" y="250"/>
                </a:cubicBezTo>
                <a:cubicBezTo>
                  <a:pt x="2808" y="250"/>
                  <a:pt x="2808" y="250"/>
                  <a:pt x="2808" y="250"/>
                </a:cubicBezTo>
                <a:cubicBezTo>
                  <a:pt x="2808" y="249"/>
                  <a:pt x="2809" y="249"/>
                  <a:pt x="2808" y="249"/>
                </a:cubicBezTo>
                <a:close/>
                <a:moveTo>
                  <a:pt x="789" y="252"/>
                </a:moveTo>
                <a:cubicBezTo>
                  <a:pt x="789" y="251"/>
                  <a:pt x="789" y="251"/>
                  <a:pt x="789" y="251"/>
                </a:cubicBezTo>
                <a:cubicBezTo>
                  <a:pt x="790" y="251"/>
                  <a:pt x="790" y="251"/>
                  <a:pt x="790" y="251"/>
                </a:cubicBezTo>
                <a:cubicBezTo>
                  <a:pt x="790" y="249"/>
                  <a:pt x="790" y="249"/>
                  <a:pt x="790" y="249"/>
                </a:cubicBezTo>
                <a:cubicBezTo>
                  <a:pt x="787" y="249"/>
                  <a:pt x="788" y="250"/>
                  <a:pt x="786" y="251"/>
                </a:cubicBezTo>
                <a:cubicBezTo>
                  <a:pt x="786" y="251"/>
                  <a:pt x="786" y="251"/>
                  <a:pt x="787" y="252"/>
                </a:cubicBezTo>
                <a:lnTo>
                  <a:pt x="789" y="252"/>
                </a:lnTo>
                <a:close/>
                <a:moveTo>
                  <a:pt x="1586" y="258"/>
                </a:moveTo>
                <a:cubicBezTo>
                  <a:pt x="1587" y="258"/>
                  <a:pt x="1589" y="259"/>
                  <a:pt x="1589" y="259"/>
                </a:cubicBezTo>
                <a:cubicBezTo>
                  <a:pt x="1589" y="258"/>
                  <a:pt x="1589" y="258"/>
                  <a:pt x="1589" y="258"/>
                </a:cubicBezTo>
                <a:cubicBezTo>
                  <a:pt x="1590" y="258"/>
                  <a:pt x="1590" y="258"/>
                  <a:pt x="1590" y="258"/>
                </a:cubicBezTo>
                <a:cubicBezTo>
                  <a:pt x="1590" y="257"/>
                  <a:pt x="1590" y="257"/>
                  <a:pt x="1591" y="256"/>
                </a:cubicBezTo>
                <a:cubicBezTo>
                  <a:pt x="1591" y="254"/>
                  <a:pt x="1592" y="251"/>
                  <a:pt x="1591" y="250"/>
                </a:cubicBezTo>
                <a:cubicBezTo>
                  <a:pt x="1591" y="249"/>
                  <a:pt x="1591" y="249"/>
                  <a:pt x="1591" y="249"/>
                </a:cubicBezTo>
                <a:cubicBezTo>
                  <a:pt x="1590" y="250"/>
                  <a:pt x="1589" y="251"/>
                  <a:pt x="1589" y="251"/>
                </a:cubicBezTo>
                <a:cubicBezTo>
                  <a:pt x="1587" y="252"/>
                  <a:pt x="1587" y="250"/>
                  <a:pt x="1586" y="253"/>
                </a:cubicBezTo>
                <a:cubicBezTo>
                  <a:pt x="1585" y="253"/>
                  <a:pt x="1585" y="254"/>
                  <a:pt x="1584" y="254"/>
                </a:cubicBezTo>
                <a:cubicBezTo>
                  <a:pt x="1584" y="255"/>
                  <a:pt x="1584" y="256"/>
                  <a:pt x="1583" y="257"/>
                </a:cubicBezTo>
                <a:cubicBezTo>
                  <a:pt x="1583" y="257"/>
                  <a:pt x="1584" y="257"/>
                  <a:pt x="1584" y="258"/>
                </a:cubicBezTo>
                <a:cubicBezTo>
                  <a:pt x="1583" y="258"/>
                  <a:pt x="1583" y="258"/>
                  <a:pt x="1583" y="258"/>
                </a:cubicBezTo>
                <a:cubicBezTo>
                  <a:pt x="1583" y="261"/>
                  <a:pt x="1583" y="261"/>
                  <a:pt x="1583" y="261"/>
                </a:cubicBezTo>
                <a:cubicBezTo>
                  <a:pt x="1585" y="261"/>
                  <a:pt x="1585" y="260"/>
                  <a:pt x="1586" y="258"/>
                </a:cubicBezTo>
                <a:close/>
                <a:moveTo>
                  <a:pt x="577" y="252"/>
                </a:moveTo>
                <a:cubicBezTo>
                  <a:pt x="576" y="251"/>
                  <a:pt x="577" y="251"/>
                  <a:pt x="575" y="251"/>
                </a:cubicBezTo>
                <a:cubicBezTo>
                  <a:pt x="575" y="252"/>
                  <a:pt x="575" y="252"/>
                  <a:pt x="577" y="252"/>
                </a:cubicBezTo>
                <a:close/>
                <a:moveTo>
                  <a:pt x="766" y="253"/>
                </a:moveTo>
                <a:cubicBezTo>
                  <a:pt x="766" y="252"/>
                  <a:pt x="766" y="251"/>
                  <a:pt x="765" y="251"/>
                </a:cubicBezTo>
                <a:cubicBezTo>
                  <a:pt x="764" y="251"/>
                  <a:pt x="765" y="250"/>
                  <a:pt x="764" y="251"/>
                </a:cubicBezTo>
                <a:cubicBezTo>
                  <a:pt x="765" y="252"/>
                  <a:pt x="765" y="252"/>
                  <a:pt x="765" y="252"/>
                </a:cubicBezTo>
                <a:cubicBezTo>
                  <a:pt x="765" y="253"/>
                  <a:pt x="765" y="253"/>
                  <a:pt x="765" y="253"/>
                </a:cubicBezTo>
                <a:lnTo>
                  <a:pt x="766" y="253"/>
                </a:lnTo>
                <a:close/>
                <a:moveTo>
                  <a:pt x="1858" y="263"/>
                </a:moveTo>
                <a:cubicBezTo>
                  <a:pt x="1860" y="263"/>
                  <a:pt x="1860" y="263"/>
                  <a:pt x="1860" y="263"/>
                </a:cubicBezTo>
                <a:cubicBezTo>
                  <a:pt x="1861" y="262"/>
                  <a:pt x="1860" y="261"/>
                  <a:pt x="1860" y="260"/>
                </a:cubicBezTo>
                <a:cubicBezTo>
                  <a:pt x="1861" y="260"/>
                  <a:pt x="1861" y="260"/>
                  <a:pt x="1861" y="260"/>
                </a:cubicBezTo>
                <a:cubicBezTo>
                  <a:pt x="1862" y="259"/>
                  <a:pt x="1863" y="259"/>
                  <a:pt x="1863" y="257"/>
                </a:cubicBezTo>
                <a:cubicBezTo>
                  <a:pt x="1864" y="257"/>
                  <a:pt x="1864" y="257"/>
                  <a:pt x="1864" y="257"/>
                </a:cubicBezTo>
                <a:cubicBezTo>
                  <a:pt x="1864" y="256"/>
                  <a:pt x="1863" y="253"/>
                  <a:pt x="1863" y="252"/>
                </a:cubicBezTo>
                <a:cubicBezTo>
                  <a:pt x="1861" y="252"/>
                  <a:pt x="1861" y="252"/>
                  <a:pt x="1861" y="252"/>
                </a:cubicBezTo>
                <a:cubicBezTo>
                  <a:pt x="1861" y="252"/>
                  <a:pt x="1861" y="252"/>
                  <a:pt x="1861" y="252"/>
                </a:cubicBezTo>
                <a:cubicBezTo>
                  <a:pt x="1860" y="252"/>
                  <a:pt x="1857" y="251"/>
                  <a:pt x="1856" y="251"/>
                </a:cubicBezTo>
                <a:cubicBezTo>
                  <a:pt x="1856" y="252"/>
                  <a:pt x="1856" y="252"/>
                  <a:pt x="1856" y="252"/>
                </a:cubicBezTo>
                <a:cubicBezTo>
                  <a:pt x="1855" y="252"/>
                  <a:pt x="1855" y="253"/>
                  <a:pt x="1854" y="253"/>
                </a:cubicBezTo>
                <a:cubicBezTo>
                  <a:pt x="1853" y="255"/>
                  <a:pt x="1853" y="256"/>
                  <a:pt x="1853" y="258"/>
                </a:cubicBezTo>
                <a:cubicBezTo>
                  <a:pt x="1854" y="258"/>
                  <a:pt x="1854" y="258"/>
                  <a:pt x="1854" y="258"/>
                </a:cubicBezTo>
                <a:cubicBezTo>
                  <a:pt x="1854" y="262"/>
                  <a:pt x="1856" y="261"/>
                  <a:pt x="1858" y="263"/>
                </a:cubicBezTo>
                <a:close/>
                <a:moveTo>
                  <a:pt x="2810" y="254"/>
                </a:moveTo>
                <a:cubicBezTo>
                  <a:pt x="2810" y="254"/>
                  <a:pt x="2810" y="254"/>
                  <a:pt x="2810" y="254"/>
                </a:cubicBezTo>
                <a:cubicBezTo>
                  <a:pt x="2809" y="254"/>
                  <a:pt x="2809" y="254"/>
                  <a:pt x="2809" y="254"/>
                </a:cubicBezTo>
                <a:cubicBezTo>
                  <a:pt x="2809" y="256"/>
                  <a:pt x="2809" y="256"/>
                  <a:pt x="2809" y="256"/>
                </a:cubicBezTo>
                <a:cubicBezTo>
                  <a:pt x="2810" y="256"/>
                  <a:pt x="2810" y="256"/>
                  <a:pt x="2810" y="256"/>
                </a:cubicBezTo>
                <a:cubicBezTo>
                  <a:pt x="2810" y="254"/>
                  <a:pt x="2811" y="255"/>
                  <a:pt x="2810" y="254"/>
                </a:cubicBezTo>
                <a:close/>
                <a:moveTo>
                  <a:pt x="581" y="258"/>
                </a:moveTo>
                <a:cubicBezTo>
                  <a:pt x="581" y="257"/>
                  <a:pt x="581" y="256"/>
                  <a:pt x="581" y="255"/>
                </a:cubicBezTo>
                <a:cubicBezTo>
                  <a:pt x="580" y="255"/>
                  <a:pt x="580" y="255"/>
                  <a:pt x="580" y="255"/>
                </a:cubicBezTo>
                <a:cubicBezTo>
                  <a:pt x="580" y="256"/>
                  <a:pt x="580" y="256"/>
                  <a:pt x="579" y="256"/>
                </a:cubicBezTo>
                <a:cubicBezTo>
                  <a:pt x="578" y="256"/>
                  <a:pt x="577" y="256"/>
                  <a:pt x="576" y="256"/>
                </a:cubicBezTo>
                <a:cubicBezTo>
                  <a:pt x="576" y="258"/>
                  <a:pt x="576" y="258"/>
                  <a:pt x="576" y="258"/>
                </a:cubicBezTo>
                <a:cubicBezTo>
                  <a:pt x="577" y="258"/>
                  <a:pt x="577" y="258"/>
                  <a:pt x="577" y="258"/>
                </a:cubicBezTo>
                <a:cubicBezTo>
                  <a:pt x="577" y="258"/>
                  <a:pt x="577" y="258"/>
                  <a:pt x="577" y="258"/>
                </a:cubicBezTo>
                <a:cubicBezTo>
                  <a:pt x="577" y="258"/>
                  <a:pt x="578" y="258"/>
                  <a:pt x="578" y="258"/>
                </a:cubicBezTo>
                <a:cubicBezTo>
                  <a:pt x="578" y="258"/>
                  <a:pt x="578" y="258"/>
                  <a:pt x="578" y="258"/>
                </a:cubicBezTo>
                <a:lnTo>
                  <a:pt x="581" y="258"/>
                </a:lnTo>
                <a:close/>
                <a:moveTo>
                  <a:pt x="1581" y="256"/>
                </a:moveTo>
                <a:cubicBezTo>
                  <a:pt x="1581" y="255"/>
                  <a:pt x="1581" y="255"/>
                  <a:pt x="1581" y="255"/>
                </a:cubicBezTo>
                <a:cubicBezTo>
                  <a:pt x="1581" y="255"/>
                  <a:pt x="1581" y="255"/>
                  <a:pt x="1581" y="255"/>
                </a:cubicBezTo>
                <a:cubicBezTo>
                  <a:pt x="1581" y="256"/>
                  <a:pt x="1580" y="256"/>
                  <a:pt x="1580" y="257"/>
                </a:cubicBezTo>
                <a:cubicBezTo>
                  <a:pt x="1581" y="257"/>
                  <a:pt x="1581" y="257"/>
                  <a:pt x="1581" y="257"/>
                </a:cubicBezTo>
                <a:cubicBezTo>
                  <a:pt x="1581" y="257"/>
                  <a:pt x="1581" y="256"/>
                  <a:pt x="1581" y="256"/>
                </a:cubicBezTo>
                <a:close/>
                <a:moveTo>
                  <a:pt x="1580" y="258"/>
                </a:moveTo>
                <a:cubicBezTo>
                  <a:pt x="1580" y="257"/>
                  <a:pt x="1580" y="257"/>
                  <a:pt x="1580" y="257"/>
                </a:cubicBezTo>
                <a:cubicBezTo>
                  <a:pt x="1580" y="257"/>
                  <a:pt x="1580" y="257"/>
                  <a:pt x="1580" y="257"/>
                </a:cubicBezTo>
                <a:cubicBezTo>
                  <a:pt x="1579" y="258"/>
                  <a:pt x="1579" y="258"/>
                  <a:pt x="1579" y="259"/>
                </a:cubicBezTo>
                <a:cubicBezTo>
                  <a:pt x="1580" y="259"/>
                  <a:pt x="1580" y="259"/>
                  <a:pt x="1580" y="259"/>
                </a:cubicBezTo>
                <a:cubicBezTo>
                  <a:pt x="1580" y="259"/>
                  <a:pt x="1580" y="258"/>
                  <a:pt x="1580" y="258"/>
                </a:cubicBezTo>
                <a:close/>
                <a:moveTo>
                  <a:pt x="569" y="260"/>
                </a:moveTo>
                <a:cubicBezTo>
                  <a:pt x="570" y="260"/>
                  <a:pt x="570" y="260"/>
                  <a:pt x="570" y="260"/>
                </a:cubicBezTo>
                <a:cubicBezTo>
                  <a:pt x="570" y="259"/>
                  <a:pt x="569" y="259"/>
                  <a:pt x="569" y="259"/>
                </a:cubicBezTo>
                <a:cubicBezTo>
                  <a:pt x="569" y="258"/>
                  <a:pt x="569" y="258"/>
                  <a:pt x="569" y="258"/>
                </a:cubicBezTo>
                <a:cubicBezTo>
                  <a:pt x="567" y="259"/>
                  <a:pt x="567" y="259"/>
                  <a:pt x="565" y="260"/>
                </a:cubicBezTo>
                <a:cubicBezTo>
                  <a:pt x="565" y="262"/>
                  <a:pt x="565" y="262"/>
                  <a:pt x="565" y="262"/>
                </a:cubicBezTo>
                <a:cubicBezTo>
                  <a:pt x="566" y="262"/>
                  <a:pt x="566" y="262"/>
                  <a:pt x="566" y="262"/>
                </a:cubicBezTo>
                <a:cubicBezTo>
                  <a:pt x="566" y="262"/>
                  <a:pt x="566" y="262"/>
                  <a:pt x="566" y="262"/>
                </a:cubicBezTo>
                <a:cubicBezTo>
                  <a:pt x="567" y="262"/>
                  <a:pt x="568" y="261"/>
                  <a:pt x="569" y="260"/>
                </a:cubicBezTo>
                <a:close/>
                <a:moveTo>
                  <a:pt x="764" y="264"/>
                </a:moveTo>
                <a:cubicBezTo>
                  <a:pt x="764" y="263"/>
                  <a:pt x="764" y="262"/>
                  <a:pt x="763" y="262"/>
                </a:cubicBezTo>
                <a:cubicBezTo>
                  <a:pt x="761" y="261"/>
                  <a:pt x="761" y="260"/>
                  <a:pt x="758" y="260"/>
                </a:cubicBezTo>
                <a:cubicBezTo>
                  <a:pt x="758" y="264"/>
                  <a:pt x="758" y="264"/>
                  <a:pt x="758" y="264"/>
                </a:cubicBezTo>
                <a:cubicBezTo>
                  <a:pt x="761" y="263"/>
                  <a:pt x="761" y="263"/>
                  <a:pt x="764" y="264"/>
                </a:cubicBezTo>
                <a:close/>
                <a:moveTo>
                  <a:pt x="1568" y="270"/>
                </a:moveTo>
                <a:cubicBezTo>
                  <a:pt x="1568" y="272"/>
                  <a:pt x="1568" y="272"/>
                  <a:pt x="1568" y="272"/>
                </a:cubicBezTo>
                <a:cubicBezTo>
                  <a:pt x="1569" y="272"/>
                  <a:pt x="1569" y="272"/>
                  <a:pt x="1570" y="271"/>
                </a:cubicBezTo>
                <a:cubicBezTo>
                  <a:pt x="1570" y="271"/>
                  <a:pt x="1570" y="271"/>
                  <a:pt x="1570" y="271"/>
                </a:cubicBezTo>
                <a:cubicBezTo>
                  <a:pt x="1570" y="274"/>
                  <a:pt x="1570" y="274"/>
                  <a:pt x="1570" y="274"/>
                </a:cubicBezTo>
                <a:cubicBezTo>
                  <a:pt x="1572" y="274"/>
                  <a:pt x="1572" y="274"/>
                  <a:pt x="1572" y="274"/>
                </a:cubicBezTo>
                <a:cubicBezTo>
                  <a:pt x="1572" y="272"/>
                  <a:pt x="1572" y="272"/>
                  <a:pt x="1572" y="272"/>
                </a:cubicBezTo>
                <a:cubicBezTo>
                  <a:pt x="1574" y="272"/>
                  <a:pt x="1574" y="272"/>
                  <a:pt x="1574" y="272"/>
                </a:cubicBezTo>
                <a:cubicBezTo>
                  <a:pt x="1574" y="272"/>
                  <a:pt x="1574" y="272"/>
                  <a:pt x="1575" y="272"/>
                </a:cubicBezTo>
                <a:cubicBezTo>
                  <a:pt x="1576" y="271"/>
                  <a:pt x="1576" y="270"/>
                  <a:pt x="1577" y="270"/>
                </a:cubicBezTo>
                <a:cubicBezTo>
                  <a:pt x="1578" y="270"/>
                  <a:pt x="1578" y="270"/>
                  <a:pt x="1578" y="270"/>
                </a:cubicBezTo>
                <a:cubicBezTo>
                  <a:pt x="1580" y="268"/>
                  <a:pt x="1580" y="268"/>
                  <a:pt x="1580" y="268"/>
                </a:cubicBezTo>
                <a:cubicBezTo>
                  <a:pt x="1580" y="267"/>
                  <a:pt x="1580" y="267"/>
                  <a:pt x="1581" y="266"/>
                </a:cubicBezTo>
                <a:cubicBezTo>
                  <a:pt x="1581" y="264"/>
                  <a:pt x="1581" y="264"/>
                  <a:pt x="1580" y="263"/>
                </a:cubicBezTo>
                <a:cubicBezTo>
                  <a:pt x="1580" y="262"/>
                  <a:pt x="1580" y="262"/>
                  <a:pt x="1580" y="262"/>
                </a:cubicBezTo>
                <a:cubicBezTo>
                  <a:pt x="1579" y="263"/>
                  <a:pt x="1578" y="263"/>
                  <a:pt x="1577" y="263"/>
                </a:cubicBezTo>
                <a:cubicBezTo>
                  <a:pt x="1577" y="265"/>
                  <a:pt x="1577" y="265"/>
                  <a:pt x="1577" y="265"/>
                </a:cubicBezTo>
                <a:cubicBezTo>
                  <a:pt x="1575" y="265"/>
                  <a:pt x="1575" y="265"/>
                  <a:pt x="1575" y="265"/>
                </a:cubicBezTo>
                <a:cubicBezTo>
                  <a:pt x="1575" y="264"/>
                  <a:pt x="1575" y="264"/>
                  <a:pt x="1575" y="264"/>
                </a:cubicBezTo>
                <a:cubicBezTo>
                  <a:pt x="1574" y="264"/>
                  <a:pt x="1574" y="264"/>
                  <a:pt x="1574" y="264"/>
                </a:cubicBezTo>
                <a:cubicBezTo>
                  <a:pt x="1574" y="261"/>
                  <a:pt x="1574" y="261"/>
                  <a:pt x="1574" y="261"/>
                </a:cubicBezTo>
                <a:cubicBezTo>
                  <a:pt x="1573" y="261"/>
                  <a:pt x="1573" y="261"/>
                  <a:pt x="1573" y="261"/>
                </a:cubicBezTo>
                <a:cubicBezTo>
                  <a:pt x="1572" y="263"/>
                  <a:pt x="1572" y="265"/>
                  <a:pt x="1571" y="267"/>
                </a:cubicBezTo>
                <a:cubicBezTo>
                  <a:pt x="1570" y="267"/>
                  <a:pt x="1570" y="267"/>
                  <a:pt x="1569" y="268"/>
                </a:cubicBezTo>
                <a:cubicBezTo>
                  <a:pt x="1569" y="269"/>
                  <a:pt x="1569" y="269"/>
                  <a:pt x="1568" y="270"/>
                </a:cubicBezTo>
                <a:close/>
                <a:moveTo>
                  <a:pt x="537" y="264"/>
                </a:moveTo>
                <a:cubicBezTo>
                  <a:pt x="538" y="265"/>
                  <a:pt x="540" y="265"/>
                  <a:pt x="541" y="266"/>
                </a:cubicBezTo>
                <a:cubicBezTo>
                  <a:pt x="542" y="266"/>
                  <a:pt x="542" y="266"/>
                  <a:pt x="543" y="266"/>
                </a:cubicBezTo>
                <a:cubicBezTo>
                  <a:pt x="543" y="265"/>
                  <a:pt x="544" y="264"/>
                  <a:pt x="544" y="264"/>
                </a:cubicBezTo>
                <a:cubicBezTo>
                  <a:pt x="543" y="264"/>
                  <a:pt x="543" y="264"/>
                  <a:pt x="543" y="264"/>
                </a:cubicBezTo>
                <a:cubicBezTo>
                  <a:pt x="543" y="262"/>
                  <a:pt x="543" y="262"/>
                  <a:pt x="543" y="262"/>
                </a:cubicBezTo>
                <a:cubicBezTo>
                  <a:pt x="540" y="263"/>
                  <a:pt x="541" y="264"/>
                  <a:pt x="537" y="264"/>
                </a:cubicBezTo>
                <a:close/>
                <a:moveTo>
                  <a:pt x="1569" y="262"/>
                </a:moveTo>
                <a:cubicBezTo>
                  <a:pt x="1567" y="263"/>
                  <a:pt x="1567" y="263"/>
                  <a:pt x="1566" y="264"/>
                </a:cubicBezTo>
                <a:cubicBezTo>
                  <a:pt x="1565" y="264"/>
                  <a:pt x="1565" y="264"/>
                  <a:pt x="1565" y="264"/>
                </a:cubicBezTo>
                <a:cubicBezTo>
                  <a:pt x="1565" y="265"/>
                  <a:pt x="1565" y="265"/>
                  <a:pt x="1565" y="265"/>
                </a:cubicBezTo>
                <a:cubicBezTo>
                  <a:pt x="1566" y="265"/>
                  <a:pt x="1568" y="265"/>
                  <a:pt x="1569" y="266"/>
                </a:cubicBezTo>
                <a:lnTo>
                  <a:pt x="1569" y="262"/>
                </a:lnTo>
                <a:close/>
                <a:moveTo>
                  <a:pt x="806" y="264"/>
                </a:moveTo>
                <a:cubicBezTo>
                  <a:pt x="805" y="266"/>
                  <a:pt x="805" y="266"/>
                  <a:pt x="806" y="268"/>
                </a:cubicBezTo>
                <a:cubicBezTo>
                  <a:pt x="808" y="268"/>
                  <a:pt x="808" y="268"/>
                  <a:pt x="808" y="268"/>
                </a:cubicBezTo>
                <a:cubicBezTo>
                  <a:pt x="807" y="266"/>
                  <a:pt x="807" y="265"/>
                  <a:pt x="806" y="264"/>
                </a:cubicBezTo>
                <a:cubicBezTo>
                  <a:pt x="806" y="264"/>
                  <a:pt x="806" y="264"/>
                  <a:pt x="806" y="264"/>
                </a:cubicBezTo>
                <a:close/>
                <a:moveTo>
                  <a:pt x="993" y="267"/>
                </a:moveTo>
                <a:cubicBezTo>
                  <a:pt x="992" y="267"/>
                  <a:pt x="992" y="267"/>
                  <a:pt x="992" y="267"/>
                </a:cubicBezTo>
                <a:cubicBezTo>
                  <a:pt x="992" y="268"/>
                  <a:pt x="992" y="267"/>
                  <a:pt x="993" y="268"/>
                </a:cubicBezTo>
                <a:lnTo>
                  <a:pt x="993" y="267"/>
                </a:lnTo>
                <a:close/>
                <a:moveTo>
                  <a:pt x="1929" y="268"/>
                </a:moveTo>
                <a:cubicBezTo>
                  <a:pt x="1930" y="268"/>
                  <a:pt x="1929" y="268"/>
                  <a:pt x="1930" y="268"/>
                </a:cubicBezTo>
                <a:cubicBezTo>
                  <a:pt x="1931" y="268"/>
                  <a:pt x="1931" y="268"/>
                  <a:pt x="1931" y="268"/>
                </a:cubicBezTo>
                <a:cubicBezTo>
                  <a:pt x="1931" y="267"/>
                  <a:pt x="1931" y="267"/>
                  <a:pt x="1931" y="267"/>
                </a:cubicBezTo>
                <a:cubicBezTo>
                  <a:pt x="1929" y="267"/>
                  <a:pt x="1929" y="267"/>
                  <a:pt x="1929" y="267"/>
                </a:cubicBezTo>
                <a:lnTo>
                  <a:pt x="1929" y="268"/>
                </a:lnTo>
                <a:close/>
                <a:moveTo>
                  <a:pt x="585" y="272"/>
                </a:moveTo>
                <a:cubicBezTo>
                  <a:pt x="585" y="271"/>
                  <a:pt x="585" y="270"/>
                  <a:pt x="585" y="268"/>
                </a:cubicBezTo>
                <a:cubicBezTo>
                  <a:pt x="583" y="268"/>
                  <a:pt x="583" y="268"/>
                  <a:pt x="583" y="268"/>
                </a:cubicBezTo>
                <a:cubicBezTo>
                  <a:pt x="584" y="270"/>
                  <a:pt x="584" y="270"/>
                  <a:pt x="585" y="271"/>
                </a:cubicBezTo>
                <a:cubicBezTo>
                  <a:pt x="585" y="272"/>
                  <a:pt x="585" y="272"/>
                  <a:pt x="585" y="272"/>
                </a:cubicBezTo>
                <a:close/>
                <a:moveTo>
                  <a:pt x="785" y="278"/>
                </a:moveTo>
                <a:cubicBezTo>
                  <a:pt x="786" y="278"/>
                  <a:pt x="786" y="278"/>
                  <a:pt x="786" y="278"/>
                </a:cubicBezTo>
                <a:cubicBezTo>
                  <a:pt x="786" y="280"/>
                  <a:pt x="786" y="280"/>
                  <a:pt x="786" y="280"/>
                </a:cubicBezTo>
                <a:cubicBezTo>
                  <a:pt x="787" y="280"/>
                  <a:pt x="787" y="280"/>
                  <a:pt x="787" y="280"/>
                </a:cubicBezTo>
                <a:cubicBezTo>
                  <a:pt x="787" y="281"/>
                  <a:pt x="788" y="282"/>
                  <a:pt x="789" y="282"/>
                </a:cubicBezTo>
                <a:cubicBezTo>
                  <a:pt x="789" y="281"/>
                  <a:pt x="789" y="281"/>
                  <a:pt x="789" y="281"/>
                </a:cubicBezTo>
                <a:cubicBezTo>
                  <a:pt x="796" y="281"/>
                  <a:pt x="793" y="277"/>
                  <a:pt x="796" y="274"/>
                </a:cubicBezTo>
                <a:cubicBezTo>
                  <a:pt x="796" y="273"/>
                  <a:pt x="796" y="272"/>
                  <a:pt x="795" y="272"/>
                </a:cubicBezTo>
                <a:cubicBezTo>
                  <a:pt x="794" y="272"/>
                  <a:pt x="794" y="272"/>
                  <a:pt x="794" y="272"/>
                </a:cubicBezTo>
                <a:cubicBezTo>
                  <a:pt x="794" y="271"/>
                  <a:pt x="794" y="271"/>
                  <a:pt x="794" y="271"/>
                </a:cubicBezTo>
                <a:cubicBezTo>
                  <a:pt x="793" y="271"/>
                  <a:pt x="793" y="271"/>
                  <a:pt x="793" y="271"/>
                </a:cubicBezTo>
                <a:cubicBezTo>
                  <a:pt x="793" y="270"/>
                  <a:pt x="793" y="270"/>
                  <a:pt x="793" y="270"/>
                </a:cubicBezTo>
                <a:cubicBezTo>
                  <a:pt x="793" y="269"/>
                  <a:pt x="792" y="269"/>
                  <a:pt x="792" y="268"/>
                </a:cubicBezTo>
                <a:cubicBezTo>
                  <a:pt x="789" y="269"/>
                  <a:pt x="789" y="269"/>
                  <a:pt x="787" y="270"/>
                </a:cubicBezTo>
                <a:cubicBezTo>
                  <a:pt x="786" y="271"/>
                  <a:pt x="786" y="273"/>
                  <a:pt x="785" y="274"/>
                </a:cubicBezTo>
                <a:cubicBezTo>
                  <a:pt x="785" y="276"/>
                  <a:pt x="785" y="277"/>
                  <a:pt x="785" y="278"/>
                </a:cubicBezTo>
                <a:close/>
                <a:moveTo>
                  <a:pt x="12" y="270"/>
                </a:moveTo>
                <a:cubicBezTo>
                  <a:pt x="13" y="270"/>
                  <a:pt x="12" y="270"/>
                  <a:pt x="13" y="270"/>
                </a:cubicBezTo>
                <a:cubicBezTo>
                  <a:pt x="13" y="270"/>
                  <a:pt x="13" y="270"/>
                  <a:pt x="13" y="270"/>
                </a:cubicBezTo>
                <a:lnTo>
                  <a:pt x="12" y="270"/>
                </a:lnTo>
                <a:close/>
                <a:moveTo>
                  <a:pt x="1560" y="276"/>
                </a:moveTo>
                <a:cubicBezTo>
                  <a:pt x="1563" y="275"/>
                  <a:pt x="1564" y="273"/>
                  <a:pt x="1566" y="272"/>
                </a:cubicBezTo>
                <a:cubicBezTo>
                  <a:pt x="1566" y="270"/>
                  <a:pt x="1567" y="271"/>
                  <a:pt x="1565" y="270"/>
                </a:cubicBezTo>
                <a:cubicBezTo>
                  <a:pt x="1564" y="271"/>
                  <a:pt x="1562" y="274"/>
                  <a:pt x="1560" y="274"/>
                </a:cubicBezTo>
                <a:cubicBezTo>
                  <a:pt x="1560" y="275"/>
                  <a:pt x="1560" y="275"/>
                  <a:pt x="1560" y="275"/>
                </a:cubicBezTo>
                <a:cubicBezTo>
                  <a:pt x="1560" y="275"/>
                  <a:pt x="1560" y="275"/>
                  <a:pt x="1560" y="275"/>
                </a:cubicBezTo>
                <a:lnTo>
                  <a:pt x="1560" y="276"/>
                </a:lnTo>
                <a:close/>
                <a:moveTo>
                  <a:pt x="802" y="276"/>
                </a:moveTo>
                <a:cubicBezTo>
                  <a:pt x="807" y="276"/>
                  <a:pt x="807" y="276"/>
                  <a:pt x="807" y="276"/>
                </a:cubicBezTo>
                <a:cubicBezTo>
                  <a:pt x="807" y="275"/>
                  <a:pt x="807" y="276"/>
                  <a:pt x="808" y="275"/>
                </a:cubicBezTo>
                <a:cubicBezTo>
                  <a:pt x="807" y="273"/>
                  <a:pt x="807" y="273"/>
                  <a:pt x="807" y="272"/>
                </a:cubicBezTo>
                <a:cubicBezTo>
                  <a:pt x="806" y="272"/>
                  <a:pt x="806" y="272"/>
                  <a:pt x="806" y="272"/>
                </a:cubicBezTo>
                <a:cubicBezTo>
                  <a:pt x="803" y="272"/>
                  <a:pt x="803" y="272"/>
                  <a:pt x="802" y="273"/>
                </a:cubicBezTo>
                <a:cubicBezTo>
                  <a:pt x="802" y="275"/>
                  <a:pt x="802" y="275"/>
                  <a:pt x="802" y="276"/>
                </a:cubicBezTo>
                <a:close/>
                <a:moveTo>
                  <a:pt x="589" y="274"/>
                </a:moveTo>
                <a:cubicBezTo>
                  <a:pt x="589" y="273"/>
                  <a:pt x="589" y="273"/>
                  <a:pt x="589" y="273"/>
                </a:cubicBezTo>
                <a:cubicBezTo>
                  <a:pt x="589" y="273"/>
                  <a:pt x="588" y="272"/>
                  <a:pt x="587" y="272"/>
                </a:cubicBezTo>
                <a:cubicBezTo>
                  <a:pt x="588" y="273"/>
                  <a:pt x="588" y="274"/>
                  <a:pt x="589" y="274"/>
                </a:cubicBezTo>
                <a:close/>
                <a:moveTo>
                  <a:pt x="1557" y="277"/>
                </a:moveTo>
                <a:cubicBezTo>
                  <a:pt x="1557" y="277"/>
                  <a:pt x="1557" y="277"/>
                  <a:pt x="1557" y="277"/>
                </a:cubicBezTo>
                <a:cubicBezTo>
                  <a:pt x="1558" y="277"/>
                  <a:pt x="1558" y="277"/>
                  <a:pt x="1558" y="277"/>
                </a:cubicBezTo>
                <a:cubicBezTo>
                  <a:pt x="1557" y="276"/>
                  <a:pt x="1557" y="276"/>
                  <a:pt x="1556" y="274"/>
                </a:cubicBezTo>
                <a:cubicBezTo>
                  <a:pt x="1555" y="274"/>
                  <a:pt x="1555" y="274"/>
                  <a:pt x="1555" y="274"/>
                </a:cubicBezTo>
                <a:cubicBezTo>
                  <a:pt x="1555" y="276"/>
                  <a:pt x="1555" y="275"/>
                  <a:pt x="1554" y="276"/>
                </a:cubicBezTo>
                <a:cubicBezTo>
                  <a:pt x="1554" y="277"/>
                  <a:pt x="1554" y="277"/>
                  <a:pt x="1555" y="277"/>
                </a:cubicBezTo>
                <a:lnTo>
                  <a:pt x="1557" y="277"/>
                </a:lnTo>
                <a:close/>
                <a:moveTo>
                  <a:pt x="3083" y="278"/>
                </a:moveTo>
                <a:cubicBezTo>
                  <a:pt x="3083" y="277"/>
                  <a:pt x="3083" y="277"/>
                  <a:pt x="3083" y="277"/>
                </a:cubicBezTo>
                <a:cubicBezTo>
                  <a:pt x="3082" y="277"/>
                  <a:pt x="3082" y="277"/>
                  <a:pt x="3082" y="277"/>
                </a:cubicBezTo>
                <a:cubicBezTo>
                  <a:pt x="3083" y="278"/>
                  <a:pt x="3082" y="278"/>
                  <a:pt x="3083" y="278"/>
                </a:cubicBezTo>
                <a:close/>
                <a:moveTo>
                  <a:pt x="697" y="282"/>
                </a:moveTo>
                <a:cubicBezTo>
                  <a:pt x="697" y="279"/>
                  <a:pt x="697" y="279"/>
                  <a:pt x="697" y="279"/>
                </a:cubicBezTo>
                <a:cubicBezTo>
                  <a:pt x="696" y="280"/>
                  <a:pt x="696" y="280"/>
                  <a:pt x="695" y="280"/>
                </a:cubicBezTo>
                <a:cubicBezTo>
                  <a:pt x="696" y="282"/>
                  <a:pt x="695" y="282"/>
                  <a:pt x="697" y="282"/>
                </a:cubicBezTo>
                <a:close/>
                <a:moveTo>
                  <a:pt x="47" y="294"/>
                </a:moveTo>
                <a:cubicBezTo>
                  <a:pt x="47" y="292"/>
                  <a:pt x="47" y="292"/>
                  <a:pt x="47" y="292"/>
                </a:cubicBezTo>
                <a:cubicBezTo>
                  <a:pt x="46" y="292"/>
                  <a:pt x="46" y="292"/>
                  <a:pt x="46" y="292"/>
                </a:cubicBezTo>
                <a:cubicBezTo>
                  <a:pt x="47" y="293"/>
                  <a:pt x="46" y="293"/>
                  <a:pt x="47" y="293"/>
                </a:cubicBezTo>
                <a:cubicBezTo>
                  <a:pt x="47" y="294"/>
                  <a:pt x="47" y="294"/>
                  <a:pt x="47" y="294"/>
                </a:cubicBezTo>
                <a:close/>
                <a:moveTo>
                  <a:pt x="1245" y="298"/>
                </a:moveTo>
                <a:cubicBezTo>
                  <a:pt x="1243" y="298"/>
                  <a:pt x="1242" y="298"/>
                  <a:pt x="1242" y="300"/>
                </a:cubicBezTo>
                <a:cubicBezTo>
                  <a:pt x="1243" y="300"/>
                  <a:pt x="1245" y="299"/>
                  <a:pt x="1247" y="300"/>
                </a:cubicBezTo>
                <a:cubicBezTo>
                  <a:pt x="1251" y="300"/>
                  <a:pt x="1251" y="300"/>
                  <a:pt x="1251" y="300"/>
                </a:cubicBezTo>
                <a:cubicBezTo>
                  <a:pt x="1251" y="300"/>
                  <a:pt x="1251" y="300"/>
                  <a:pt x="1251" y="300"/>
                </a:cubicBezTo>
                <a:cubicBezTo>
                  <a:pt x="1250" y="300"/>
                  <a:pt x="1250" y="300"/>
                  <a:pt x="1250" y="300"/>
                </a:cubicBezTo>
                <a:cubicBezTo>
                  <a:pt x="1248" y="297"/>
                  <a:pt x="1247" y="299"/>
                  <a:pt x="1245" y="298"/>
                </a:cubicBezTo>
                <a:close/>
                <a:moveTo>
                  <a:pt x="715" y="300"/>
                </a:moveTo>
                <a:cubicBezTo>
                  <a:pt x="717" y="300"/>
                  <a:pt x="717" y="300"/>
                  <a:pt x="717" y="300"/>
                </a:cubicBezTo>
                <a:cubicBezTo>
                  <a:pt x="717" y="299"/>
                  <a:pt x="717" y="299"/>
                  <a:pt x="717" y="299"/>
                </a:cubicBezTo>
                <a:cubicBezTo>
                  <a:pt x="715" y="299"/>
                  <a:pt x="715" y="299"/>
                  <a:pt x="715" y="299"/>
                </a:cubicBezTo>
                <a:lnTo>
                  <a:pt x="715" y="300"/>
                </a:lnTo>
                <a:close/>
                <a:moveTo>
                  <a:pt x="1283" y="339"/>
                </a:moveTo>
                <a:cubicBezTo>
                  <a:pt x="1283" y="336"/>
                  <a:pt x="1283" y="336"/>
                  <a:pt x="1283" y="336"/>
                </a:cubicBezTo>
                <a:cubicBezTo>
                  <a:pt x="1285" y="336"/>
                  <a:pt x="1286" y="336"/>
                  <a:pt x="1288" y="337"/>
                </a:cubicBezTo>
                <a:cubicBezTo>
                  <a:pt x="1288" y="337"/>
                  <a:pt x="1289" y="338"/>
                  <a:pt x="1289" y="339"/>
                </a:cubicBezTo>
                <a:cubicBezTo>
                  <a:pt x="1290" y="338"/>
                  <a:pt x="1292" y="338"/>
                  <a:pt x="1293" y="338"/>
                </a:cubicBezTo>
                <a:cubicBezTo>
                  <a:pt x="1293" y="336"/>
                  <a:pt x="1293" y="336"/>
                  <a:pt x="1293" y="336"/>
                </a:cubicBezTo>
                <a:cubicBezTo>
                  <a:pt x="1293" y="336"/>
                  <a:pt x="1293" y="336"/>
                  <a:pt x="1293" y="336"/>
                </a:cubicBezTo>
                <a:cubicBezTo>
                  <a:pt x="1293" y="335"/>
                  <a:pt x="1293" y="335"/>
                  <a:pt x="1293" y="335"/>
                </a:cubicBezTo>
                <a:cubicBezTo>
                  <a:pt x="1295" y="336"/>
                  <a:pt x="1295" y="336"/>
                  <a:pt x="1295" y="337"/>
                </a:cubicBezTo>
                <a:cubicBezTo>
                  <a:pt x="1297" y="337"/>
                  <a:pt x="1298" y="336"/>
                  <a:pt x="1299" y="335"/>
                </a:cubicBezTo>
                <a:cubicBezTo>
                  <a:pt x="1299" y="335"/>
                  <a:pt x="1299" y="335"/>
                  <a:pt x="1299" y="335"/>
                </a:cubicBezTo>
                <a:cubicBezTo>
                  <a:pt x="1300" y="335"/>
                  <a:pt x="1300" y="335"/>
                  <a:pt x="1300" y="335"/>
                </a:cubicBezTo>
                <a:cubicBezTo>
                  <a:pt x="1300" y="334"/>
                  <a:pt x="1300" y="334"/>
                  <a:pt x="1301" y="333"/>
                </a:cubicBezTo>
                <a:cubicBezTo>
                  <a:pt x="1303" y="333"/>
                  <a:pt x="1303" y="333"/>
                  <a:pt x="1303" y="333"/>
                </a:cubicBezTo>
                <a:cubicBezTo>
                  <a:pt x="1303" y="333"/>
                  <a:pt x="1303" y="333"/>
                  <a:pt x="1303" y="333"/>
                </a:cubicBezTo>
                <a:cubicBezTo>
                  <a:pt x="1305" y="333"/>
                  <a:pt x="1305" y="333"/>
                  <a:pt x="1305" y="333"/>
                </a:cubicBezTo>
                <a:cubicBezTo>
                  <a:pt x="1305" y="332"/>
                  <a:pt x="1305" y="332"/>
                  <a:pt x="1305" y="332"/>
                </a:cubicBezTo>
                <a:cubicBezTo>
                  <a:pt x="1307" y="332"/>
                  <a:pt x="1307" y="332"/>
                  <a:pt x="1307" y="332"/>
                </a:cubicBezTo>
                <a:cubicBezTo>
                  <a:pt x="1307" y="331"/>
                  <a:pt x="1307" y="331"/>
                  <a:pt x="1307" y="331"/>
                </a:cubicBezTo>
                <a:cubicBezTo>
                  <a:pt x="1309" y="331"/>
                  <a:pt x="1309" y="331"/>
                  <a:pt x="1309" y="331"/>
                </a:cubicBezTo>
                <a:cubicBezTo>
                  <a:pt x="1309" y="331"/>
                  <a:pt x="1309" y="331"/>
                  <a:pt x="1309" y="330"/>
                </a:cubicBezTo>
                <a:cubicBezTo>
                  <a:pt x="1311" y="330"/>
                  <a:pt x="1311" y="330"/>
                  <a:pt x="1311" y="330"/>
                </a:cubicBezTo>
                <a:cubicBezTo>
                  <a:pt x="1311" y="329"/>
                  <a:pt x="1311" y="329"/>
                  <a:pt x="1311" y="329"/>
                </a:cubicBezTo>
                <a:cubicBezTo>
                  <a:pt x="1312" y="329"/>
                  <a:pt x="1312" y="329"/>
                  <a:pt x="1312" y="329"/>
                </a:cubicBezTo>
                <a:cubicBezTo>
                  <a:pt x="1312" y="328"/>
                  <a:pt x="1311" y="327"/>
                  <a:pt x="1311" y="327"/>
                </a:cubicBezTo>
                <a:cubicBezTo>
                  <a:pt x="1313" y="327"/>
                  <a:pt x="1313" y="327"/>
                  <a:pt x="1313" y="327"/>
                </a:cubicBezTo>
                <a:cubicBezTo>
                  <a:pt x="1313" y="325"/>
                  <a:pt x="1313" y="325"/>
                  <a:pt x="1313" y="325"/>
                </a:cubicBezTo>
                <a:cubicBezTo>
                  <a:pt x="1315" y="325"/>
                  <a:pt x="1315" y="325"/>
                  <a:pt x="1315" y="325"/>
                </a:cubicBezTo>
                <a:cubicBezTo>
                  <a:pt x="1315" y="324"/>
                  <a:pt x="1315" y="324"/>
                  <a:pt x="1315" y="324"/>
                </a:cubicBezTo>
                <a:cubicBezTo>
                  <a:pt x="1316" y="324"/>
                  <a:pt x="1316" y="324"/>
                  <a:pt x="1316" y="324"/>
                </a:cubicBezTo>
                <a:cubicBezTo>
                  <a:pt x="1316" y="322"/>
                  <a:pt x="1316" y="322"/>
                  <a:pt x="1316" y="322"/>
                </a:cubicBezTo>
                <a:cubicBezTo>
                  <a:pt x="1317" y="323"/>
                  <a:pt x="1318" y="323"/>
                  <a:pt x="1318" y="324"/>
                </a:cubicBezTo>
                <a:cubicBezTo>
                  <a:pt x="1320" y="324"/>
                  <a:pt x="1320" y="324"/>
                  <a:pt x="1320" y="324"/>
                </a:cubicBezTo>
                <a:cubicBezTo>
                  <a:pt x="1320" y="323"/>
                  <a:pt x="1320" y="323"/>
                  <a:pt x="1320" y="323"/>
                </a:cubicBezTo>
                <a:cubicBezTo>
                  <a:pt x="1321" y="323"/>
                  <a:pt x="1321" y="323"/>
                  <a:pt x="1321" y="323"/>
                </a:cubicBezTo>
                <a:cubicBezTo>
                  <a:pt x="1321" y="322"/>
                  <a:pt x="1321" y="321"/>
                  <a:pt x="1320" y="320"/>
                </a:cubicBezTo>
                <a:cubicBezTo>
                  <a:pt x="1321" y="320"/>
                  <a:pt x="1321" y="320"/>
                  <a:pt x="1321" y="320"/>
                </a:cubicBezTo>
                <a:cubicBezTo>
                  <a:pt x="1321" y="320"/>
                  <a:pt x="1321" y="320"/>
                  <a:pt x="1321" y="320"/>
                </a:cubicBezTo>
                <a:cubicBezTo>
                  <a:pt x="1320" y="319"/>
                  <a:pt x="1320" y="319"/>
                  <a:pt x="1319" y="319"/>
                </a:cubicBezTo>
                <a:cubicBezTo>
                  <a:pt x="1319" y="317"/>
                  <a:pt x="1320" y="318"/>
                  <a:pt x="1320" y="317"/>
                </a:cubicBezTo>
                <a:cubicBezTo>
                  <a:pt x="1320" y="316"/>
                  <a:pt x="1320" y="316"/>
                  <a:pt x="1320" y="316"/>
                </a:cubicBezTo>
                <a:cubicBezTo>
                  <a:pt x="1320" y="315"/>
                  <a:pt x="1320" y="314"/>
                  <a:pt x="1319" y="314"/>
                </a:cubicBezTo>
                <a:cubicBezTo>
                  <a:pt x="1318" y="313"/>
                  <a:pt x="1319" y="313"/>
                  <a:pt x="1318" y="313"/>
                </a:cubicBezTo>
                <a:cubicBezTo>
                  <a:pt x="1318" y="313"/>
                  <a:pt x="1317" y="313"/>
                  <a:pt x="1316" y="314"/>
                </a:cubicBezTo>
                <a:cubicBezTo>
                  <a:pt x="1316" y="313"/>
                  <a:pt x="1316" y="313"/>
                  <a:pt x="1316" y="312"/>
                </a:cubicBezTo>
                <a:cubicBezTo>
                  <a:pt x="1314" y="311"/>
                  <a:pt x="1313" y="312"/>
                  <a:pt x="1311" y="313"/>
                </a:cubicBezTo>
                <a:cubicBezTo>
                  <a:pt x="1311" y="310"/>
                  <a:pt x="1311" y="310"/>
                  <a:pt x="1312" y="308"/>
                </a:cubicBezTo>
                <a:cubicBezTo>
                  <a:pt x="1311" y="308"/>
                  <a:pt x="1311" y="307"/>
                  <a:pt x="1310" y="307"/>
                </a:cubicBezTo>
                <a:cubicBezTo>
                  <a:pt x="1310" y="305"/>
                  <a:pt x="1310" y="305"/>
                  <a:pt x="1311" y="304"/>
                </a:cubicBezTo>
                <a:cubicBezTo>
                  <a:pt x="1311" y="303"/>
                  <a:pt x="1311" y="303"/>
                  <a:pt x="1311" y="303"/>
                </a:cubicBezTo>
                <a:cubicBezTo>
                  <a:pt x="1313" y="303"/>
                  <a:pt x="1313" y="303"/>
                  <a:pt x="1313" y="303"/>
                </a:cubicBezTo>
                <a:cubicBezTo>
                  <a:pt x="1313" y="303"/>
                  <a:pt x="1314" y="302"/>
                  <a:pt x="1315" y="302"/>
                </a:cubicBezTo>
                <a:cubicBezTo>
                  <a:pt x="1315" y="301"/>
                  <a:pt x="1315" y="301"/>
                  <a:pt x="1315" y="301"/>
                </a:cubicBezTo>
                <a:cubicBezTo>
                  <a:pt x="1313" y="301"/>
                  <a:pt x="1313" y="301"/>
                  <a:pt x="1312" y="302"/>
                </a:cubicBezTo>
                <a:cubicBezTo>
                  <a:pt x="1312" y="302"/>
                  <a:pt x="1312" y="302"/>
                  <a:pt x="1312" y="302"/>
                </a:cubicBezTo>
                <a:cubicBezTo>
                  <a:pt x="1310" y="303"/>
                  <a:pt x="1309" y="302"/>
                  <a:pt x="1308" y="304"/>
                </a:cubicBezTo>
                <a:cubicBezTo>
                  <a:pt x="1306" y="304"/>
                  <a:pt x="1306" y="304"/>
                  <a:pt x="1305" y="302"/>
                </a:cubicBezTo>
                <a:cubicBezTo>
                  <a:pt x="1305" y="302"/>
                  <a:pt x="1305" y="302"/>
                  <a:pt x="1305" y="302"/>
                </a:cubicBezTo>
                <a:cubicBezTo>
                  <a:pt x="1305" y="301"/>
                  <a:pt x="1305" y="301"/>
                  <a:pt x="1305" y="301"/>
                </a:cubicBezTo>
                <a:cubicBezTo>
                  <a:pt x="1304" y="301"/>
                  <a:pt x="1304" y="301"/>
                  <a:pt x="1303" y="300"/>
                </a:cubicBezTo>
                <a:cubicBezTo>
                  <a:pt x="1303" y="300"/>
                  <a:pt x="1303" y="299"/>
                  <a:pt x="1303" y="299"/>
                </a:cubicBezTo>
                <a:cubicBezTo>
                  <a:pt x="1301" y="299"/>
                  <a:pt x="1300" y="299"/>
                  <a:pt x="1298" y="299"/>
                </a:cubicBezTo>
                <a:cubicBezTo>
                  <a:pt x="1298" y="302"/>
                  <a:pt x="1298" y="303"/>
                  <a:pt x="1297" y="304"/>
                </a:cubicBezTo>
                <a:cubicBezTo>
                  <a:pt x="1294" y="305"/>
                  <a:pt x="1295" y="305"/>
                  <a:pt x="1293" y="303"/>
                </a:cubicBezTo>
                <a:cubicBezTo>
                  <a:pt x="1291" y="303"/>
                  <a:pt x="1291" y="303"/>
                  <a:pt x="1291" y="305"/>
                </a:cubicBezTo>
                <a:cubicBezTo>
                  <a:pt x="1290" y="305"/>
                  <a:pt x="1288" y="306"/>
                  <a:pt x="1287" y="306"/>
                </a:cubicBezTo>
                <a:cubicBezTo>
                  <a:pt x="1287" y="306"/>
                  <a:pt x="1287" y="306"/>
                  <a:pt x="1287" y="306"/>
                </a:cubicBezTo>
                <a:cubicBezTo>
                  <a:pt x="1284" y="306"/>
                  <a:pt x="1284" y="306"/>
                  <a:pt x="1284" y="306"/>
                </a:cubicBezTo>
                <a:cubicBezTo>
                  <a:pt x="1283" y="304"/>
                  <a:pt x="1284" y="305"/>
                  <a:pt x="1283" y="304"/>
                </a:cubicBezTo>
                <a:cubicBezTo>
                  <a:pt x="1282" y="304"/>
                  <a:pt x="1283" y="304"/>
                  <a:pt x="1282" y="304"/>
                </a:cubicBezTo>
                <a:cubicBezTo>
                  <a:pt x="1282" y="304"/>
                  <a:pt x="1282" y="304"/>
                  <a:pt x="1282" y="304"/>
                </a:cubicBezTo>
                <a:cubicBezTo>
                  <a:pt x="1281" y="304"/>
                  <a:pt x="1281" y="304"/>
                  <a:pt x="1281" y="304"/>
                </a:cubicBezTo>
                <a:cubicBezTo>
                  <a:pt x="1281" y="307"/>
                  <a:pt x="1282" y="306"/>
                  <a:pt x="1282" y="310"/>
                </a:cubicBezTo>
                <a:cubicBezTo>
                  <a:pt x="1281" y="309"/>
                  <a:pt x="1281" y="309"/>
                  <a:pt x="1279" y="308"/>
                </a:cubicBezTo>
                <a:cubicBezTo>
                  <a:pt x="1279" y="306"/>
                  <a:pt x="1279" y="306"/>
                  <a:pt x="1279" y="306"/>
                </a:cubicBezTo>
                <a:cubicBezTo>
                  <a:pt x="1278" y="306"/>
                  <a:pt x="1278" y="306"/>
                  <a:pt x="1278" y="306"/>
                </a:cubicBezTo>
                <a:cubicBezTo>
                  <a:pt x="1279" y="305"/>
                  <a:pt x="1279" y="304"/>
                  <a:pt x="1279" y="302"/>
                </a:cubicBezTo>
                <a:cubicBezTo>
                  <a:pt x="1276" y="303"/>
                  <a:pt x="1276" y="302"/>
                  <a:pt x="1276" y="304"/>
                </a:cubicBezTo>
                <a:cubicBezTo>
                  <a:pt x="1274" y="305"/>
                  <a:pt x="1275" y="304"/>
                  <a:pt x="1274" y="305"/>
                </a:cubicBezTo>
                <a:cubicBezTo>
                  <a:pt x="1272" y="305"/>
                  <a:pt x="1272" y="305"/>
                  <a:pt x="1271" y="306"/>
                </a:cubicBezTo>
                <a:cubicBezTo>
                  <a:pt x="1270" y="306"/>
                  <a:pt x="1270" y="306"/>
                  <a:pt x="1270" y="306"/>
                </a:cubicBezTo>
                <a:cubicBezTo>
                  <a:pt x="1271" y="307"/>
                  <a:pt x="1271" y="308"/>
                  <a:pt x="1271" y="310"/>
                </a:cubicBezTo>
                <a:cubicBezTo>
                  <a:pt x="1270" y="310"/>
                  <a:pt x="1270" y="310"/>
                  <a:pt x="1269" y="310"/>
                </a:cubicBezTo>
                <a:cubicBezTo>
                  <a:pt x="1268" y="308"/>
                  <a:pt x="1267" y="307"/>
                  <a:pt x="1267" y="304"/>
                </a:cubicBezTo>
                <a:cubicBezTo>
                  <a:pt x="1266" y="305"/>
                  <a:pt x="1265" y="305"/>
                  <a:pt x="1264" y="305"/>
                </a:cubicBezTo>
                <a:cubicBezTo>
                  <a:pt x="1264" y="309"/>
                  <a:pt x="1264" y="310"/>
                  <a:pt x="1264" y="314"/>
                </a:cubicBezTo>
                <a:cubicBezTo>
                  <a:pt x="1261" y="313"/>
                  <a:pt x="1263" y="312"/>
                  <a:pt x="1262" y="312"/>
                </a:cubicBezTo>
                <a:cubicBezTo>
                  <a:pt x="1261" y="312"/>
                  <a:pt x="1261" y="312"/>
                  <a:pt x="1260" y="312"/>
                </a:cubicBezTo>
                <a:cubicBezTo>
                  <a:pt x="1260" y="314"/>
                  <a:pt x="1260" y="315"/>
                  <a:pt x="1259" y="316"/>
                </a:cubicBezTo>
                <a:cubicBezTo>
                  <a:pt x="1258" y="316"/>
                  <a:pt x="1258" y="316"/>
                  <a:pt x="1258" y="316"/>
                </a:cubicBezTo>
                <a:cubicBezTo>
                  <a:pt x="1258" y="318"/>
                  <a:pt x="1258" y="318"/>
                  <a:pt x="1258" y="318"/>
                </a:cubicBezTo>
                <a:cubicBezTo>
                  <a:pt x="1257" y="317"/>
                  <a:pt x="1257" y="318"/>
                  <a:pt x="1257" y="317"/>
                </a:cubicBezTo>
                <a:cubicBezTo>
                  <a:pt x="1256" y="317"/>
                  <a:pt x="1256" y="317"/>
                  <a:pt x="1256" y="317"/>
                </a:cubicBezTo>
                <a:cubicBezTo>
                  <a:pt x="1256" y="315"/>
                  <a:pt x="1256" y="314"/>
                  <a:pt x="1255" y="312"/>
                </a:cubicBezTo>
                <a:cubicBezTo>
                  <a:pt x="1256" y="312"/>
                  <a:pt x="1256" y="312"/>
                  <a:pt x="1257" y="312"/>
                </a:cubicBezTo>
                <a:cubicBezTo>
                  <a:pt x="1256" y="311"/>
                  <a:pt x="1256" y="310"/>
                  <a:pt x="1256" y="310"/>
                </a:cubicBezTo>
                <a:cubicBezTo>
                  <a:pt x="1255" y="310"/>
                  <a:pt x="1255" y="310"/>
                  <a:pt x="1255" y="310"/>
                </a:cubicBezTo>
                <a:cubicBezTo>
                  <a:pt x="1255" y="310"/>
                  <a:pt x="1256" y="308"/>
                  <a:pt x="1256" y="307"/>
                </a:cubicBezTo>
                <a:cubicBezTo>
                  <a:pt x="1255" y="307"/>
                  <a:pt x="1255" y="307"/>
                  <a:pt x="1255" y="307"/>
                </a:cubicBezTo>
                <a:cubicBezTo>
                  <a:pt x="1255" y="305"/>
                  <a:pt x="1255" y="305"/>
                  <a:pt x="1255" y="305"/>
                </a:cubicBezTo>
                <a:cubicBezTo>
                  <a:pt x="1254" y="305"/>
                  <a:pt x="1254" y="305"/>
                  <a:pt x="1254" y="305"/>
                </a:cubicBezTo>
                <a:cubicBezTo>
                  <a:pt x="1253" y="302"/>
                  <a:pt x="1253" y="304"/>
                  <a:pt x="1251" y="302"/>
                </a:cubicBezTo>
                <a:cubicBezTo>
                  <a:pt x="1251" y="302"/>
                  <a:pt x="1250" y="302"/>
                  <a:pt x="1249" y="302"/>
                </a:cubicBezTo>
                <a:cubicBezTo>
                  <a:pt x="1249" y="303"/>
                  <a:pt x="1249" y="303"/>
                  <a:pt x="1249" y="303"/>
                </a:cubicBezTo>
                <a:cubicBezTo>
                  <a:pt x="1248" y="303"/>
                  <a:pt x="1248" y="303"/>
                  <a:pt x="1246" y="302"/>
                </a:cubicBezTo>
                <a:cubicBezTo>
                  <a:pt x="1246" y="303"/>
                  <a:pt x="1246" y="304"/>
                  <a:pt x="1245" y="304"/>
                </a:cubicBezTo>
                <a:cubicBezTo>
                  <a:pt x="1247" y="305"/>
                  <a:pt x="1248" y="305"/>
                  <a:pt x="1249" y="306"/>
                </a:cubicBezTo>
                <a:cubicBezTo>
                  <a:pt x="1250" y="307"/>
                  <a:pt x="1250" y="308"/>
                  <a:pt x="1250" y="310"/>
                </a:cubicBezTo>
                <a:cubicBezTo>
                  <a:pt x="1249" y="309"/>
                  <a:pt x="1249" y="309"/>
                  <a:pt x="1247" y="308"/>
                </a:cubicBezTo>
                <a:cubicBezTo>
                  <a:pt x="1247" y="308"/>
                  <a:pt x="1247" y="308"/>
                  <a:pt x="1247" y="308"/>
                </a:cubicBezTo>
                <a:cubicBezTo>
                  <a:pt x="1244" y="308"/>
                  <a:pt x="1244" y="308"/>
                  <a:pt x="1244" y="308"/>
                </a:cubicBezTo>
                <a:cubicBezTo>
                  <a:pt x="1243" y="307"/>
                  <a:pt x="1244" y="307"/>
                  <a:pt x="1243" y="307"/>
                </a:cubicBezTo>
                <a:cubicBezTo>
                  <a:pt x="1243" y="306"/>
                  <a:pt x="1243" y="304"/>
                  <a:pt x="1242" y="303"/>
                </a:cubicBezTo>
                <a:cubicBezTo>
                  <a:pt x="1241" y="304"/>
                  <a:pt x="1242" y="303"/>
                  <a:pt x="1241" y="304"/>
                </a:cubicBezTo>
                <a:cubicBezTo>
                  <a:pt x="1240" y="304"/>
                  <a:pt x="1240" y="304"/>
                  <a:pt x="1240" y="305"/>
                </a:cubicBezTo>
                <a:cubicBezTo>
                  <a:pt x="1241" y="305"/>
                  <a:pt x="1241" y="305"/>
                  <a:pt x="1241" y="305"/>
                </a:cubicBezTo>
                <a:cubicBezTo>
                  <a:pt x="1241" y="306"/>
                  <a:pt x="1241" y="306"/>
                  <a:pt x="1241" y="306"/>
                </a:cubicBezTo>
                <a:cubicBezTo>
                  <a:pt x="1240" y="306"/>
                  <a:pt x="1240" y="306"/>
                  <a:pt x="1240" y="306"/>
                </a:cubicBezTo>
                <a:cubicBezTo>
                  <a:pt x="1240" y="306"/>
                  <a:pt x="1240" y="306"/>
                  <a:pt x="1240" y="306"/>
                </a:cubicBezTo>
                <a:cubicBezTo>
                  <a:pt x="1239" y="306"/>
                  <a:pt x="1238" y="306"/>
                  <a:pt x="1238" y="306"/>
                </a:cubicBezTo>
                <a:cubicBezTo>
                  <a:pt x="1238" y="306"/>
                  <a:pt x="1238" y="306"/>
                  <a:pt x="1238" y="306"/>
                </a:cubicBezTo>
                <a:cubicBezTo>
                  <a:pt x="1238" y="306"/>
                  <a:pt x="1238" y="306"/>
                  <a:pt x="1238" y="306"/>
                </a:cubicBezTo>
                <a:cubicBezTo>
                  <a:pt x="1238" y="307"/>
                  <a:pt x="1238" y="307"/>
                  <a:pt x="1238" y="307"/>
                </a:cubicBezTo>
                <a:cubicBezTo>
                  <a:pt x="1240" y="307"/>
                  <a:pt x="1240" y="307"/>
                  <a:pt x="1240" y="307"/>
                </a:cubicBezTo>
                <a:cubicBezTo>
                  <a:pt x="1240" y="311"/>
                  <a:pt x="1240" y="311"/>
                  <a:pt x="1240" y="311"/>
                </a:cubicBezTo>
                <a:cubicBezTo>
                  <a:pt x="1238" y="312"/>
                  <a:pt x="1239" y="312"/>
                  <a:pt x="1236" y="313"/>
                </a:cubicBezTo>
                <a:cubicBezTo>
                  <a:pt x="1236" y="314"/>
                  <a:pt x="1236" y="314"/>
                  <a:pt x="1236" y="314"/>
                </a:cubicBezTo>
                <a:cubicBezTo>
                  <a:pt x="1236" y="315"/>
                  <a:pt x="1236" y="315"/>
                  <a:pt x="1236" y="315"/>
                </a:cubicBezTo>
                <a:cubicBezTo>
                  <a:pt x="1235" y="315"/>
                  <a:pt x="1233" y="315"/>
                  <a:pt x="1232" y="314"/>
                </a:cubicBezTo>
                <a:cubicBezTo>
                  <a:pt x="1232" y="315"/>
                  <a:pt x="1232" y="315"/>
                  <a:pt x="1232" y="315"/>
                </a:cubicBezTo>
                <a:cubicBezTo>
                  <a:pt x="1232" y="315"/>
                  <a:pt x="1232" y="315"/>
                  <a:pt x="1232" y="315"/>
                </a:cubicBezTo>
                <a:cubicBezTo>
                  <a:pt x="1232" y="315"/>
                  <a:pt x="1232" y="316"/>
                  <a:pt x="1232" y="316"/>
                </a:cubicBezTo>
                <a:cubicBezTo>
                  <a:pt x="1234" y="316"/>
                  <a:pt x="1236" y="317"/>
                  <a:pt x="1238" y="317"/>
                </a:cubicBezTo>
                <a:cubicBezTo>
                  <a:pt x="1238" y="316"/>
                  <a:pt x="1239" y="315"/>
                  <a:pt x="1240" y="314"/>
                </a:cubicBezTo>
                <a:cubicBezTo>
                  <a:pt x="1240" y="315"/>
                  <a:pt x="1241" y="315"/>
                  <a:pt x="1242" y="315"/>
                </a:cubicBezTo>
                <a:cubicBezTo>
                  <a:pt x="1243" y="314"/>
                  <a:pt x="1245" y="313"/>
                  <a:pt x="1247" y="312"/>
                </a:cubicBezTo>
                <a:cubicBezTo>
                  <a:pt x="1247" y="313"/>
                  <a:pt x="1248" y="314"/>
                  <a:pt x="1249" y="314"/>
                </a:cubicBezTo>
                <a:cubicBezTo>
                  <a:pt x="1249" y="315"/>
                  <a:pt x="1249" y="315"/>
                  <a:pt x="1249" y="315"/>
                </a:cubicBezTo>
                <a:cubicBezTo>
                  <a:pt x="1249" y="315"/>
                  <a:pt x="1249" y="315"/>
                  <a:pt x="1249" y="315"/>
                </a:cubicBezTo>
                <a:cubicBezTo>
                  <a:pt x="1249" y="316"/>
                  <a:pt x="1249" y="316"/>
                  <a:pt x="1249" y="316"/>
                </a:cubicBezTo>
                <a:cubicBezTo>
                  <a:pt x="1248" y="315"/>
                  <a:pt x="1247" y="315"/>
                  <a:pt x="1247" y="315"/>
                </a:cubicBezTo>
                <a:cubicBezTo>
                  <a:pt x="1247" y="316"/>
                  <a:pt x="1247" y="316"/>
                  <a:pt x="1247" y="316"/>
                </a:cubicBezTo>
                <a:cubicBezTo>
                  <a:pt x="1246" y="316"/>
                  <a:pt x="1246" y="316"/>
                  <a:pt x="1246" y="316"/>
                </a:cubicBezTo>
                <a:cubicBezTo>
                  <a:pt x="1246" y="317"/>
                  <a:pt x="1246" y="318"/>
                  <a:pt x="1247" y="319"/>
                </a:cubicBezTo>
                <a:cubicBezTo>
                  <a:pt x="1248" y="319"/>
                  <a:pt x="1249" y="318"/>
                  <a:pt x="1250" y="318"/>
                </a:cubicBezTo>
                <a:cubicBezTo>
                  <a:pt x="1250" y="320"/>
                  <a:pt x="1250" y="319"/>
                  <a:pt x="1249" y="320"/>
                </a:cubicBezTo>
                <a:cubicBezTo>
                  <a:pt x="1249" y="320"/>
                  <a:pt x="1249" y="320"/>
                  <a:pt x="1249" y="320"/>
                </a:cubicBezTo>
                <a:cubicBezTo>
                  <a:pt x="1247" y="321"/>
                  <a:pt x="1245" y="319"/>
                  <a:pt x="1243" y="320"/>
                </a:cubicBezTo>
                <a:cubicBezTo>
                  <a:pt x="1243" y="320"/>
                  <a:pt x="1243" y="320"/>
                  <a:pt x="1243" y="320"/>
                </a:cubicBezTo>
                <a:cubicBezTo>
                  <a:pt x="1240" y="322"/>
                  <a:pt x="1241" y="323"/>
                  <a:pt x="1236" y="323"/>
                </a:cubicBezTo>
                <a:cubicBezTo>
                  <a:pt x="1236" y="324"/>
                  <a:pt x="1236" y="324"/>
                  <a:pt x="1236" y="324"/>
                </a:cubicBezTo>
                <a:cubicBezTo>
                  <a:pt x="1235" y="324"/>
                  <a:pt x="1235" y="324"/>
                  <a:pt x="1235" y="324"/>
                </a:cubicBezTo>
                <a:cubicBezTo>
                  <a:pt x="1235" y="325"/>
                  <a:pt x="1235" y="325"/>
                  <a:pt x="1236" y="326"/>
                </a:cubicBezTo>
                <a:cubicBezTo>
                  <a:pt x="1239" y="326"/>
                  <a:pt x="1239" y="326"/>
                  <a:pt x="1239" y="326"/>
                </a:cubicBezTo>
                <a:cubicBezTo>
                  <a:pt x="1239" y="325"/>
                  <a:pt x="1239" y="325"/>
                  <a:pt x="1239" y="325"/>
                </a:cubicBezTo>
                <a:cubicBezTo>
                  <a:pt x="1240" y="325"/>
                  <a:pt x="1240" y="325"/>
                  <a:pt x="1240" y="325"/>
                </a:cubicBezTo>
                <a:cubicBezTo>
                  <a:pt x="1240" y="325"/>
                  <a:pt x="1240" y="325"/>
                  <a:pt x="1240" y="325"/>
                </a:cubicBezTo>
                <a:cubicBezTo>
                  <a:pt x="1241" y="325"/>
                  <a:pt x="1241" y="325"/>
                  <a:pt x="1242" y="325"/>
                </a:cubicBezTo>
                <a:cubicBezTo>
                  <a:pt x="1247" y="325"/>
                  <a:pt x="1247" y="325"/>
                  <a:pt x="1247" y="325"/>
                </a:cubicBezTo>
                <a:cubicBezTo>
                  <a:pt x="1248" y="327"/>
                  <a:pt x="1248" y="327"/>
                  <a:pt x="1249" y="328"/>
                </a:cubicBezTo>
                <a:cubicBezTo>
                  <a:pt x="1249" y="329"/>
                  <a:pt x="1249" y="329"/>
                  <a:pt x="1249" y="329"/>
                </a:cubicBezTo>
                <a:cubicBezTo>
                  <a:pt x="1249" y="329"/>
                  <a:pt x="1249" y="329"/>
                  <a:pt x="1249" y="329"/>
                </a:cubicBezTo>
                <a:cubicBezTo>
                  <a:pt x="1249" y="329"/>
                  <a:pt x="1249" y="328"/>
                  <a:pt x="1249" y="328"/>
                </a:cubicBezTo>
                <a:cubicBezTo>
                  <a:pt x="1249" y="328"/>
                  <a:pt x="1253" y="328"/>
                  <a:pt x="1251" y="329"/>
                </a:cubicBezTo>
                <a:cubicBezTo>
                  <a:pt x="1251" y="329"/>
                  <a:pt x="1251" y="329"/>
                  <a:pt x="1251" y="329"/>
                </a:cubicBezTo>
                <a:cubicBezTo>
                  <a:pt x="1251" y="330"/>
                  <a:pt x="1251" y="329"/>
                  <a:pt x="1251" y="330"/>
                </a:cubicBezTo>
                <a:cubicBezTo>
                  <a:pt x="1251" y="331"/>
                  <a:pt x="1251" y="331"/>
                  <a:pt x="1251" y="331"/>
                </a:cubicBezTo>
                <a:cubicBezTo>
                  <a:pt x="1254" y="331"/>
                  <a:pt x="1254" y="331"/>
                  <a:pt x="1254" y="331"/>
                </a:cubicBezTo>
                <a:cubicBezTo>
                  <a:pt x="1253" y="332"/>
                  <a:pt x="1251" y="331"/>
                  <a:pt x="1251" y="334"/>
                </a:cubicBezTo>
                <a:cubicBezTo>
                  <a:pt x="1249" y="334"/>
                  <a:pt x="1248" y="333"/>
                  <a:pt x="1248" y="333"/>
                </a:cubicBezTo>
                <a:cubicBezTo>
                  <a:pt x="1248" y="334"/>
                  <a:pt x="1248" y="334"/>
                  <a:pt x="1248" y="334"/>
                </a:cubicBezTo>
                <a:cubicBezTo>
                  <a:pt x="1245" y="334"/>
                  <a:pt x="1246" y="334"/>
                  <a:pt x="1244" y="335"/>
                </a:cubicBezTo>
                <a:cubicBezTo>
                  <a:pt x="1245" y="337"/>
                  <a:pt x="1244" y="336"/>
                  <a:pt x="1245" y="337"/>
                </a:cubicBezTo>
                <a:cubicBezTo>
                  <a:pt x="1246" y="337"/>
                  <a:pt x="1249" y="339"/>
                  <a:pt x="1251" y="338"/>
                </a:cubicBezTo>
                <a:cubicBezTo>
                  <a:pt x="1251" y="337"/>
                  <a:pt x="1251" y="337"/>
                  <a:pt x="1251" y="337"/>
                </a:cubicBezTo>
                <a:cubicBezTo>
                  <a:pt x="1252" y="337"/>
                  <a:pt x="1252" y="337"/>
                  <a:pt x="1252" y="337"/>
                </a:cubicBezTo>
                <a:cubicBezTo>
                  <a:pt x="1252" y="337"/>
                  <a:pt x="1252" y="337"/>
                  <a:pt x="1252" y="337"/>
                </a:cubicBezTo>
                <a:cubicBezTo>
                  <a:pt x="1256" y="337"/>
                  <a:pt x="1256" y="337"/>
                  <a:pt x="1256" y="337"/>
                </a:cubicBezTo>
                <a:cubicBezTo>
                  <a:pt x="1256" y="336"/>
                  <a:pt x="1256" y="336"/>
                  <a:pt x="1256" y="336"/>
                </a:cubicBezTo>
                <a:cubicBezTo>
                  <a:pt x="1258" y="336"/>
                  <a:pt x="1257" y="337"/>
                  <a:pt x="1258" y="337"/>
                </a:cubicBezTo>
                <a:cubicBezTo>
                  <a:pt x="1259" y="338"/>
                  <a:pt x="1261" y="337"/>
                  <a:pt x="1261" y="337"/>
                </a:cubicBezTo>
                <a:cubicBezTo>
                  <a:pt x="1261" y="337"/>
                  <a:pt x="1262" y="338"/>
                  <a:pt x="1262" y="338"/>
                </a:cubicBezTo>
                <a:cubicBezTo>
                  <a:pt x="1263" y="338"/>
                  <a:pt x="1265" y="338"/>
                  <a:pt x="1267" y="339"/>
                </a:cubicBezTo>
                <a:cubicBezTo>
                  <a:pt x="1267" y="339"/>
                  <a:pt x="1267" y="339"/>
                  <a:pt x="1267" y="339"/>
                </a:cubicBezTo>
                <a:cubicBezTo>
                  <a:pt x="1268" y="340"/>
                  <a:pt x="1267" y="339"/>
                  <a:pt x="1268" y="340"/>
                </a:cubicBezTo>
                <a:cubicBezTo>
                  <a:pt x="1267" y="341"/>
                  <a:pt x="1266" y="342"/>
                  <a:pt x="1265" y="343"/>
                </a:cubicBezTo>
                <a:cubicBezTo>
                  <a:pt x="1265" y="343"/>
                  <a:pt x="1265" y="343"/>
                  <a:pt x="1265" y="343"/>
                </a:cubicBezTo>
                <a:cubicBezTo>
                  <a:pt x="1266" y="343"/>
                  <a:pt x="1267" y="343"/>
                  <a:pt x="1268" y="343"/>
                </a:cubicBezTo>
                <a:cubicBezTo>
                  <a:pt x="1268" y="343"/>
                  <a:pt x="1268" y="343"/>
                  <a:pt x="1268" y="343"/>
                </a:cubicBezTo>
                <a:cubicBezTo>
                  <a:pt x="1271" y="343"/>
                  <a:pt x="1274" y="344"/>
                  <a:pt x="1278" y="344"/>
                </a:cubicBezTo>
                <a:cubicBezTo>
                  <a:pt x="1279" y="343"/>
                  <a:pt x="1279" y="343"/>
                  <a:pt x="1280" y="342"/>
                </a:cubicBezTo>
                <a:cubicBezTo>
                  <a:pt x="1281" y="343"/>
                  <a:pt x="1280" y="343"/>
                  <a:pt x="1282" y="344"/>
                </a:cubicBezTo>
                <a:cubicBezTo>
                  <a:pt x="1283" y="343"/>
                  <a:pt x="1284" y="342"/>
                  <a:pt x="1284" y="341"/>
                </a:cubicBezTo>
                <a:cubicBezTo>
                  <a:pt x="1285" y="341"/>
                  <a:pt x="1285" y="341"/>
                  <a:pt x="1285" y="341"/>
                </a:cubicBezTo>
                <a:cubicBezTo>
                  <a:pt x="1285" y="340"/>
                  <a:pt x="1283" y="339"/>
                  <a:pt x="1283" y="339"/>
                </a:cubicBezTo>
                <a:close/>
                <a:moveTo>
                  <a:pt x="711" y="312"/>
                </a:moveTo>
                <a:cubicBezTo>
                  <a:pt x="710" y="309"/>
                  <a:pt x="710" y="309"/>
                  <a:pt x="710" y="309"/>
                </a:cubicBezTo>
                <a:cubicBezTo>
                  <a:pt x="709" y="309"/>
                  <a:pt x="708" y="309"/>
                  <a:pt x="706" y="308"/>
                </a:cubicBezTo>
                <a:cubicBezTo>
                  <a:pt x="707" y="310"/>
                  <a:pt x="707" y="309"/>
                  <a:pt x="708" y="310"/>
                </a:cubicBezTo>
                <a:cubicBezTo>
                  <a:pt x="708" y="311"/>
                  <a:pt x="708" y="311"/>
                  <a:pt x="708" y="311"/>
                </a:cubicBezTo>
                <a:cubicBezTo>
                  <a:pt x="709" y="311"/>
                  <a:pt x="709" y="311"/>
                  <a:pt x="709" y="311"/>
                </a:cubicBezTo>
                <a:cubicBezTo>
                  <a:pt x="709" y="312"/>
                  <a:pt x="709" y="312"/>
                  <a:pt x="709" y="312"/>
                </a:cubicBezTo>
                <a:cubicBezTo>
                  <a:pt x="710" y="312"/>
                  <a:pt x="710" y="312"/>
                  <a:pt x="711" y="312"/>
                </a:cubicBezTo>
                <a:close/>
                <a:moveTo>
                  <a:pt x="1556" y="311"/>
                </a:moveTo>
                <a:cubicBezTo>
                  <a:pt x="1556" y="309"/>
                  <a:pt x="1556" y="309"/>
                  <a:pt x="1556" y="309"/>
                </a:cubicBezTo>
                <a:cubicBezTo>
                  <a:pt x="1555" y="309"/>
                  <a:pt x="1555" y="309"/>
                  <a:pt x="1555" y="309"/>
                </a:cubicBezTo>
                <a:cubicBezTo>
                  <a:pt x="1555" y="310"/>
                  <a:pt x="1555" y="310"/>
                  <a:pt x="1555" y="311"/>
                </a:cubicBezTo>
                <a:lnTo>
                  <a:pt x="1556" y="311"/>
                </a:lnTo>
                <a:close/>
                <a:moveTo>
                  <a:pt x="735" y="343"/>
                </a:moveTo>
                <a:cubicBezTo>
                  <a:pt x="736" y="343"/>
                  <a:pt x="736" y="342"/>
                  <a:pt x="738" y="341"/>
                </a:cubicBezTo>
                <a:cubicBezTo>
                  <a:pt x="738" y="337"/>
                  <a:pt x="738" y="337"/>
                  <a:pt x="738" y="337"/>
                </a:cubicBezTo>
                <a:cubicBezTo>
                  <a:pt x="739" y="337"/>
                  <a:pt x="739" y="337"/>
                  <a:pt x="739" y="337"/>
                </a:cubicBezTo>
                <a:cubicBezTo>
                  <a:pt x="739" y="335"/>
                  <a:pt x="739" y="335"/>
                  <a:pt x="739" y="335"/>
                </a:cubicBezTo>
                <a:cubicBezTo>
                  <a:pt x="738" y="334"/>
                  <a:pt x="737" y="334"/>
                  <a:pt x="735" y="334"/>
                </a:cubicBezTo>
                <a:cubicBezTo>
                  <a:pt x="735" y="335"/>
                  <a:pt x="735" y="335"/>
                  <a:pt x="735" y="335"/>
                </a:cubicBezTo>
                <a:cubicBezTo>
                  <a:pt x="731" y="335"/>
                  <a:pt x="733" y="335"/>
                  <a:pt x="731" y="337"/>
                </a:cubicBezTo>
                <a:cubicBezTo>
                  <a:pt x="731" y="337"/>
                  <a:pt x="731" y="337"/>
                  <a:pt x="731" y="337"/>
                </a:cubicBezTo>
                <a:cubicBezTo>
                  <a:pt x="730" y="337"/>
                  <a:pt x="730" y="337"/>
                  <a:pt x="730" y="337"/>
                </a:cubicBezTo>
                <a:cubicBezTo>
                  <a:pt x="730" y="334"/>
                  <a:pt x="730" y="334"/>
                  <a:pt x="730" y="334"/>
                </a:cubicBezTo>
                <a:cubicBezTo>
                  <a:pt x="729" y="334"/>
                  <a:pt x="729" y="334"/>
                  <a:pt x="729" y="334"/>
                </a:cubicBezTo>
                <a:cubicBezTo>
                  <a:pt x="729" y="333"/>
                  <a:pt x="729" y="333"/>
                  <a:pt x="729" y="333"/>
                </a:cubicBezTo>
                <a:cubicBezTo>
                  <a:pt x="729" y="333"/>
                  <a:pt x="729" y="333"/>
                  <a:pt x="729" y="333"/>
                </a:cubicBezTo>
                <a:cubicBezTo>
                  <a:pt x="728" y="331"/>
                  <a:pt x="728" y="330"/>
                  <a:pt x="728" y="329"/>
                </a:cubicBezTo>
                <a:cubicBezTo>
                  <a:pt x="727" y="329"/>
                  <a:pt x="727" y="329"/>
                  <a:pt x="727" y="329"/>
                </a:cubicBezTo>
                <a:cubicBezTo>
                  <a:pt x="727" y="327"/>
                  <a:pt x="727" y="327"/>
                  <a:pt x="727" y="327"/>
                </a:cubicBezTo>
                <a:cubicBezTo>
                  <a:pt x="726" y="327"/>
                  <a:pt x="725" y="327"/>
                  <a:pt x="725" y="327"/>
                </a:cubicBezTo>
                <a:cubicBezTo>
                  <a:pt x="724" y="326"/>
                  <a:pt x="724" y="326"/>
                  <a:pt x="724" y="325"/>
                </a:cubicBezTo>
                <a:cubicBezTo>
                  <a:pt x="723" y="325"/>
                  <a:pt x="722" y="324"/>
                  <a:pt x="721" y="323"/>
                </a:cubicBezTo>
                <a:cubicBezTo>
                  <a:pt x="720" y="322"/>
                  <a:pt x="721" y="321"/>
                  <a:pt x="720" y="320"/>
                </a:cubicBezTo>
                <a:cubicBezTo>
                  <a:pt x="719" y="320"/>
                  <a:pt x="719" y="320"/>
                  <a:pt x="719" y="320"/>
                </a:cubicBezTo>
                <a:cubicBezTo>
                  <a:pt x="719" y="320"/>
                  <a:pt x="719" y="320"/>
                  <a:pt x="719" y="320"/>
                </a:cubicBezTo>
                <a:cubicBezTo>
                  <a:pt x="717" y="320"/>
                  <a:pt x="717" y="320"/>
                  <a:pt x="717" y="320"/>
                </a:cubicBezTo>
                <a:cubicBezTo>
                  <a:pt x="715" y="319"/>
                  <a:pt x="713" y="319"/>
                  <a:pt x="712" y="318"/>
                </a:cubicBezTo>
                <a:cubicBezTo>
                  <a:pt x="710" y="318"/>
                  <a:pt x="710" y="319"/>
                  <a:pt x="709" y="320"/>
                </a:cubicBezTo>
                <a:cubicBezTo>
                  <a:pt x="708" y="319"/>
                  <a:pt x="708" y="319"/>
                  <a:pt x="707" y="318"/>
                </a:cubicBezTo>
                <a:cubicBezTo>
                  <a:pt x="706" y="318"/>
                  <a:pt x="706" y="318"/>
                  <a:pt x="706" y="318"/>
                </a:cubicBezTo>
                <a:cubicBezTo>
                  <a:pt x="707" y="317"/>
                  <a:pt x="707" y="316"/>
                  <a:pt x="707" y="316"/>
                </a:cubicBezTo>
                <a:cubicBezTo>
                  <a:pt x="709" y="316"/>
                  <a:pt x="709" y="316"/>
                  <a:pt x="709" y="316"/>
                </a:cubicBezTo>
                <a:cubicBezTo>
                  <a:pt x="709" y="315"/>
                  <a:pt x="709" y="314"/>
                  <a:pt x="710" y="314"/>
                </a:cubicBezTo>
                <a:cubicBezTo>
                  <a:pt x="709" y="314"/>
                  <a:pt x="709" y="314"/>
                  <a:pt x="709" y="314"/>
                </a:cubicBezTo>
                <a:cubicBezTo>
                  <a:pt x="709" y="313"/>
                  <a:pt x="709" y="313"/>
                  <a:pt x="709" y="313"/>
                </a:cubicBezTo>
                <a:cubicBezTo>
                  <a:pt x="707" y="313"/>
                  <a:pt x="707" y="313"/>
                  <a:pt x="707" y="313"/>
                </a:cubicBezTo>
                <a:cubicBezTo>
                  <a:pt x="707" y="312"/>
                  <a:pt x="707" y="312"/>
                  <a:pt x="707" y="312"/>
                </a:cubicBezTo>
                <a:cubicBezTo>
                  <a:pt x="705" y="312"/>
                  <a:pt x="705" y="312"/>
                  <a:pt x="705" y="312"/>
                </a:cubicBezTo>
                <a:cubicBezTo>
                  <a:pt x="705" y="313"/>
                  <a:pt x="705" y="313"/>
                  <a:pt x="705" y="313"/>
                </a:cubicBezTo>
                <a:cubicBezTo>
                  <a:pt x="703" y="315"/>
                  <a:pt x="705" y="320"/>
                  <a:pt x="704" y="324"/>
                </a:cubicBezTo>
                <a:cubicBezTo>
                  <a:pt x="703" y="324"/>
                  <a:pt x="703" y="324"/>
                  <a:pt x="703" y="324"/>
                </a:cubicBezTo>
                <a:cubicBezTo>
                  <a:pt x="703" y="328"/>
                  <a:pt x="703" y="328"/>
                  <a:pt x="703" y="328"/>
                </a:cubicBezTo>
                <a:cubicBezTo>
                  <a:pt x="703" y="328"/>
                  <a:pt x="704" y="329"/>
                  <a:pt x="704" y="329"/>
                </a:cubicBezTo>
                <a:cubicBezTo>
                  <a:pt x="704" y="333"/>
                  <a:pt x="704" y="333"/>
                  <a:pt x="704" y="333"/>
                </a:cubicBezTo>
                <a:cubicBezTo>
                  <a:pt x="701" y="334"/>
                  <a:pt x="699" y="336"/>
                  <a:pt x="696" y="338"/>
                </a:cubicBezTo>
                <a:cubicBezTo>
                  <a:pt x="696" y="341"/>
                  <a:pt x="696" y="341"/>
                  <a:pt x="696" y="341"/>
                </a:cubicBezTo>
                <a:cubicBezTo>
                  <a:pt x="696" y="341"/>
                  <a:pt x="696" y="341"/>
                  <a:pt x="696" y="341"/>
                </a:cubicBezTo>
                <a:cubicBezTo>
                  <a:pt x="697" y="342"/>
                  <a:pt x="697" y="343"/>
                  <a:pt x="697" y="343"/>
                </a:cubicBezTo>
                <a:cubicBezTo>
                  <a:pt x="700" y="343"/>
                  <a:pt x="700" y="343"/>
                  <a:pt x="700" y="343"/>
                </a:cubicBezTo>
                <a:cubicBezTo>
                  <a:pt x="700" y="342"/>
                  <a:pt x="700" y="342"/>
                  <a:pt x="700" y="342"/>
                </a:cubicBezTo>
                <a:cubicBezTo>
                  <a:pt x="704" y="342"/>
                  <a:pt x="704" y="342"/>
                  <a:pt x="704" y="342"/>
                </a:cubicBezTo>
                <a:cubicBezTo>
                  <a:pt x="704" y="341"/>
                  <a:pt x="704" y="341"/>
                  <a:pt x="704" y="341"/>
                </a:cubicBezTo>
                <a:cubicBezTo>
                  <a:pt x="705" y="341"/>
                  <a:pt x="705" y="341"/>
                  <a:pt x="705" y="341"/>
                </a:cubicBezTo>
                <a:cubicBezTo>
                  <a:pt x="703" y="344"/>
                  <a:pt x="704" y="344"/>
                  <a:pt x="704" y="348"/>
                </a:cubicBezTo>
                <a:cubicBezTo>
                  <a:pt x="706" y="348"/>
                  <a:pt x="705" y="348"/>
                  <a:pt x="706" y="348"/>
                </a:cubicBezTo>
                <a:cubicBezTo>
                  <a:pt x="708" y="348"/>
                  <a:pt x="709" y="348"/>
                  <a:pt x="710" y="347"/>
                </a:cubicBezTo>
                <a:cubicBezTo>
                  <a:pt x="714" y="346"/>
                  <a:pt x="711" y="346"/>
                  <a:pt x="713" y="343"/>
                </a:cubicBezTo>
                <a:cubicBezTo>
                  <a:pt x="713" y="343"/>
                  <a:pt x="714" y="343"/>
                  <a:pt x="714" y="343"/>
                </a:cubicBezTo>
                <a:cubicBezTo>
                  <a:pt x="714" y="334"/>
                  <a:pt x="714" y="334"/>
                  <a:pt x="714" y="334"/>
                </a:cubicBezTo>
                <a:cubicBezTo>
                  <a:pt x="714" y="333"/>
                  <a:pt x="717" y="332"/>
                  <a:pt x="717" y="331"/>
                </a:cubicBezTo>
                <a:cubicBezTo>
                  <a:pt x="719" y="331"/>
                  <a:pt x="721" y="330"/>
                  <a:pt x="722" y="330"/>
                </a:cubicBezTo>
                <a:cubicBezTo>
                  <a:pt x="722" y="332"/>
                  <a:pt x="722" y="332"/>
                  <a:pt x="723" y="333"/>
                </a:cubicBezTo>
                <a:cubicBezTo>
                  <a:pt x="723" y="336"/>
                  <a:pt x="723" y="335"/>
                  <a:pt x="721" y="337"/>
                </a:cubicBezTo>
                <a:cubicBezTo>
                  <a:pt x="721" y="337"/>
                  <a:pt x="721" y="337"/>
                  <a:pt x="721" y="337"/>
                </a:cubicBezTo>
                <a:cubicBezTo>
                  <a:pt x="721" y="337"/>
                  <a:pt x="721" y="338"/>
                  <a:pt x="721" y="339"/>
                </a:cubicBezTo>
                <a:cubicBezTo>
                  <a:pt x="723" y="339"/>
                  <a:pt x="724" y="339"/>
                  <a:pt x="725" y="339"/>
                </a:cubicBezTo>
                <a:cubicBezTo>
                  <a:pt x="725" y="340"/>
                  <a:pt x="725" y="340"/>
                  <a:pt x="725" y="341"/>
                </a:cubicBezTo>
                <a:cubicBezTo>
                  <a:pt x="728" y="341"/>
                  <a:pt x="728" y="341"/>
                  <a:pt x="728" y="341"/>
                </a:cubicBezTo>
                <a:cubicBezTo>
                  <a:pt x="729" y="341"/>
                  <a:pt x="729" y="341"/>
                  <a:pt x="729" y="341"/>
                </a:cubicBezTo>
                <a:cubicBezTo>
                  <a:pt x="733" y="341"/>
                  <a:pt x="733" y="341"/>
                  <a:pt x="733" y="341"/>
                </a:cubicBezTo>
                <a:cubicBezTo>
                  <a:pt x="734" y="342"/>
                  <a:pt x="734" y="343"/>
                  <a:pt x="735" y="343"/>
                </a:cubicBezTo>
                <a:close/>
                <a:moveTo>
                  <a:pt x="1647" y="318"/>
                </a:moveTo>
                <a:cubicBezTo>
                  <a:pt x="1647" y="318"/>
                  <a:pt x="1647" y="318"/>
                  <a:pt x="1647" y="318"/>
                </a:cubicBezTo>
                <a:cubicBezTo>
                  <a:pt x="1646" y="318"/>
                  <a:pt x="1646" y="318"/>
                  <a:pt x="1646" y="318"/>
                </a:cubicBezTo>
                <a:cubicBezTo>
                  <a:pt x="1646" y="319"/>
                  <a:pt x="1646" y="319"/>
                  <a:pt x="1646" y="319"/>
                </a:cubicBezTo>
                <a:cubicBezTo>
                  <a:pt x="1647" y="319"/>
                  <a:pt x="1647" y="319"/>
                  <a:pt x="1647" y="319"/>
                </a:cubicBezTo>
                <a:cubicBezTo>
                  <a:pt x="1647" y="318"/>
                  <a:pt x="1647" y="318"/>
                  <a:pt x="1647" y="318"/>
                </a:cubicBezTo>
                <a:close/>
                <a:moveTo>
                  <a:pt x="878" y="322"/>
                </a:moveTo>
                <a:cubicBezTo>
                  <a:pt x="880" y="322"/>
                  <a:pt x="880" y="322"/>
                  <a:pt x="880" y="322"/>
                </a:cubicBezTo>
                <a:cubicBezTo>
                  <a:pt x="880" y="321"/>
                  <a:pt x="880" y="321"/>
                  <a:pt x="880" y="321"/>
                </a:cubicBezTo>
                <a:cubicBezTo>
                  <a:pt x="878" y="321"/>
                  <a:pt x="878" y="321"/>
                  <a:pt x="878" y="321"/>
                </a:cubicBezTo>
                <a:lnTo>
                  <a:pt x="878" y="322"/>
                </a:lnTo>
                <a:close/>
                <a:moveTo>
                  <a:pt x="806" y="339"/>
                </a:moveTo>
                <a:cubicBezTo>
                  <a:pt x="807" y="339"/>
                  <a:pt x="807" y="339"/>
                  <a:pt x="807" y="339"/>
                </a:cubicBezTo>
                <a:cubicBezTo>
                  <a:pt x="807" y="338"/>
                  <a:pt x="807" y="337"/>
                  <a:pt x="808" y="337"/>
                </a:cubicBezTo>
                <a:cubicBezTo>
                  <a:pt x="806" y="337"/>
                  <a:pt x="806" y="337"/>
                  <a:pt x="806" y="337"/>
                </a:cubicBezTo>
                <a:lnTo>
                  <a:pt x="806" y="339"/>
                </a:lnTo>
                <a:close/>
                <a:moveTo>
                  <a:pt x="1516" y="341"/>
                </a:moveTo>
                <a:cubicBezTo>
                  <a:pt x="1516" y="340"/>
                  <a:pt x="1516" y="340"/>
                  <a:pt x="1516" y="340"/>
                </a:cubicBezTo>
                <a:cubicBezTo>
                  <a:pt x="1515" y="340"/>
                  <a:pt x="1515" y="340"/>
                  <a:pt x="1515" y="340"/>
                </a:cubicBezTo>
                <a:cubicBezTo>
                  <a:pt x="1515" y="339"/>
                  <a:pt x="1515" y="339"/>
                  <a:pt x="1515" y="339"/>
                </a:cubicBezTo>
                <a:cubicBezTo>
                  <a:pt x="1514" y="339"/>
                  <a:pt x="1514" y="339"/>
                  <a:pt x="1514" y="339"/>
                </a:cubicBezTo>
                <a:cubicBezTo>
                  <a:pt x="1514" y="340"/>
                  <a:pt x="1514" y="340"/>
                  <a:pt x="1514" y="340"/>
                </a:cubicBezTo>
                <a:cubicBezTo>
                  <a:pt x="1512" y="340"/>
                  <a:pt x="1511" y="340"/>
                  <a:pt x="1510" y="343"/>
                </a:cubicBezTo>
                <a:cubicBezTo>
                  <a:pt x="1513" y="342"/>
                  <a:pt x="1514" y="342"/>
                  <a:pt x="1515" y="341"/>
                </a:cubicBezTo>
                <a:lnTo>
                  <a:pt x="1516" y="341"/>
                </a:lnTo>
                <a:close/>
                <a:moveTo>
                  <a:pt x="775" y="347"/>
                </a:moveTo>
                <a:cubicBezTo>
                  <a:pt x="774" y="347"/>
                  <a:pt x="774" y="347"/>
                  <a:pt x="774" y="347"/>
                </a:cubicBezTo>
                <a:cubicBezTo>
                  <a:pt x="774" y="347"/>
                  <a:pt x="774" y="346"/>
                  <a:pt x="773" y="346"/>
                </a:cubicBezTo>
                <a:cubicBezTo>
                  <a:pt x="772" y="346"/>
                  <a:pt x="772" y="346"/>
                  <a:pt x="772" y="346"/>
                </a:cubicBezTo>
                <a:cubicBezTo>
                  <a:pt x="772" y="347"/>
                  <a:pt x="772" y="347"/>
                  <a:pt x="771" y="348"/>
                </a:cubicBezTo>
                <a:cubicBezTo>
                  <a:pt x="773" y="348"/>
                  <a:pt x="773" y="348"/>
                  <a:pt x="774" y="348"/>
                </a:cubicBezTo>
                <a:cubicBezTo>
                  <a:pt x="774" y="348"/>
                  <a:pt x="774" y="348"/>
                  <a:pt x="774" y="348"/>
                </a:cubicBezTo>
                <a:cubicBezTo>
                  <a:pt x="775" y="348"/>
                  <a:pt x="775" y="348"/>
                  <a:pt x="775" y="348"/>
                </a:cubicBezTo>
                <a:lnTo>
                  <a:pt x="775" y="347"/>
                </a:lnTo>
                <a:close/>
                <a:moveTo>
                  <a:pt x="890" y="352"/>
                </a:moveTo>
                <a:cubicBezTo>
                  <a:pt x="891" y="351"/>
                  <a:pt x="892" y="350"/>
                  <a:pt x="893" y="350"/>
                </a:cubicBezTo>
                <a:cubicBezTo>
                  <a:pt x="893" y="346"/>
                  <a:pt x="893" y="346"/>
                  <a:pt x="893" y="346"/>
                </a:cubicBezTo>
                <a:cubicBezTo>
                  <a:pt x="892" y="347"/>
                  <a:pt x="888" y="346"/>
                  <a:pt x="887" y="346"/>
                </a:cubicBezTo>
                <a:cubicBezTo>
                  <a:pt x="887" y="347"/>
                  <a:pt x="887" y="347"/>
                  <a:pt x="887" y="347"/>
                </a:cubicBezTo>
                <a:cubicBezTo>
                  <a:pt x="885" y="347"/>
                  <a:pt x="885" y="347"/>
                  <a:pt x="885" y="347"/>
                </a:cubicBezTo>
                <a:cubicBezTo>
                  <a:pt x="886" y="349"/>
                  <a:pt x="885" y="349"/>
                  <a:pt x="887" y="349"/>
                </a:cubicBezTo>
                <a:cubicBezTo>
                  <a:pt x="887" y="352"/>
                  <a:pt x="887" y="352"/>
                  <a:pt x="887" y="352"/>
                </a:cubicBezTo>
                <a:lnTo>
                  <a:pt x="890" y="352"/>
                </a:lnTo>
                <a:close/>
                <a:moveTo>
                  <a:pt x="30" y="349"/>
                </a:moveTo>
                <a:cubicBezTo>
                  <a:pt x="30" y="349"/>
                  <a:pt x="30" y="349"/>
                  <a:pt x="30" y="348"/>
                </a:cubicBezTo>
                <a:cubicBezTo>
                  <a:pt x="28" y="347"/>
                  <a:pt x="28" y="347"/>
                  <a:pt x="28" y="347"/>
                </a:cubicBezTo>
                <a:cubicBezTo>
                  <a:pt x="28" y="348"/>
                  <a:pt x="28" y="348"/>
                  <a:pt x="28" y="348"/>
                </a:cubicBezTo>
                <a:cubicBezTo>
                  <a:pt x="26" y="348"/>
                  <a:pt x="26" y="348"/>
                  <a:pt x="26" y="348"/>
                </a:cubicBezTo>
                <a:cubicBezTo>
                  <a:pt x="26" y="350"/>
                  <a:pt x="26" y="350"/>
                  <a:pt x="26" y="350"/>
                </a:cubicBezTo>
                <a:cubicBezTo>
                  <a:pt x="30" y="350"/>
                  <a:pt x="30" y="350"/>
                  <a:pt x="30" y="350"/>
                </a:cubicBezTo>
                <a:lnTo>
                  <a:pt x="30" y="349"/>
                </a:lnTo>
                <a:close/>
                <a:moveTo>
                  <a:pt x="719" y="358"/>
                </a:moveTo>
                <a:cubicBezTo>
                  <a:pt x="721" y="358"/>
                  <a:pt x="724" y="358"/>
                  <a:pt x="725" y="357"/>
                </a:cubicBezTo>
                <a:cubicBezTo>
                  <a:pt x="727" y="356"/>
                  <a:pt x="728" y="355"/>
                  <a:pt x="728" y="352"/>
                </a:cubicBezTo>
                <a:cubicBezTo>
                  <a:pt x="730" y="352"/>
                  <a:pt x="730" y="352"/>
                  <a:pt x="731" y="351"/>
                </a:cubicBezTo>
                <a:cubicBezTo>
                  <a:pt x="731" y="349"/>
                  <a:pt x="731" y="349"/>
                  <a:pt x="731" y="349"/>
                </a:cubicBezTo>
                <a:cubicBezTo>
                  <a:pt x="731" y="349"/>
                  <a:pt x="731" y="349"/>
                  <a:pt x="731" y="349"/>
                </a:cubicBezTo>
                <a:cubicBezTo>
                  <a:pt x="731" y="348"/>
                  <a:pt x="731" y="348"/>
                  <a:pt x="731" y="348"/>
                </a:cubicBezTo>
                <a:cubicBezTo>
                  <a:pt x="729" y="349"/>
                  <a:pt x="728" y="349"/>
                  <a:pt x="728" y="351"/>
                </a:cubicBezTo>
                <a:cubicBezTo>
                  <a:pt x="726" y="352"/>
                  <a:pt x="724" y="353"/>
                  <a:pt x="723" y="354"/>
                </a:cubicBezTo>
                <a:cubicBezTo>
                  <a:pt x="723" y="354"/>
                  <a:pt x="722" y="355"/>
                  <a:pt x="722" y="355"/>
                </a:cubicBezTo>
                <a:cubicBezTo>
                  <a:pt x="721" y="356"/>
                  <a:pt x="719" y="355"/>
                  <a:pt x="717" y="356"/>
                </a:cubicBezTo>
                <a:cubicBezTo>
                  <a:pt x="717" y="356"/>
                  <a:pt x="717" y="356"/>
                  <a:pt x="717" y="356"/>
                </a:cubicBezTo>
                <a:cubicBezTo>
                  <a:pt x="716" y="357"/>
                  <a:pt x="715" y="358"/>
                  <a:pt x="714" y="358"/>
                </a:cubicBezTo>
                <a:cubicBezTo>
                  <a:pt x="714" y="360"/>
                  <a:pt x="714" y="359"/>
                  <a:pt x="714" y="360"/>
                </a:cubicBezTo>
                <a:cubicBezTo>
                  <a:pt x="714" y="360"/>
                  <a:pt x="714" y="360"/>
                  <a:pt x="714" y="360"/>
                </a:cubicBezTo>
                <a:cubicBezTo>
                  <a:pt x="716" y="360"/>
                  <a:pt x="716" y="360"/>
                  <a:pt x="716" y="360"/>
                </a:cubicBezTo>
                <a:cubicBezTo>
                  <a:pt x="716" y="361"/>
                  <a:pt x="716" y="361"/>
                  <a:pt x="716" y="361"/>
                </a:cubicBezTo>
                <a:cubicBezTo>
                  <a:pt x="719" y="361"/>
                  <a:pt x="719" y="360"/>
                  <a:pt x="719" y="358"/>
                </a:cubicBezTo>
                <a:close/>
                <a:moveTo>
                  <a:pt x="1504" y="350"/>
                </a:moveTo>
                <a:cubicBezTo>
                  <a:pt x="1505" y="350"/>
                  <a:pt x="1505" y="350"/>
                  <a:pt x="1505" y="350"/>
                </a:cubicBezTo>
                <a:cubicBezTo>
                  <a:pt x="1505" y="349"/>
                  <a:pt x="1505" y="349"/>
                  <a:pt x="1505" y="349"/>
                </a:cubicBezTo>
                <a:cubicBezTo>
                  <a:pt x="1503" y="349"/>
                  <a:pt x="1503" y="349"/>
                  <a:pt x="1503" y="349"/>
                </a:cubicBezTo>
                <a:cubicBezTo>
                  <a:pt x="1503" y="350"/>
                  <a:pt x="1503" y="350"/>
                  <a:pt x="1503" y="350"/>
                </a:cubicBezTo>
                <a:cubicBezTo>
                  <a:pt x="1504" y="350"/>
                  <a:pt x="1504" y="350"/>
                  <a:pt x="1504" y="350"/>
                </a:cubicBezTo>
                <a:close/>
                <a:moveTo>
                  <a:pt x="780" y="350"/>
                </a:moveTo>
                <a:cubicBezTo>
                  <a:pt x="780" y="351"/>
                  <a:pt x="780" y="352"/>
                  <a:pt x="781" y="352"/>
                </a:cubicBezTo>
                <a:cubicBezTo>
                  <a:pt x="782" y="353"/>
                  <a:pt x="781" y="352"/>
                  <a:pt x="782" y="353"/>
                </a:cubicBezTo>
                <a:cubicBezTo>
                  <a:pt x="783" y="353"/>
                  <a:pt x="783" y="353"/>
                  <a:pt x="783" y="353"/>
                </a:cubicBezTo>
                <a:cubicBezTo>
                  <a:pt x="783" y="350"/>
                  <a:pt x="783" y="350"/>
                  <a:pt x="783" y="350"/>
                </a:cubicBezTo>
                <a:cubicBezTo>
                  <a:pt x="782" y="350"/>
                  <a:pt x="782" y="350"/>
                  <a:pt x="782" y="350"/>
                </a:cubicBezTo>
                <a:cubicBezTo>
                  <a:pt x="782" y="350"/>
                  <a:pt x="782" y="350"/>
                  <a:pt x="782" y="350"/>
                </a:cubicBezTo>
                <a:lnTo>
                  <a:pt x="780" y="350"/>
                </a:lnTo>
                <a:close/>
                <a:moveTo>
                  <a:pt x="772" y="350"/>
                </a:moveTo>
                <a:cubicBezTo>
                  <a:pt x="771" y="351"/>
                  <a:pt x="772" y="351"/>
                  <a:pt x="771" y="351"/>
                </a:cubicBezTo>
                <a:cubicBezTo>
                  <a:pt x="772" y="352"/>
                  <a:pt x="772" y="352"/>
                  <a:pt x="773" y="353"/>
                </a:cubicBezTo>
                <a:cubicBezTo>
                  <a:pt x="775" y="353"/>
                  <a:pt x="775" y="353"/>
                  <a:pt x="775" y="353"/>
                </a:cubicBezTo>
                <a:cubicBezTo>
                  <a:pt x="774" y="352"/>
                  <a:pt x="774" y="352"/>
                  <a:pt x="773" y="350"/>
                </a:cubicBezTo>
                <a:lnTo>
                  <a:pt x="772" y="350"/>
                </a:lnTo>
                <a:close/>
                <a:moveTo>
                  <a:pt x="805" y="352"/>
                </a:moveTo>
                <a:cubicBezTo>
                  <a:pt x="804" y="353"/>
                  <a:pt x="805" y="352"/>
                  <a:pt x="804" y="353"/>
                </a:cubicBezTo>
                <a:cubicBezTo>
                  <a:pt x="806" y="353"/>
                  <a:pt x="806" y="353"/>
                  <a:pt x="806" y="353"/>
                </a:cubicBezTo>
                <a:cubicBezTo>
                  <a:pt x="805" y="352"/>
                  <a:pt x="806" y="353"/>
                  <a:pt x="805" y="352"/>
                </a:cubicBezTo>
                <a:close/>
                <a:moveTo>
                  <a:pt x="758" y="364"/>
                </a:moveTo>
                <a:cubicBezTo>
                  <a:pt x="759" y="364"/>
                  <a:pt x="759" y="364"/>
                  <a:pt x="759" y="364"/>
                </a:cubicBezTo>
                <a:cubicBezTo>
                  <a:pt x="758" y="363"/>
                  <a:pt x="758" y="363"/>
                  <a:pt x="758" y="363"/>
                </a:cubicBezTo>
                <a:cubicBezTo>
                  <a:pt x="758" y="361"/>
                  <a:pt x="759" y="359"/>
                  <a:pt x="759" y="358"/>
                </a:cubicBezTo>
                <a:cubicBezTo>
                  <a:pt x="755" y="359"/>
                  <a:pt x="755" y="362"/>
                  <a:pt x="753" y="364"/>
                </a:cubicBezTo>
                <a:cubicBezTo>
                  <a:pt x="753" y="366"/>
                  <a:pt x="754" y="366"/>
                  <a:pt x="756" y="366"/>
                </a:cubicBezTo>
                <a:cubicBezTo>
                  <a:pt x="756" y="367"/>
                  <a:pt x="756" y="367"/>
                  <a:pt x="757" y="367"/>
                </a:cubicBezTo>
                <a:cubicBezTo>
                  <a:pt x="757" y="366"/>
                  <a:pt x="758" y="365"/>
                  <a:pt x="758" y="364"/>
                </a:cubicBezTo>
                <a:close/>
                <a:moveTo>
                  <a:pt x="833" y="364"/>
                </a:moveTo>
                <a:cubicBezTo>
                  <a:pt x="835" y="364"/>
                  <a:pt x="835" y="364"/>
                  <a:pt x="835" y="364"/>
                </a:cubicBezTo>
                <a:cubicBezTo>
                  <a:pt x="835" y="362"/>
                  <a:pt x="835" y="362"/>
                  <a:pt x="835" y="362"/>
                </a:cubicBezTo>
                <a:cubicBezTo>
                  <a:pt x="834" y="362"/>
                  <a:pt x="833" y="362"/>
                  <a:pt x="831" y="362"/>
                </a:cubicBezTo>
                <a:cubicBezTo>
                  <a:pt x="832" y="363"/>
                  <a:pt x="832" y="363"/>
                  <a:pt x="833" y="364"/>
                </a:cubicBezTo>
                <a:close/>
                <a:moveTo>
                  <a:pt x="1737" y="368"/>
                </a:moveTo>
                <a:cubicBezTo>
                  <a:pt x="1737" y="369"/>
                  <a:pt x="1737" y="369"/>
                  <a:pt x="1737" y="369"/>
                </a:cubicBezTo>
                <a:cubicBezTo>
                  <a:pt x="1737" y="369"/>
                  <a:pt x="1737" y="369"/>
                  <a:pt x="1737" y="369"/>
                </a:cubicBezTo>
                <a:cubicBezTo>
                  <a:pt x="1737" y="367"/>
                  <a:pt x="1737" y="367"/>
                  <a:pt x="1737" y="367"/>
                </a:cubicBezTo>
                <a:cubicBezTo>
                  <a:pt x="1736" y="367"/>
                  <a:pt x="1736" y="367"/>
                  <a:pt x="1736" y="367"/>
                </a:cubicBezTo>
                <a:cubicBezTo>
                  <a:pt x="1736" y="368"/>
                  <a:pt x="1736" y="367"/>
                  <a:pt x="1737" y="368"/>
                </a:cubicBezTo>
                <a:close/>
                <a:moveTo>
                  <a:pt x="879" y="370"/>
                </a:moveTo>
                <a:cubicBezTo>
                  <a:pt x="882" y="370"/>
                  <a:pt x="883" y="370"/>
                  <a:pt x="883" y="368"/>
                </a:cubicBezTo>
                <a:cubicBezTo>
                  <a:pt x="881" y="368"/>
                  <a:pt x="880" y="368"/>
                  <a:pt x="879" y="368"/>
                </a:cubicBezTo>
                <a:cubicBezTo>
                  <a:pt x="879" y="369"/>
                  <a:pt x="879" y="370"/>
                  <a:pt x="879" y="370"/>
                </a:cubicBezTo>
                <a:close/>
                <a:moveTo>
                  <a:pt x="26" y="381"/>
                </a:moveTo>
                <a:cubicBezTo>
                  <a:pt x="29" y="381"/>
                  <a:pt x="29" y="381"/>
                  <a:pt x="29" y="381"/>
                </a:cubicBezTo>
                <a:cubicBezTo>
                  <a:pt x="30" y="381"/>
                  <a:pt x="31" y="380"/>
                  <a:pt x="32" y="379"/>
                </a:cubicBezTo>
                <a:cubicBezTo>
                  <a:pt x="31" y="378"/>
                  <a:pt x="31" y="378"/>
                  <a:pt x="31" y="377"/>
                </a:cubicBezTo>
                <a:cubicBezTo>
                  <a:pt x="29" y="376"/>
                  <a:pt x="28" y="375"/>
                  <a:pt x="25" y="375"/>
                </a:cubicBezTo>
                <a:cubicBezTo>
                  <a:pt x="24" y="378"/>
                  <a:pt x="24" y="378"/>
                  <a:pt x="24" y="378"/>
                </a:cubicBezTo>
                <a:cubicBezTo>
                  <a:pt x="26" y="378"/>
                  <a:pt x="26" y="378"/>
                  <a:pt x="26" y="378"/>
                </a:cubicBezTo>
                <a:cubicBezTo>
                  <a:pt x="26" y="379"/>
                  <a:pt x="26" y="380"/>
                  <a:pt x="26" y="381"/>
                </a:cubicBezTo>
                <a:close/>
                <a:moveTo>
                  <a:pt x="175" y="381"/>
                </a:moveTo>
                <a:cubicBezTo>
                  <a:pt x="175" y="383"/>
                  <a:pt x="175" y="383"/>
                  <a:pt x="175" y="383"/>
                </a:cubicBezTo>
                <a:cubicBezTo>
                  <a:pt x="176" y="382"/>
                  <a:pt x="176" y="383"/>
                  <a:pt x="176" y="382"/>
                </a:cubicBezTo>
                <a:cubicBezTo>
                  <a:pt x="176" y="382"/>
                  <a:pt x="176" y="382"/>
                  <a:pt x="176" y="382"/>
                </a:cubicBezTo>
                <a:cubicBezTo>
                  <a:pt x="176" y="381"/>
                  <a:pt x="176" y="381"/>
                  <a:pt x="176" y="381"/>
                </a:cubicBezTo>
                <a:lnTo>
                  <a:pt x="175" y="381"/>
                </a:lnTo>
                <a:close/>
                <a:moveTo>
                  <a:pt x="1432" y="381"/>
                </a:moveTo>
                <a:cubicBezTo>
                  <a:pt x="1432" y="383"/>
                  <a:pt x="1432" y="383"/>
                  <a:pt x="1432" y="383"/>
                </a:cubicBezTo>
                <a:cubicBezTo>
                  <a:pt x="1433" y="383"/>
                  <a:pt x="1433" y="383"/>
                  <a:pt x="1433" y="383"/>
                </a:cubicBezTo>
                <a:cubicBezTo>
                  <a:pt x="1432" y="381"/>
                  <a:pt x="1433" y="382"/>
                  <a:pt x="1432" y="381"/>
                </a:cubicBezTo>
                <a:close/>
                <a:moveTo>
                  <a:pt x="854" y="384"/>
                </a:moveTo>
                <a:cubicBezTo>
                  <a:pt x="857" y="384"/>
                  <a:pt x="857" y="384"/>
                  <a:pt x="857" y="384"/>
                </a:cubicBezTo>
                <a:cubicBezTo>
                  <a:pt x="857" y="382"/>
                  <a:pt x="857" y="382"/>
                  <a:pt x="857" y="382"/>
                </a:cubicBezTo>
                <a:cubicBezTo>
                  <a:pt x="854" y="382"/>
                  <a:pt x="854" y="382"/>
                  <a:pt x="854" y="382"/>
                </a:cubicBezTo>
                <a:lnTo>
                  <a:pt x="854" y="384"/>
                </a:lnTo>
                <a:close/>
                <a:moveTo>
                  <a:pt x="184" y="384"/>
                </a:moveTo>
                <a:cubicBezTo>
                  <a:pt x="186" y="384"/>
                  <a:pt x="186" y="384"/>
                  <a:pt x="186" y="384"/>
                </a:cubicBezTo>
                <a:cubicBezTo>
                  <a:pt x="186" y="383"/>
                  <a:pt x="186" y="383"/>
                  <a:pt x="186" y="383"/>
                </a:cubicBezTo>
                <a:cubicBezTo>
                  <a:pt x="185" y="383"/>
                  <a:pt x="184" y="383"/>
                  <a:pt x="184" y="383"/>
                </a:cubicBezTo>
                <a:lnTo>
                  <a:pt x="184" y="384"/>
                </a:lnTo>
                <a:close/>
                <a:moveTo>
                  <a:pt x="15" y="383"/>
                </a:moveTo>
                <a:cubicBezTo>
                  <a:pt x="15" y="384"/>
                  <a:pt x="15" y="384"/>
                  <a:pt x="15" y="385"/>
                </a:cubicBezTo>
                <a:cubicBezTo>
                  <a:pt x="13" y="385"/>
                  <a:pt x="13" y="385"/>
                  <a:pt x="13" y="385"/>
                </a:cubicBezTo>
                <a:cubicBezTo>
                  <a:pt x="13" y="385"/>
                  <a:pt x="13" y="386"/>
                  <a:pt x="13" y="386"/>
                </a:cubicBezTo>
                <a:cubicBezTo>
                  <a:pt x="11" y="386"/>
                  <a:pt x="11" y="386"/>
                  <a:pt x="11" y="386"/>
                </a:cubicBezTo>
                <a:cubicBezTo>
                  <a:pt x="11" y="387"/>
                  <a:pt x="11" y="387"/>
                  <a:pt x="11" y="387"/>
                </a:cubicBezTo>
                <a:cubicBezTo>
                  <a:pt x="10" y="387"/>
                  <a:pt x="10" y="386"/>
                  <a:pt x="10" y="386"/>
                </a:cubicBezTo>
                <a:cubicBezTo>
                  <a:pt x="8" y="386"/>
                  <a:pt x="7" y="386"/>
                  <a:pt x="5" y="387"/>
                </a:cubicBezTo>
                <a:cubicBezTo>
                  <a:pt x="6" y="388"/>
                  <a:pt x="6" y="388"/>
                  <a:pt x="7" y="389"/>
                </a:cubicBezTo>
                <a:cubicBezTo>
                  <a:pt x="9" y="390"/>
                  <a:pt x="12" y="391"/>
                  <a:pt x="15" y="392"/>
                </a:cubicBezTo>
                <a:cubicBezTo>
                  <a:pt x="16" y="390"/>
                  <a:pt x="16" y="391"/>
                  <a:pt x="18" y="391"/>
                </a:cubicBezTo>
                <a:cubicBezTo>
                  <a:pt x="18" y="390"/>
                  <a:pt x="18" y="390"/>
                  <a:pt x="18" y="389"/>
                </a:cubicBezTo>
                <a:cubicBezTo>
                  <a:pt x="20" y="389"/>
                  <a:pt x="20" y="389"/>
                  <a:pt x="20" y="389"/>
                </a:cubicBezTo>
                <a:cubicBezTo>
                  <a:pt x="20" y="389"/>
                  <a:pt x="20" y="389"/>
                  <a:pt x="20" y="389"/>
                </a:cubicBezTo>
                <a:cubicBezTo>
                  <a:pt x="20" y="389"/>
                  <a:pt x="20" y="389"/>
                  <a:pt x="20" y="389"/>
                </a:cubicBezTo>
                <a:cubicBezTo>
                  <a:pt x="20" y="389"/>
                  <a:pt x="20" y="385"/>
                  <a:pt x="20" y="384"/>
                </a:cubicBezTo>
                <a:cubicBezTo>
                  <a:pt x="18" y="384"/>
                  <a:pt x="17" y="384"/>
                  <a:pt x="15" y="383"/>
                </a:cubicBezTo>
                <a:close/>
                <a:moveTo>
                  <a:pt x="178" y="384"/>
                </a:moveTo>
                <a:cubicBezTo>
                  <a:pt x="178" y="387"/>
                  <a:pt x="178" y="388"/>
                  <a:pt x="176" y="389"/>
                </a:cubicBezTo>
                <a:cubicBezTo>
                  <a:pt x="176" y="391"/>
                  <a:pt x="176" y="391"/>
                  <a:pt x="176" y="391"/>
                </a:cubicBezTo>
                <a:cubicBezTo>
                  <a:pt x="177" y="390"/>
                  <a:pt x="179" y="388"/>
                  <a:pt x="180" y="387"/>
                </a:cubicBezTo>
                <a:cubicBezTo>
                  <a:pt x="180" y="387"/>
                  <a:pt x="180" y="387"/>
                  <a:pt x="180" y="387"/>
                </a:cubicBezTo>
                <a:cubicBezTo>
                  <a:pt x="180" y="386"/>
                  <a:pt x="180" y="385"/>
                  <a:pt x="180" y="384"/>
                </a:cubicBezTo>
                <a:lnTo>
                  <a:pt x="178" y="384"/>
                </a:lnTo>
                <a:close/>
                <a:moveTo>
                  <a:pt x="1426" y="392"/>
                </a:moveTo>
                <a:cubicBezTo>
                  <a:pt x="1426" y="392"/>
                  <a:pt x="1426" y="392"/>
                  <a:pt x="1426" y="392"/>
                </a:cubicBezTo>
                <a:cubicBezTo>
                  <a:pt x="1426" y="395"/>
                  <a:pt x="1426" y="395"/>
                  <a:pt x="1426" y="395"/>
                </a:cubicBezTo>
                <a:cubicBezTo>
                  <a:pt x="1427" y="394"/>
                  <a:pt x="1428" y="394"/>
                  <a:pt x="1428" y="393"/>
                </a:cubicBezTo>
                <a:cubicBezTo>
                  <a:pt x="1428" y="392"/>
                  <a:pt x="1428" y="391"/>
                  <a:pt x="1428" y="391"/>
                </a:cubicBezTo>
                <a:cubicBezTo>
                  <a:pt x="1428" y="391"/>
                  <a:pt x="1428" y="391"/>
                  <a:pt x="1428" y="391"/>
                </a:cubicBezTo>
                <a:cubicBezTo>
                  <a:pt x="1428" y="389"/>
                  <a:pt x="1428" y="389"/>
                  <a:pt x="1428" y="389"/>
                </a:cubicBezTo>
                <a:cubicBezTo>
                  <a:pt x="1428" y="388"/>
                  <a:pt x="1428" y="387"/>
                  <a:pt x="1428" y="386"/>
                </a:cubicBezTo>
                <a:cubicBezTo>
                  <a:pt x="1427" y="386"/>
                  <a:pt x="1427" y="386"/>
                  <a:pt x="1427" y="386"/>
                </a:cubicBezTo>
                <a:cubicBezTo>
                  <a:pt x="1426" y="388"/>
                  <a:pt x="1426" y="388"/>
                  <a:pt x="1426" y="390"/>
                </a:cubicBezTo>
                <a:cubicBezTo>
                  <a:pt x="1424" y="390"/>
                  <a:pt x="1425" y="390"/>
                  <a:pt x="1424" y="391"/>
                </a:cubicBezTo>
                <a:cubicBezTo>
                  <a:pt x="1424" y="391"/>
                  <a:pt x="1424" y="391"/>
                  <a:pt x="1424" y="391"/>
                </a:cubicBezTo>
                <a:cubicBezTo>
                  <a:pt x="1424" y="392"/>
                  <a:pt x="1424" y="392"/>
                  <a:pt x="1424" y="393"/>
                </a:cubicBezTo>
                <a:cubicBezTo>
                  <a:pt x="1425" y="393"/>
                  <a:pt x="1425" y="393"/>
                  <a:pt x="1426" y="392"/>
                </a:cubicBezTo>
                <a:close/>
                <a:moveTo>
                  <a:pt x="1597" y="387"/>
                </a:moveTo>
                <a:cubicBezTo>
                  <a:pt x="1597" y="387"/>
                  <a:pt x="1597" y="387"/>
                  <a:pt x="1597" y="387"/>
                </a:cubicBezTo>
                <a:cubicBezTo>
                  <a:pt x="1596" y="387"/>
                  <a:pt x="1596" y="387"/>
                  <a:pt x="1596" y="387"/>
                </a:cubicBezTo>
                <a:cubicBezTo>
                  <a:pt x="1597" y="387"/>
                  <a:pt x="1596" y="387"/>
                  <a:pt x="1597" y="387"/>
                </a:cubicBezTo>
                <a:close/>
                <a:moveTo>
                  <a:pt x="1603" y="393"/>
                </a:moveTo>
                <a:cubicBezTo>
                  <a:pt x="1605" y="393"/>
                  <a:pt x="1605" y="394"/>
                  <a:pt x="1607" y="394"/>
                </a:cubicBezTo>
                <a:cubicBezTo>
                  <a:pt x="1607" y="395"/>
                  <a:pt x="1607" y="395"/>
                  <a:pt x="1607" y="395"/>
                </a:cubicBezTo>
                <a:cubicBezTo>
                  <a:pt x="1608" y="395"/>
                  <a:pt x="1608" y="394"/>
                  <a:pt x="1609" y="394"/>
                </a:cubicBezTo>
                <a:cubicBezTo>
                  <a:pt x="1609" y="391"/>
                  <a:pt x="1609" y="391"/>
                  <a:pt x="1608" y="390"/>
                </a:cubicBezTo>
                <a:cubicBezTo>
                  <a:pt x="1608" y="389"/>
                  <a:pt x="1608" y="389"/>
                  <a:pt x="1608" y="389"/>
                </a:cubicBezTo>
                <a:cubicBezTo>
                  <a:pt x="1606" y="389"/>
                  <a:pt x="1606" y="389"/>
                  <a:pt x="1606" y="389"/>
                </a:cubicBezTo>
                <a:cubicBezTo>
                  <a:pt x="1606" y="389"/>
                  <a:pt x="1606" y="389"/>
                  <a:pt x="1606" y="389"/>
                </a:cubicBezTo>
                <a:cubicBezTo>
                  <a:pt x="1605" y="388"/>
                  <a:pt x="1604" y="388"/>
                  <a:pt x="1604" y="388"/>
                </a:cubicBezTo>
                <a:cubicBezTo>
                  <a:pt x="1604" y="390"/>
                  <a:pt x="1604" y="389"/>
                  <a:pt x="1605" y="390"/>
                </a:cubicBezTo>
                <a:cubicBezTo>
                  <a:pt x="1605" y="391"/>
                  <a:pt x="1605" y="391"/>
                  <a:pt x="1605" y="391"/>
                </a:cubicBezTo>
                <a:cubicBezTo>
                  <a:pt x="1603" y="392"/>
                  <a:pt x="1603" y="389"/>
                  <a:pt x="1603" y="393"/>
                </a:cubicBezTo>
                <a:close/>
                <a:moveTo>
                  <a:pt x="1065" y="396"/>
                </a:moveTo>
                <a:cubicBezTo>
                  <a:pt x="1066" y="396"/>
                  <a:pt x="1066" y="396"/>
                  <a:pt x="1066" y="396"/>
                </a:cubicBezTo>
                <a:cubicBezTo>
                  <a:pt x="1066" y="395"/>
                  <a:pt x="1066" y="395"/>
                  <a:pt x="1066" y="395"/>
                </a:cubicBezTo>
                <a:cubicBezTo>
                  <a:pt x="1065" y="395"/>
                  <a:pt x="1065" y="395"/>
                  <a:pt x="1065" y="395"/>
                </a:cubicBezTo>
                <a:cubicBezTo>
                  <a:pt x="1065" y="394"/>
                  <a:pt x="1064" y="394"/>
                  <a:pt x="1063" y="393"/>
                </a:cubicBezTo>
                <a:cubicBezTo>
                  <a:pt x="1062" y="395"/>
                  <a:pt x="1062" y="395"/>
                  <a:pt x="1063" y="396"/>
                </a:cubicBezTo>
                <a:cubicBezTo>
                  <a:pt x="1065" y="396"/>
                  <a:pt x="1065" y="396"/>
                  <a:pt x="1065" y="396"/>
                </a:cubicBezTo>
                <a:close/>
                <a:moveTo>
                  <a:pt x="1482" y="395"/>
                </a:moveTo>
                <a:cubicBezTo>
                  <a:pt x="1482" y="395"/>
                  <a:pt x="1482" y="395"/>
                  <a:pt x="1482" y="395"/>
                </a:cubicBezTo>
                <a:cubicBezTo>
                  <a:pt x="1481" y="395"/>
                  <a:pt x="1481" y="395"/>
                  <a:pt x="1481" y="395"/>
                </a:cubicBezTo>
                <a:cubicBezTo>
                  <a:pt x="1482" y="395"/>
                  <a:pt x="1481" y="395"/>
                  <a:pt x="1482" y="395"/>
                </a:cubicBezTo>
                <a:close/>
                <a:moveTo>
                  <a:pt x="1486" y="397"/>
                </a:moveTo>
                <a:cubicBezTo>
                  <a:pt x="1486" y="396"/>
                  <a:pt x="1486" y="396"/>
                  <a:pt x="1486" y="396"/>
                </a:cubicBezTo>
                <a:cubicBezTo>
                  <a:pt x="1487" y="396"/>
                  <a:pt x="1487" y="396"/>
                  <a:pt x="1487" y="396"/>
                </a:cubicBezTo>
                <a:cubicBezTo>
                  <a:pt x="1487" y="396"/>
                  <a:pt x="1487" y="396"/>
                  <a:pt x="1487" y="396"/>
                </a:cubicBezTo>
                <a:cubicBezTo>
                  <a:pt x="1486" y="396"/>
                  <a:pt x="1485" y="395"/>
                  <a:pt x="1485" y="395"/>
                </a:cubicBezTo>
                <a:cubicBezTo>
                  <a:pt x="1485" y="396"/>
                  <a:pt x="1485" y="396"/>
                  <a:pt x="1485" y="396"/>
                </a:cubicBezTo>
                <a:cubicBezTo>
                  <a:pt x="1485" y="397"/>
                  <a:pt x="1485" y="397"/>
                  <a:pt x="1485" y="397"/>
                </a:cubicBezTo>
                <a:lnTo>
                  <a:pt x="1486" y="397"/>
                </a:lnTo>
                <a:close/>
                <a:moveTo>
                  <a:pt x="1483" y="397"/>
                </a:moveTo>
                <a:cubicBezTo>
                  <a:pt x="1482" y="397"/>
                  <a:pt x="1482" y="397"/>
                  <a:pt x="1482" y="397"/>
                </a:cubicBezTo>
                <a:cubicBezTo>
                  <a:pt x="1482" y="398"/>
                  <a:pt x="1482" y="398"/>
                  <a:pt x="1482" y="398"/>
                </a:cubicBezTo>
                <a:cubicBezTo>
                  <a:pt x="1483" y="398"/>
                  <a:pt x="1483" y="398"/>
                  <a:pt x="1483" y="398"/>
                </a:cubicBezTo>
                <a:lnTo>
                  <a:pt x="1483" y="397"/>
                </a:lnTo>
                <a:close/>
                <a:moveTo>
                  <a:pt x="846" y="400"/>
                </a:moveTo>
                <a:cubicBezTo>
                  <a:pt x="846" y="400"/>
                  <a:pt x="846" y="400"/>
                  <a:pt x="846" y="400"/>
                </a:cubicBezTo>
                <a:cubicBezTo>
                  <a:pt x="846" y="399"/>
                  <a:pt x="846" y="400"/>
                  <a:pt x="846" y="399"/>
                </a:cubicBezTo>
                <a:lnTo>
                  <a:pt x="846" y="400"/>
                </a:lnTo>
                <a:close/>
                <a:moveTo>
                  <a:pt x="1482" y="401"/>
                </a:moveTo>
                <a:cubicBezTo>
                  <a:pt x="1482" y="401"/>
                  <a:pt x="1482" y="401"/>
                  <a:pt x="1482" y="401"/>
                </a:cubicBezTo>
                <a:cubicBezTo>
                  <a:pt x="1482" y="400"/>
                  <a:pt x="1482" y="401"/>
                  <a:pt x="1482" y="400"/>
                </a:cubicBezTo>
                <a:lnTo>
                  <a:pt x="1482" y="401"/>
                </a:lnTo>
                <a:close/>
                <a:moveTo>
                  <a:pt x="1630" y="405"/>
                </a:moveTo>
                <a:cubicBezTo>
                  <a:pt x="1630" y="406"/>
                  <a:pt x="1629" y="406"/>
                  <a:pt x="1629" y="407"/>
                </a:cubicBezTo>
                <a:cubicBezTo>
                  <a:pt x="1628" y="408"/>
                  <a:pt x="1628" y="406"/>
                  <a:pt x="1627" y="408"/>
                </a:cubicBezTo>
                <a:cubicBezTo>
                  <a:pt x="1626" y="408"/>
                  <a:pt x="1626" y="408"/>
                  <a:pt x="1626" y="408"/>
                </a:cubicBezTo>
                <a:cubicBezTo>
                  <a:pt x="1628" y="408"/>
                  <a:pt x="1628" y="408"/>
                  <a:pt x="1628" y="408"/>
                </a:cubicBezTo>
                <a:cubicBezTo>
                  <a:pt x="1628" y="409"/>
                  <a:pt x="1629" y="410"/>
                  <a:pt x="1629" y="412"/>
                </a:cubicBezTo>
                <a:cubicBezTo>
                  <a:pt x="1631" y="411"/>
                  <a:pt x="1631" y="411"/>
                  <a:pt x="1631" y="409"/>
                </a:cubicBezTo>
                <a:cubicBezTo>
                  <a:pt x="1632" y="409"/>
                  <a:pt x="1632" y="409"/>
                  <a:pt x="1632" y="409"/>
                </a:cubicBezTo>
                <a:cubicBezTo>
                  <a:pt x="1632" y="408"/>
                  <a:pt x="1632" y="406"/>
                  <a:pt x="1631" y="406"/>
                </a:cubicBezTo>
                <a:cubicBezTo>
                  <a:pt x="1631" y="406"/>
                  <a:pt x="1631" y="406"/>
                  <a:pt x="1631" y="406"/>
                </a:cubicBezTo>
                <a:cubicBezTo>
                  <a:pt x="1631" y="405"/>
                  <a:pt x="1631" y="405"/>
                  <a:pt x="1631" y="405"/>
                </a:cubicBezTo>
                <a:lnTo>
                  <a:pt x="1630" y="405"/>
                </a:lnTo>
                <a:close/>
                <a:moveTo>
                  <a:pt x="2833" y="408"/>
                </a:moveTo>
                <a:cubicBezTo>
                  <a:pt x="2833" y="409"/>
                  <a:pt x="2833" y="409"/>
                  <a:pt x="2833" y="409"/>
                </a:cubicBezTo>
                <a:cubicBezTo>
                  <a:pt x="2832" y="409"/>
                  <a:pt x="2832" y="409"/>
                  <a:pt x="2832" y="409"/>
                </a:cubicBezTo>
                <a:cubicBezTo>
                  <a:pt x="2832" y="409"/>
                  <a:pt x="2832" y="410"/>
                  <a:pt x="2831" y="410"/>
                </a:cubicBezTo>
                <a:cubicBezTo>
                  <a:pt x="2831" y="411"/>
                  <a:pt x="2830" y="411"/>
                  <a:pt x="2829" y="411"/>
                </a:cubicBezTo>
                <a:cubicBezTo>
                  <a:pt x="2830" y="413"/>
                  <a:pt x="2830" y="416"/>
                  <a:pt x="2829" y="417"/>
                </a:cubicBezTo>
                <a:cubicBezTo>
                  <a:pt x="2829" y="419"/>
                  <a:pt x="2829" y="419"/>
                  <a:pt x="2829" y="419"/>
                </a:cubicBezTo>
                <a:cubicBezTo>
                  <a:pt x="2829" y="419"/>
                  <a:pt x="2829" y="419"/>
                  <a:pt x="2829" y="419"/>
                </a:cubicBezTo>
                <a:cubicBezTo>
                  <a:pt x="2829" y="420"/>
                  <a:pt x="2829" y="420"/>
                  <a:pt x="2829" y="420"/>
                </a:cubicBezTo>
                <a:cubicBezTo>
                  <a:pt x="2830" y="420"/>
                  <a:pt x="2830" y="420"/>
                  <a:pt x="2830" y="420"/>
                </a:cubicBezTo>
                <a:cubicBezTo>
                  <a:pt x="2831" y="419"/>
                  <a:pt x="2831" y="419"/>
                  <a:pt x="2831" y="418"/>
                </a:cubicBezTo>
                <a:cubicBezTo>
                  <a:pt x="2831" y="417"/>
                  <a:pt x="2831" y="417"/>
                  <a:pt x="2831" y="417"/>
                </a:cubicBezTo>
                <a:cubicBezTo>
                  <a:pt x="2832" y="417"/>
                  <a:pt x="2832" y="416"/>
                  <a:pt x="2833" y="416"/>
                </a:cubicBezTo>
                <a:cubicBezTo>
                  <a:pt x="2833" y="415"/>
                  <a:pt x="2833" y="415"/>
                  <a:pt x="2833" y="415"/>
                </a:cubicBezTo>
                <a:cubicBezTo>
                  <a:pt x="2834" y="414"/>
                  <a:pt x="2835" y="413"/>
                  <a:pt x="2837" y="412"/>
                </a:cubicBezTo>
                <a:cubicBezTo>
                  <a:pt x="2837" y="411"/>
                  <a:pt x="2837" y="409"/>
                  <a:pt x="2837" y="406"/>
                </a:cubicBezTo>
                <a:cubicBezTo>
                  <a:pt x="2835" y="407"/>
                  <a:pt x="2835" y="407"/>
                  <a:pt x="2833" y="408"/>
                </a:cubicBezTo>
                <a:close/>
                <a:moveTo>
                  <a:pt x="134" y="412"/>
                </a:moveTo>
                <a:cubicBezTo>
                  <a:pt x="132" y="412"/>
                  <a:pt x="132" y="412"/>
                  <a:pt x="132" y="412"/>
                </a:cubicBezTo>
                <a:cubicBezTo>
                  <a:pt x="132" y="410"/>
                  <a:pt x="132" y="410"/>
                  <a:pt x="132" y="410"/>
                </a:cubicBezTo>
                <a:cubicBezTo>
                  <a:pt x="130" y="410"/>
                  <a:pt x="130" y="410"/>
                  <a:pt x="130" y="410"/>
                </a:cubicBezTo>
                <a:cubicBezTo>
                  <a:pt x="129" y="412"/>
                  <a:pt x="128" y="413"/>
                  <a:pt x="127" y="415"/>
                </a:cubicBezTo>
                <a:cubicBezTo>
                  <a:pt x="128" y="415"/>
                  <a:pt x="128" y="415"/>
                  <a:pt x="129" y="416"/>
                </a:cubicBezTo>
                <a:cubicBezTo>
                  <a:pt x="129" y="415"/>
                  <a:pt x="129" y="415"/>
                  <a:pt x="129" y="415"/>
                </a:cubicBezTo>
                <a:cubicBezTo>
                  <a:pt x="130" y="415"/>
                  <a:pt x="130" y="415"/>
                  <a:pt x="130" y="415"/>
                </a:cubicBezTo>
                <a:cubicBezTo>
                  <a:pt x="130" y="414"/>
                  <a:pt x="130" y="414"/>
                  <a:pt x="130" y="414"/>
                </a:cubicBezTo>
                <a:cubicBezTo>
                  <a:pt x="132" y="414"/>
                  <a:pt x="132" y="414"/>
                  <a:pt x="132" y="414"/>
                </a:cubicBezTo>
                <a:cubicBezTo>
                  <a:pt x="132" y="414"/>
                  <a:pt x="132" y="414"/>
                  <a:pt x="132" y="414"/>
                </a:cubicBezTo>
                <a:cubicBezTo>
                  <a:pt x="133" y="414"/>
                  <a:pt x="134" y="415"/>
                  <a:pt x="134" y="415"/>
                </a:cubicBezTo>
                <a:cubicBezTo>
                  <a:pt x="134" y="414"/>
                  <a:pt x="134" y="414"/>
                  <a:pt x="134" y="414"/>
                </a:cubicBezTo>
                <a:cubicBezTo>
                  <a:pt x="136" y="414"/>
                  <a:pt x="136" y="414"/>
                  <a:pt x="136" y="414"/>
                </a:cubicBezTo>
                <a:cubicBezTo>
                  <a:pt x="136" y="414"/>
                  <a:pt x="136" y="414"/>
                  <a:pt x="136" y="414"/>
                </a:cubicBezTo>
                <a:cubicBezTo>
                  <a:pt x="134" y="414"/>
                  <a:pt x="134" y="414"/>
                  <a:pt x="134" y="414"/>
                </a:cubicBezTo>
                <a:cubicBezTo>
                  <a:pt x="134" y="413"/>
                  <a:pt x="134" y="412"/>
                  <a:pt x="134" y="412"/>
                </a:cubicBezTo>
                <a:close/>
                <a:moveTo>
                  <a:pt x="1388" y="433"/>
                </a:moveTo>
                <a:cubicBezTo>
                  <a:pt x="1389" y="433"/>
                  <a:pt x="1389" y="433"/>
                  <a:pt x="1389" y="433"/>
                </a:cubicBezTo>
                <a:cubicBezTo>
                  <a:pt x="1389" y="434"/>
                  <a:pt x="1388" y="435"/>
                  <a:pt x="1387" y="435"/>
                </a:cubicBezTo>
                <a:cubicBezTo>
                  <a:pt x="1387" y="437"/>
                  <a:pt x="1387" y="437"/>
                  <a:pt x="1389" y="437"/>
                </a:cubicBezTo>
                <a:cubicBezTo>
                  <a:pt x="1389" y="439"/>
                  <a:pt x="1389" y="439"/>
                  <a:pt x="1389" y="439"/>
                </a:cubicBezTo>
                <a:cubicBezTo>
                  <a:pt x="1388" y="439"/>
                  <a:pt x="1388" y="439"/>
                  <a:pt x="1388" y="439"/>
                </a:cubicBezTo>
                <a:cubicBezTo>
                  <a:pt x="1387" y="440"/>
                  <a:pt x="1387" y="445"/>
                  <a:pt x="1387" y="445"/>
                </a:cubicBezTo>
                <a:cubicBezTo>
                  <a:pt x="1389" y="445"/>
                  <a:pt x="1389" y="445"/>
                  <a:pt x="1389" y="444"/>
                </a:cubicBezTo>
                <a:cubicBezTo>
                  <a:pt x="1391" y="444"/>
                  <a:pt x="1391" y="444"/>
                  <a:pt x="1392" y="444"/>
                </a:cubicBezTo>
                <a:cubicBezTo>
                  <a:pt x="1392" y="447"/>
                  <a:pt x="1391" y="447"/>
                  <a:pt x="1388" y="448"/>
                </a:cubicBezTo>
                <a:cubicBezTo>
                  <a:pt x="1388" y="448"/>
                  <a:pt x="1389" y="449"/>
                  <a:pt x="1389" y="450"/>
                </a:cubicBezTo>
                <a:cubicBezTo>
                  <a:pt x="1388" y="450"/>
                  <a:pt x="1388" y="450"/>
                  <a:pt x="1388" y="450"/>
                </a:cubicBezTo>
                <a:cubicBezTo>
                  <a:pt x="1388" y="454"/>
                  <a:pt x="1388" y="454"/>
                  <a:pt x="1388" y="454"/>
                </a:cubicBezTo>
                <a:cubicBezTo>
                  <a:pt x="1389" y="454"/>
                  <a:pt x="1389" y="454"/>
                  <a:pt x="1389" y="454"/>
                </a:cubicBezTo>
                <a:cubicBezTo>
                  <a:pt x="1389" y="453"/>
                  <a:pt x="1389" y="452"/>
                  <a:pt x="1391" y="451"/>
                </a:cubicBezTo>
                <a:cubicBezTo>
                  <a:pt x="1391" y="450"/>
                  <a:pt x="1391" y="450"/>
                  <a:pt x="1391" y="450"/>
                </a:cubicBezTo>
                <a:cubicBezTo>
                  <a:pt x="1391" y="450"/>
                  <a:pt x="1391" y="450"/>
                  <a:pt x="1391" y="450"/>
                </a:cubicBezTo>
                <a:cubicBezTo>
                  <a:pt x="1391" y="452"/>
                  <a:pt x="1391" y="452"/>
                  <a:pt x="1391" y="452"/>
                </a:cubicBezTo>
                <a:cubicBezTo>
                  <a:pt x="1393" y="452"/>
                  <a:pt x="1393" y="452"/>
                  <a:pt x="1393" y="452"/>
                </a:cubicBezTo>
                <a:cubicBezTo>
                  <a:pt x="1393" y="450"/>
                  <a:pt x="1393" y="450"/>
                  <a:pt x="1393" y="450"/>
                </a:cubicBezTo>
                <a:cubicBezTo>
                  <a:pt x="1393" y="451"/>
                  <a:pt x="1394" y="451"/>
                  <a:pt x="1395" y="451"/>
                </a:cubicBezTo>
                <a:cubicBezTo>
                  <a:pt x="1394" y="453"/>
                  <a:pt x="1393" y="454"/>
                  <a:pt x="1393" y="456"/>
                </a:cubicBezTo>
                <a:cubicBezTo>
                  <a:pt x="1394" y="457"/>
                  <a:pt x="1394" y="457"/>
                  <a:pt x="1395" y="457"/>
                </a:cubicBezTo>
                <a:cubicBezTo>
                  <a:pt x="1395" y="458"/>
                  <a:pt x="1394" y="458"/>
                  <a:pt x="1394" y="459"/>
                </a:cubicBezTo>
                <a:cubicBezTo>
                  <a:pt x="1394" y="460"/>
                  <a:pt x="1395" y="459"/>
                  <a:pt x="1395" y="460"/>
                </a:cubicBezTo>
                <a:cubicBezTo>
                  <a:pt x="1394" y="460"/>
                  <a:pt x="1394" y="460"/>
                  <a:pt x="1394" y="460"/>
                </a:cubicBezTo>
                <a:cubicBezTo>
                  <a:pt x="1394" y="461"/>
                  <a:pt x="1394" y="461"/>
                  <a:pt x="1394" y="461"/>
                </a:cubicBezTo>
                <a:cubicBezTo>
                  <a:pt x="1393" y="461"/>
                  <a:pt x="1393" y="461"/>
                  <a:pt x="1393" y="461"/>
                </a:cubicBezTo>
                <a:cubicBezTo>
                  <a:pt x="1393" y="462"/>
                  <a:pt x="1393" y="464"/>
                  <a:pt x="1393" y="466"/>
                </a:cubicBezTo>
                <a:cubicBezTo>
                  <a:pt x="1392" y="466"/>
                  <a:pt x="1392" y="466"/>
                  <a:pt x="1391" y="466"/>
                </a:cubicBezTo>
                <a:cubicBezTo>
                  <a:pt x="1391" y="467"/>
                  <a:pt x="1391" y="467"/>
                  <a:pt x="1391" y="467"/>
                </a:cubicBezTo>
                <a:cubicBezTo>
                  <a:pt x="1392" y="467"/>
                  <a:pt x="1392" y="467"/>
                  <a:pt x="1392" y="467"/>
                </a:cubicBezTo>
                <a:cubicBezTo>
                  <a:pt x="1392" y="468"/>
                  <a:pt x="1392" y="468"/>
                  <a:pt x="1392" y="468"/>
                </a:cubicBezTo>
                <a:cubicBezTo>
                  <a:pt x="1393" y="467"/>
                  <a:pt x="1393" y="467"/>
                  <a:pt x="1394" y="467"/>
                </a:cubicBezTo>
                <a:cubicBezTo>
                  <a:pt x="1394" y="468"/>
                  <a:pt x="1394" y="468"/>
                  <a:pt x="1394" y="468"/>
                </a:cubicBezTo>
                <a:cubicBezTo>
                  <a:pt x="1395" y="468"/>
                  <a:pt x="1396" y="469"/>
                  <a:pt x="1397" y="469"/>
                </a:cubicBezTo>
                <a:cubicBezTo>
                  <a:pt x="1397" y="468"/>
                  <a:pt x="1397" y="468"/>
                  <a:pt x="1397" y="466"/>
                </a:cubicBezTo>
                <a:cubicBezTo>
                  <a:pt x="1400" y="467"/>
                  <a:pt x="1402" y="469"/>
                  <a:pt x="1404" y="466"/>
                </a:cubicBezTo>
                <a:cubicBezTo>
                  <a:pt x="1406" y="466"/>
                  <a:pt x="1408" y="466"/>
                  <a:pt x="1410" y="467"/>
                </a:cubicBezTo>
                <a:cubicBezTo>
                  <a:pt x="1410" y="468"/>
                  <a:pt x="1410" y="468"/>
                  <a:pt x="1410" y="468"/>
                </a:cubicBezTo>
                <a:cubicBezTo>
                  <a:pt x="1408" y="468"/>
                  <a:pt x="1408" y="468"/>
                  <a:pt x="1408" y="468"/>
                </a:cubicBezTo>
                <a:cubicBezTo>
                  <a:pt x="1407" y="468"/>
                  <a:pt x="1407" y="469"/>
                  <a:pt x="1406" y="470"/>
                </a:cubicBezTo>
                <a:cubicBezTo>
                  <a:pt x="1406" y="473"/>
                  <a:pt x="1406" y="472"/>
                  <a:pt x="1407" y="474"/>
                </a:cubicBezTo>
                <a:cubicBezTo>
                  <a:pt x="1409" y="474"/>
                  <a:pt x="1409" y="474"/>
                  <a:pt x="1409" y="474"/>
                </a:cubicBezTo>
                <a:cubicBezTo>
                  <a:pt x="1409" y="473"/>
                  <a:pt x="1409" y="473"/>
                  <a:pt x="1409" y="473"/>
                </a:cubicBezTo>
                <a:cubicBezTo>
                  <a:pt x="1410" y="474"/>
                  <a:pt x="1411" y="474"/>
                  <a:pt x="1412" y="474"/>
                </a:cubicBezTo>
                <a:cubicBezTo>
                  <a:pt x="1412" y="473"/>
                  <a:pt x="1412" y="473"/>
                  <a:pt x="1412" y="473"/>
                </a:cubicBezTo>
                <a:cubicBezTo>
                  <a:pt x="1412" y="473"/>
                  <a:pt x="1412" y="473"/>
                  <a:pt x="1412" y="473"/>
                </a:cubicBezTo>
                <a:cubicBezTo>
                  <a:pt x="1412" y="477"/>
                  <a:pt x="1412" y="477"/>
                  <a:pt x="1412" y="477"/>
                </a:cubicBezTo>
                <a:cubicBezTo>
                  <a:pt x="1412" y="477"/>
                  <a:pt x="1412" y="477"/>
                  <a:pt x="1412" y="478"/>
                </a:cubicBezTo>
                <a:cubicBezTo>
                  <a:pt x="1412" y="478"/>
                  <a:pt x="1413" y="478"/>
                  <a:pt x="1412" y="479"/>
                </a:cubicBezTo>
                <a:cubicBezTo>
                  <a:pt x="1412" y="480"/>
                  <a:pt x="1412" y="480"/>
                  <a:pt x="1411" y="480"/>
                </a:cubicBezTo>
                <a:cubicBezTo>
                  <a:pt x="1411" y="482"/>
                  <a:pt x="1411" y="483"/>
                  <a:pt x="1411" y="485"/>
                </a:cubicBezTo>
                <a:cubicBezTo>
                  <a:pt x="1411" y="485"/>
                  <a:pt x="1411" y="485"/>
                  <a:pt x="1411" y="485"/>
                </a:cubicBezTo>
                <a:cubicBezTo>
                  <a:pt x="1411" y="485"/>
                  <a:pt x="1411" y="485"/>
                  <a:pt x="1411" y="485"/>
                </a:cubicBezTo>
                <a:cubicBezTo>
                  <a:pt x="1409" y="485"/>
                  <a:pt x="1409" y="485"/>
                  <a:pt x="1409" y="485"/>
                </a:cubicBezTo>
                <a:cubicBezTo>
                  <a:pt x="1409" y="487"/>
                  <a:pt x="1409" y="487"/>
                  <a:pt x="1409" y="487"/>
                </a:cubicBezTo>
                <a:cubicBezTo>
                  <a:pt x="1407" y="486"/>
                  <a:pt x="1405" y="486"/>
                  <a:pt x="1403" y="487"/>
                </a:cubicBezTo>
                <a:cubicBezTo>
                  <a:pt x="1402" y="486"/>
                  <a:pt x="1402" y="486"/>
                  <a:pt x="1401" y="485"/>
                </a:cubicBezTo>
                <a:cubicBezTo>
                  <a:pt x="1401" y="483"/>
                  <a:pt x="1401" y="483"/>
                  <a:pt x="1401" y="483"/>
                </a:cubicBezTo>
                <a:cubicBezTo>
                  <a:pt x="1400" y="483"/>
                  <a:pt x="1401" y="483"/>
                  <a:pt x="1400" y="483"/>
                </a:cubicBezTo>
                <a:cubicBezTo>
                  <a:pt x="1398" y="483"/>
                  <a:pt x="1398" y="483"/>
                  <a:pt x="1397" y="485"/>
                </a:cubicBezTo>
                <a:cubicBezTo>
                  <a:pt x="1397" y="485"/>
                  <a:pt x="1397" y="485"/>
                  <a:pt x="1397" y="485"/>
                </a:cubicBezTo>
                <a:cubicBezTo>
                  <a:pt x="1397" y="487"/>
                  <a:pt x="1398" y="487"/>
                  <a:pt x="1401" y="487"/>
                </a:cubicBezTo>
                <a:cubicBezTo>
                  <a:pt x="1401" y="488"/>
                  <a:pt x="1401" y="488"/>
                  <a:pt x="1401" y="488"/>
                </a:cubicBezTo>
                <a:cubicBezTo>
                  <a:pt x="1398" y="489"/>
                  <a:pt x="1398" y="492"/>
                  <a:pt x="1395" y="492"/>
                </a:cubicBezTo>
                <a:cubicBezTo>
                  <a:pt x="1394" y="494"/>
                  <a:pt x="1395" y="493"/>
                  <a:pt x="1394" y="494"/>
                </a:cubicBezTo>
                <a:cubicBezTo>
                  <a:pt x="1394" y="494"/>
                  <a:pt x="1394" y="494"/>
                  <a:pt x="1394" y="494"/>
                </a:cubicBezTo>
                <a:cubicBezTo>
                  <a:pt x="1397" y="494"/>
                  <a:pt x="1397" y="493"/>
                  <a:pt x="1400" y="493"/>
                </a:cubicBezTo>
                <a:cubicBezTo>
                  <a:pt x="1400" y="499"/>
                  <a:pt x="1400" y="499"/>
                  <a:pt x="1400" y="499"/>
                </a:cubicBezTo>
                <a:cubicBezTo>
                  <a:pt x="1399" y="499"/>
                  <a:pt x="1399" y="500"/>
                  <a:pt x="1398" y="500"/>
                </a:cubicBezTo>
                <a:cubicBezTo>
                  <a:pt x="1398" y="500"/>
                  <a:pt x="1398" y="500"/>
                  <a:pt x="1398" y="500"/>
                </a:cubicBezTo>
                <a:cubicBezTo>
                  <a:pt x="1396" y="502"/>
                  <a:pt x="1397" y="500"/>
                  <a:pt x="1396" y="502"/>
                </a:cubicBezTo>
                <a:cubicBezTo>
                  <a:pt x="1394" y="503"/>
                  <a:pt x="1393" y="504"/>
                  <a:pt x="1391" y="504"/>
                </a:cubicBezTo>
                <a:cubicBezTo>
                  <a:pt x="1391" y="507"/>
                  <a:pt x="1391" y="506"/>
                  <a:pt x="1391" y="508"/>
                </a:cubicBezTo>
                <a:cubicBezTo>
                  <a:pt x="1393" y="508"/>
                  <a:pt x="1393" y="508"/>
                  <a:pt x="1393" y="508"/>
                </a:cubicBezTo>
                <a:cubicBezTo>
                  <a:pt x="1393" y="509"/>
                  <a:pt x="1393" y="509"/>
                  <a:pt x="1393" y="509"/>
                </a:cubicBezTo>
                <a:cubicBezTo>
                  <a:pt x="1392" y="509"/>
                  <a:pt x="1392" y="509"/>
                  <a:pt x="1392" y="509"/>
                </a:cubicBezTo>
                <a:cubicBezTo>
                  <a:pt x="1392" y="510"/>
                  <a:pt x="1392" y="510"/>
                  <a:pt x="1392" y="510"/>
                </a:cubicBezTo>
                <a:cubicBezTo>
                  <a:pt x="1395" y="510"/>
                  <a:pt x="1396" y="510"/>
                  <a:pt x="1396" y="508"/>
                </a:cubicBezTo>
                <a:cubicBezTo>
                  <a:pt x="1399" y="508"/>
                  <a:pt x="1399" y="508"/>
                  <a:pt x="1399" y="508"/>
                </a:cubicBezTo>
                <a:cubicBezTo>
                  <a:pt x="1398" y="509"/>
                  <a:pt x="1398" y="510"/>
                  <a:pt x="1398" y="511"/>
                </a:cubicBezTo>
                <a:cubicBezTo>
                  <a:pt x="1401" y="511"/>
                  <a:pt x="1403" y="510"/>
                  <a:pt x="1405" y="508"/>
                </a:cubicBezTo>
                <a:cubicBezTo>
                  <a:pt x="1405" y="508"/>
                  <a:pt x="1407" y="510"/>
                  <a:pt x="1407" y="511"/>
                </a:cubicBezTo>
                <a:cubicBezTo>
                  <a:pt x="1409" y="511"/>
                  <a:pt x="1409" y="511"/>
                  <a:pt x="1409" y="511"/>
                </a:cubicBezTo>
                <a:cubicBezTo>
                  <a:pt x="1409" y="510"/>
                  <a:pt x="1409" y="510"/>
                  <a:pt x="1409" y="510"/>
                </a:cubicBezTo>
                <a:cubicBezTo>
                  <a:pt x="1409" y="510"/>
                  <a:pt x="1409" y="510"/>
                  <a:pt x="1409" y="510"/>
                </a:cubicBezTo>
                <a:cubicBezTo>
                  <a:pt x="1409" y="508"/>
                  <a:pt x="1409" y="508"/>
                  <a:pt x="1409" y="508"/>
                </a:cubicBezTo>
                <a:cubicBezTo>
                  <a:pt x="1411" y="507"/>
                  <a:pt x="1412" y="507"/>
                  <a:pt x="1414" y="507"/>
                </a:cubicBezTo>
                <a:cubicBezTo>
                  <a:pt x="1413" y="510"/>
                  <a:pt x="1413" y="509"/>
                  <a:pt x="1412" y="513"/>
                </a:cubicBezTo>
                <a:cubicBezTo>
                  <a:pt x="1412" y="513"/>
                  <a:pt x="1412" y="513"/>
                  <a:pt x="1412" y="513"/>
                </a:cubicBezTo>
                <a:cubicBezTo>
                  <a:pt x="1412" y="514"/>
                  <a:pt x="1412" y="514"/>
                  <a:pt x="1412" y="514"/>
                </a:cubicBezTo>
                <a:cubicBezTo>
                  <a:pt x="1405" y="514"/>
                  <a:pt x="1405" y="514"/>
                  <a:pt x="1405" y="514"/>
                </a:cubicBezTo>
                <a:cubicBezTo>
                  <a:pt x="1405" y="513"/>
                  <a:pt x="1405" y="513"/>
                  <a:pt x="1405" y="513"/>
                </a:cubicBezTo>
                <a:cubicBezTo>
                  <a:pt x="1404" y="513"/>
                  <a:pt x="1402" y="513"/>
                  <a:pt x="1401" y="514"/>
                </a:cubicBezTo>
                <a:cubicBezTo>
                  <a:pt x="1401" y="513"/>
                  <a:pt x="1401" y="513"/>
                  <a:pt x="1401" y="513"/>
                </a:cubicBezTo>
                <a:cubicBezTo>
                  <a:pt x="1398" y="513"/>
                  <a:pt x="1398" y="513"/>
                  <a:pt x="1398" y="513"/>
                </a:cubicBezTo>
                <a:cubicBezTo>
                  <a:pt x="1398" y="514"/>
                  <a:pt x="1398" y="514"/>
                  <a:pt x="1398" y="514"/>
                </a:cubicBezTo>
                <a:cubicBezTo>
                  <a:pt x="1397" y="515"/>
                  <a:pt x="1398" y="515"/>
                  <a:pt x="1395" y="516"/>
                </a:cubicBezTo>
                <a:cubicBezTo>
                  <a:pt x="1395" y="518"/>
                  <a:pt x="1394" y="520"/>
                  <a:pt x="1392" y="522"/>
                </a:cubicBezTo>
                <a:cubicBezTo>
                  <a:pt x="1392" y="522"/>
                  <a:pt x="1391" y="523"/>
                  <a:pt x="1391" y="523"/>
                </a:cubicBezTo>
                <a:cubicBezTo>
                  <a:pt x="1391" y="525"/>
                  <a:pt x="1391" y="525"/>
                  <a:pt x="1391" y="525"/>
                </a:cubicBezTo>
                <a:cubicBezTo>
                  <a:pt x="1390" y="526"/>
                  <a:pt x="1386" y="527"/>
                  <a:pt x="1385" y="527"/>
                </a:cubicBezTo>
                <a:cubicBezTo>
                  <a:pt x="1385" y="529"/>
                  <a:pt x="1385" y="529"/>
                  <a:pt x="1385" y="529"/>
                </a:cubicBezTo>
                <a:cubicBezTo>
                  <a:pt x="1387" y="529"/>
                  <a:pt x="1388" y="530"/>
                  <a:pt x="1389" y="530"/>
                </a:cubicBezTo>
                <a:cubicBezTo>
                  <a:pt x="1389" y="531"/>
                  <a:pt x="1389" y="531"/>
                  <a:pt x="1389" y="531"/>
                </a:cubicBezTo>
                <a:cubicBezTo>
                  <a:pt x="1392" y="531"/>
                  <a:pt x="1392" y="529"/>
                  <a:pt x="1393" y="527"/>
                </a:cubicBezTo>
                <a:cubicBezTo>
                  <a:pt x="1393" y="526"/>
                  <a:pt x="1394" y="526"/>
                  <a:pt x="1394" y="526"/>
                </a:cubicBezTo>
                <a:cubicBezTo>
                  <a:pt x="1395" y="527"/>
                  <a:pt x="1395" y="527"/>
                  <a:pt x="1395" y="527"/>
                </a:cubicBezTo>
                <a:cubicBezTo>
                  <a:pt x="1395" y="526"/>
                  <a:pt x="1395" y="525"/>
                  <a:pt x="1395" y="525"/>
                </a:cubicBezTo>
                <a:cubicBezTo>
                  <a:pt x="1398" y="524"/>
                  <a:pt x="1400" y="524"/>
                  <a:pt x="1403" y="524"/>
                </a:cubicBezTo>
                <a:cubicBezTo>
                  <a:pt x="1403" y="525"/>
                  <a:pt x="1403" y="525"/>
                  <a:pt x="1403" y="526"/>
                </a:cubicBezTo>
                <a:cubicBezTo>
                  <a:pt x="1404" y="526"/>
                  <a:pt x="1404" y="526"/>
                  <a:pt x="1404" y="526"/>
                </a:cubicBezTo>
                <a:cubicBezTo>
                  <a:pt x="1405" y="524"/>
                  <a:pt x="1407" y="524"/>
                  <a:pt x="1408" y="521"/>
                </a:cubicBezTo>
                <a:cubicBezTo>
                  <a:pt x="1410" y="521"/>
                  <a:pt x="1411" y="521"/>
                  <a:pt x="1413" y="521"/>
                </a:cubicBezTo>
                <a:cubicBezTo>
                  <a:pt x="1413" y="521"/>
                  <a:pt x="1413" y="521"/>
                  <a:pt x="1413" y="521"/>
                </a:cubicBezTo>
                <a:cubicBezTo>
                  <a:pt x="1414" y="521"/>
                  <a:pt x="1414" y="521"/>
                  <a:pt x="1414" y="521"/>
                </a:cubicBezTo>
                <a:cubicBezTo>
                  <a:pt x="1414" y="522"/>
                  <a:pt x="1414" y="522"/>
                  <a:pt x="1414" y="522"/>
                </a:cubicBezTo>
                <a:cubicBezTo>
                  <a:pt x="1416" y="522"/>
                  <a:pt x="1417" y="523"/>
                  <a:pt x="1418" y="523"/>
                </a:cubicBezTo>
                <a:cubicBezTo>
                  <a:pt x="1418" y="521"/>
                  <a:pt x="1418" y="521"/>
                  <a:pt x="1418" y="521"/>
                </a:cubicBezTo>
                <a:cubicBezTo>
                  <a:pt x="1420" y="521"/>
                  <a:pt x="1421" y="520"/>
                  <a:pt x="1422" y="520"/>
                </a:cubicBezTo>
                <a:cubicBezTo>
                  <a:pt x="1422" y="519"/>
                  <a:pt x="1422" y="519"/>
                  <a:pt x="1422" y="519"/>
                </a:cubicBezTo>
                <a:cubicBezTo>
                  <a:pt x="1425" y="519"/>
                  <a:pt x="1426" y="520"/>
                  <a:pt x="1428" y="520"/>
                </a:cubicBezTo>
                <a:cubicBezTo>
                  <a:pt x="1428" y="519"/>
                  <a:pt x="1428" y="519"/>
                  <a:pt x="1428" y="519"/>
                </a:cubicBezTo>
                <a:cubicBezTo>
                  <a:pt x="1429" y="519"/>
                  <a:pt x="1429" y="519"/>
                  <a:pt x="1429" y="519"/>
                </a:cubicBezTo>
                <a:cubicBezTo>
                  <a:pt x="1429" y="519"/>
                  <a:pt x="1429" y="519"/>
                  <a:pt x="1429" y="519"/>
                </a:cubicBezTo>
                <a:cubicBezTo>
                  <a:pt x="1432" y="519"/>
                  <a:pt x="1432" y="519"/>
                  <a:pt x="1432" y="519"/>
                </a:cubicBezTo>
                <a:cubicBezTo>
                  <a:pt x="1432" y="518"/>
                  <a:pt x="1432" y="518"/>
                  <a:pt x="1432" y="518"/>
                </a:cubicBezTo>
                <a:cubicBezTo>
                  <a:pt x="1435" y="517"/>
                  <a:pt x="1438" y="519"/>
                  <a:pt x="1439" y="521"/>
                </a:cubicBezTo>
                <a:cubicBezTo>
                  <a:pt x="1439" y="521"/>
                  <a:pt x="1439" y="521"/>
                  <a:pt x="1439" y="521"/>
                </a:cubicBezTo>
                <a:cubicBezTo>
                  <a:pt x="1440" y="520"/>
                  <a:pt x="1440" y="519"/>
                  <a:pt x="1440" y="519"/>
                </a:cubicBezTo>
                <a:cubicBezTo>
                  <a:pt x="1443" y="519"/>
                  <a:pt x="1443" y="519"/>
                  <a:pt x="1443" y="519"/>
                </a:cubicBezTo>
                <a:cubicBezTo>
                  <a:pt x="1443" y="518"/>
                  <a:pt x="1443" y="518"/>
                  <a:pt x="1443" y="518"/>
                </a:cubicBezTo>
                <a:cubicBezTo>
                  <a:pt x="1444" y="517"/>
                  <a:pt x="1445" y="517"/>
                  <a:pt x="1447" y="516"/>
                </a:cubicBezTo>
                <a:cubicBezTo>
                  <a:pt x="1447" y="515"/>
                  <a:pt x="1447" y="515"/>
                  <a:pt x="1447" y="514"/>
                </a:cubicBezTo>
                <a:cubicBezTo>
                  <a:pt x="1445" y="513"/>
                  <a:pt x="1444" y="513"/>
                  <a:pt x="1441" y="514"/>
                </a:cubicBezTo>
                <a:cubicBezTo>
                  <a:pt x="1441" y="513"/>
                  <a:pt x="1441" y="512"/>
                  <a:pt x="1441" y="512"/>
                </a:cubicBezTo>
                <a:cubicBezTo>
                  <a:pt x="1441" y="512"/>
                  <a:pt x="1441" y="512"/>
                  <a:pt x="1441" y="512"/>
                </a:cubicBezTo>
                <a:cubicBezTo>
                  <a:pt x="1441" y="511"/>
                  <a:pt x="1440" y="510"/>
                  <a:pt x="1440" y="510"/>
                </a:cubicBezTo>
                <a:cubicBezTo>
                  <a:pt x="1443" y="510"/>
                  <a:pt x="1443" y="510"/>
                  <a:pt x="1443" y="510"/>
                </a:cubicBezTo>
                <a:cubicBezTo>
                  <a:pt x="1443" y="508"/>
                  <a:pt x="1443" y="508"/>
                  <a:pt x="1444" y="507"/>
                </a:cubicBezTo>
                <a:cubicBezTo>
                  <a:pt x="1445" y="507"/>
                  <a:pt x="1447" y="507"/>
                  <a:pt x="1448" y="508"/>
                </a:cubicBezTo>
                <a:cubicBezTo>
                  <a:pt x="1448" y="506"/>
                  <a:pt x="1448" y="506"/>
                  <a:pt x="1448" y="506"/>
                </a:cubicBezTo>
                <a:cubicBezTo>
                  <a:pt x="1449" y="505"/>
                  <a:pt x="1449" y="505"/>
                  <a:pt x="1450" y="505"/>
                </a:cubicBezTo>
                <a:cubicBezTo>
                  <a:pt x="1451" y="502"/>
                  <a:pt x="1452" y="500"/>
                  <a:pt x="1452" y="496"/>
                </a:cubicBezTo>
                <a:cubicBezTo>
                  <a:pt x="1451" y="495"/>
                  <a:pt x="1451" y="495"/>
                  <a:pt x="1451" y="494"/>
                </a:cubicBezTo>
                <a:cubicBezTo>
                  <a:pt x="1449" y="493"/>
                  <a:pt x="1447" y="493"/>
                  <a:pt x="1446" y="492"/>
                </a:cubicBezTo>
                <a:cubicBezTo>
                  <a:pt x="1443" y="492"/>
                  <a:pt x="1443" y="492"/>
                  <a:pt x="1442" y="493"/>
                </a:cubicBezTo>
                <a:cubicBezTo>
                  <a:pt x="1441" y="493"/>
                  <a:pt x="1441" y="493"/>
                  <a:pt x="1441" y="493"/>
                </a:cubicBezTo>
                <a:cubicBezTo>
                  <a:pt x="1441" y="494"/>
                  <a:pt x="1442" y="494"/>
                  <a:pt x="1442" y="494"/>
                </a:cubicBezTo>
                <a:cubicBezTo>
                  <a:pt x="1442" y="496"/>
                  <a:pt x="1442" y="495"/>
                  <a:pt x="1440" y="496"/>
                </a:cubicBezTo>
                <a:cubicBezTo>
                  <a:pt x="1439" y="493"/>
                  <a:pt x="1438" y="493"/>
                  <a:pt x="1440" y="491"/>
                </a:cubicBezTo>
                <a:cubicBezTo>
                  <a:pt x="1440" y="489"/>
                  <a:pt x="1440" y="487"/>
                  <a:pt x="1439" y="486"/>
                </a:cubicBezTo>
                <a:cubicBezTo>
                  <a:pt x="1438" y="486"/>
                  <a:pt x="1437" y="485"/>
                  <a:pt x="1437" y="485"/>
                </a:cubicBezTo>
                <a:cubicBezTo>
                  <a:pt x="1435" y="483"/>
                  <a:pt x="1437" y="483"/>
                  <a:pt x="1434" y="481"/>
                </a:cubicBezTo>
                <a:cubicBezTo>
                  <a:pt x="1434" y="481"/>
                  <a:pt x="1434" y="481"/>
                  <a:pt x="1434" y="481"/>
                </a:cubicBezTo>
                <a:cubicBezTo>
                  <a:pt x="1435" y="481"/>
                  <a:pt x="1435" y="481"/>
                  <a:pt x="1435" y="481"/>
                </a:cubicBezTo>
                <a:cubicBezTo>
                  <a:pt x="1437" y="482"/>
                  <a:pt x="1436" y="483"/>
                  <a:pt x="1439" y="483"/>
                </a:cubicBezTo>
                <a:cubicBezTo>
                  <a:pt x="1439" y="481"/>
                  <a:pt x="1439" y="481"/>
                  <a:pt x="1439" y="481"/>
                </a:cubicBezTo>
                <a:cubicBezTo>
                  <a:pt x="1438" y="480"/>
                  <a:pt x="1437" y="480"/>
                  <a:pt x="1436" y="479"/>
                </a:cubicBezTo>
                <a:cubicBezTo>
                  <a:pt x="1436" y="478"/>
                  <a:pt x="1436" y="477"/>
                  <a:pt x="1435" y="477"/>
                </a:cubicBezTo>
                <a:cubicBezTo>
                  <a:pt x="1434" y="476"/>
                  <a:pt x="1433" y="476"/>
                  <a:pt x="1432" y="476"/>
                </a:cubicBezTo>
                <a:cubicBezTo>
                  <a:pt x="1432" y="475"/>
                  <a:pt x="1432" y="475"/>
                  <a:pt x="1432" y="474"/>
                </a:cubicBezTo>
                <a:cubicBezTo>
                  <a:pt x="1431" y="474"/>
                  <a:pt x="1431" y="474"/>
                  <a:pt x="1431" y="474"/>
                </a:cubicBezTo>
                <a:cubicBezTo>
                  <a:pt x="1431" y="472"/>
                  <a:pt x="1431" y="472"/>
                  <a:pt x="1431" y="472"/>
                </a:cubicBezTo>
                <a:cubicBezTo>
                  <a:pt x="1430" y="472"/>
                  <a:pt x="1430" y="472"/>
                  <a:pt x="1430" y="472"/>
                </a:cubicBezTo>
                <a:cubicBezTo>
                  <a:pt x="1430" y="471"/>
                  <a:pt x="1429" y="471"/>
                  <a:pt x="1429" y="470"/>
                </a:cubicBezTo>
                <a:cubicBezTo>
                  <a:pt x="1427" y="470"/>
                  <a:pt x="1427" y="470"/>
                  <a:pt x="1427" y="470"/>
                </a:cubicBezTo>
                <a:cubicBezTo>
                  <a:pt x="1426" y="469"/>
                  <a:pt x="1425" y="467"/>
                  <a:pt x="1424" y="466"/>
                </a:cubicBezTo>
                <a:cubicBezTo>
                  <a:pt x="1424" y="464"/>
                  <a:pt x="1423" y="463"/>
                  <a:pt x="1423" y="461"/>
                </a:cubicBezTo>
                <a:cubicBezTo>
                  <a:pt x="1420" y="460"/>
                  <a:pt x="1422" y="460"/>
                  <a:pt x="1421" y="458"/>
                </a:cubicBezTo>
                <a:cubicBezTo>
                  <a:pt x="1420" y="458"/>
                  <a:pt x="1420" y="458"/>
                  <a:pt x="1420" y="458"/>
                </a:cubicBezTo>
                <a:cubicBezTo>
                  <a:pt x="1420" y="457"/>
                  <a:pt x="1419" y="457"/>
                  <a:pt x="1419" y="456"/>
                </a:cubicBezTo>
                <a:cubicBezTo>
                  <a:pt x="1417" y="456"/>
                  <a:pt x="1417" y="456"/>
                  <a:pt x="1417" y="456"/>
                </a:cubicBezTo>
                <a:cubicBezTo>
                  <a:pt x="1417" y="454"/>
                  <a:pt x="1416" y="453"/>
                  <a:pt x="1416" y="452"/>
                </a:cubicBezTo>
                <a:cubicBezTo>
                  <a:pt x="1414" y="452"/>
                  <a:pt x="1413" y="452"/>
                  <a:pt x="1411" y="452"/>
                </a:cubicBezTo>
                <a:cubicBezTo>
                  <a:pt x="1411" y="452"/>
                  <a:pt x="1411" y="452"/>
                  <a:pt x="1411" y="452"/>
                </a:cubicBezTo>
                <a:cubicBezTo>
                  <a:pt x="1411" y="452"/>
                  <a:pt x="1411" y="452"/>
                  <a:pt x="1411" y="452"/>
                </a:cubicBezTo>
                <a:cubicBezTo>
                  <a:pt x="1411" y="451"/>
                  <a:pt x="1411" y="451"/>
                  <a:pt x="1411" y="451"/>
                </a:cubicBezTo>
                <a:cubicBezTo>
                  <a:pt x="1411" y="451"/>
                  <a:pt x="1411" y="451"/>
                  <a:pt x="1411" y="451"/>
                </a:cubicBezTo>
                <a:cubicBezTo>
                  <a:pt x="1412" y="450"/>
                  <a:pt x="1412" y="450"/>
                  <a:pt x="1412" y="449"/>
                </a:cubicBezTo>
                <a:cubicBezTo>
                  <a:pt x="1414" y="449"/>
                  <a:pt x="1414" y="449"/>
                  <a:pt x="1414" y="449"/>
                </a:cubicBezTo>
                <a:cubicBezTo>
                  <a:pt x="1414" y="448"/>
                  <a:pt x="1414" y="446"/>
                  <a:pt x="1414" y="445"/>
                </a:cubicBezTo>
                <a:cubicBezTo>
                  <a:pt x="1413" y="445"/>
                  <a:pt x="1412" y="445"/>
                  <a:pt x="1412" y="444"/>
                </a:cubicBezTo>
                <a:cubicBezTo>
                  <a:pt x="1412" y="443"/>
                  <a:pt x="1412" y="443"/>
                  <a:pt x="1412" y="443"/>
                </a:cubicBezTo>
                <a:cubicBezTo>
                  <a:pt x="1415" y="442"/>
                  <a:pt x="1413" y="443"/>
                  <a:pt x="1414" y="441"/>
                </a:cubicBezTo>
                <a:cubicBezTo>
                  <a:pt x="1415" y="439"/>
                  <a:pt x="1416" y="438"/>
                  <a:pt x="1418" y="437"/>
                </a:cubicBezTo>
                <a:cubicBezTo>
                  <a:pt x="1418" y="433"/>
                  <a:pt x="1418" y="433"/>
                  <a:pt x="1418" y="433"/>
                </a:cubicBezTo>
                <a:cubicBezTo>
                  <a:pt x="1418" y="433"/>
                  <a:pt x="1418" y="433"/>
                  <a:pt x="1418" y="433"/>
                </a:cubicBezTo>
                <a:cubicBezTo>
                  <a:pt x="1418" y="430"/>
                  <a:pt x="1418" y="430"/>
                  <a:pt x="1418" y="430"/>
                </a:cubicBezTo>
                <a:cubicBezTo>
                  <a:pt x="1419" y="430"/>
                  <a:pt x="1419" y="430"/>
                  <a:pt x="1419" y="430"/>
                </a:cubicBezTo>
                <a:cubicBezTo>
                  <a:pt x="1419" y="429"/>
                  <a:pt x="1420" y="429"/>
                  <a:pt x="1420" y="428"/>
                </a:cubicBezTo>
                <a:cubicBezTo>
                  <a:pt x="1419" y="427"/>
                  <a:pt x="1419" y="427"/>
                  <a:pt x="1417" y="427"/>
                </a:cubicBezTo>
                <a:cubicBezTo>
                  <a:pt x="1417" y="426"/>
                  <a:pt x="1417" y="426"/>
                  <a:pt x="1417" y="426"/>
                </a:cubicBezTo>
                <a:cubicBezTo>
                  <a:pt x="1416" y="426"/>
                  <a:pt x="1416" y="427"/>
                  <a:pt x="1415" y="427"/>
                </a:cubicBezTo>
                <a:cubicBezTo>
                  <a:pt x="1415" y="427"/>
                  <a:pt x="1414" y="426"/>
                  <a:pt x="1414" y="426"/>
                </a:cubicBezTo>
                <a:cubicBezTo>
                  <a:pt x="1414" y="427"/>
                  <a:pt x="1414" y="427"/>
                  <a:pt x="1414" y="427"/>
                </a:cubicBezTo>
                <a:cubicBezTo>
                  <a:pt x="1412" y="427"/>
                  <a:pt x="1412" y="427"/>
                  <a:pt x="1412" y="427"/>
                </a:cubicBezTo>
                <a:cubicBezTo>
                  <a:pt x="1412" y="427"/>
                  <a:pt x="1412" y="427"/>
                  <a:pt x="1412" y="427"/>
                </a:cubicBezTo>
                <a:cubicBezTo>
                  <a:pt x="1411" y="427"/>
                  <a:pt x="1411" y="426"/>
                  <a:pt x="1411" y="426"/>
                </a:cubicBezTo>
                <a:cubicBezTo>
                  <a:pt x="1409" y="425"/>
                  <a:pt x="1403" y="429"/>
                  <a:pt x="1401" y="429"/>
                </a:cubicBezTo>
                <a:cubicBezTo>
                  <a:pt x="1401" y="428"/>
                  <a:pt x="1400" y="427"/>
                  <a:pt x="1400" y="427"/>
                </a:cubicBezTo>
                <a:cubicBezTo>
                  <a:pt x="1401" y="427"/>
                  <a:pt x="1401" y="427"/>
                  <a:pt x="1401" y="427"/>
                </a:cubicBezTo>
                <a:cubicBezTo>
                  <a:pt x="1401" y="424"/>
                  <a:pt x="1401" y="423"/>
                  <a:pt x="1403" y="422"/>
                </a:cubicBezTo>
                <a:cubicBezTo>
                  <a:pt x="1404" y="422"/>
                  <a:pt x="1405" y="422"/>
                  <a:pt x="1405" y="421"/>
                </a:cubicBezTo>
                <a:cubicBezTo>
                  <a:pt x="1405" y="421"/>
                  <a:pt x="1406" y="420"/>
                  <a:pt x="1406" y="419"/>
                </a:cubicBezTo>
                <a:cubicBezTo>
                  <a:pt x="1407" y="419"/>
                  <a:pt x="1407" y="418"/>
                  <a:pt x="1408" y="418"/>
                </a:cubicBezTo>
                <a:cubicBezTo>
                  <a:pt x="1409" y="418"/>
                  <a:pt x="1408" y="417"/>
                  <a:pt x="1409" y="416"/>
                </a:cubicBezTo>
                <a:cubicBezTo>
                  <a:pt x="1409" y="413"/>
                  <a:pt x="1409" y="414"/>
                  <a:pt x="1408" y="412"/>
                </a:cubicBezTo>
                <a:cubicBezTo>
                  <a:pt x="1407" y="411"/>
                  <a:pt x="1407" y="411"/>
                  <a:pt x="1406" y="411"/>
                </a:cubicBezTo>
                <a:cubicBezTo>
                  <a:pt x="1406" y="411"/>
                  <a:pt x="1405" y="412"/>
                  <a:pt x="1404" y="412"/>
                </a:cubicBezTo>
                <a:cubicBezTo>
                  <a:pt x="1404" y="412"/>
                  <a:pt x="1404" y="411"/>
                  <a:pt x="1403" y="411"/>
                </a:cubicBezTo>
                <a:cubicBezTo>
                  <a:pt x="1402" y="412"/>
                  <a:pt x="1401" y="413"/>
                  <a:pt x="1401" y="414"/>
                </a:cubicBezTo>
                <a:cubicBezTo>
                  <a:pt x="1400" y="413"/>
                  <a:pt x="1399" y="413"/>
                  <a:pt x="1399" y="413"/>
                </a:cubicBezTo>
                <a:cubicBezTo>
                  <a:pt x="1399" y="415"/>
                  <a:pt x="1399" y="415"/>
                  <a:pt x="1399" y="415"/>
                </a:cubicBezTo>
                <a:cubicBezTo>
                  <a:pt x="1398" y="415"/>
                  <a:pt x="1398" y="415"/>
                  <a:pt x="1398" y="415"/>
                </a:cubicBezTo>
                <a:cubicBezTo>
                  <a:pt x="1398" y="416"/>
                  <a:pt x="1398" y="416"/>
                  <a:pt x="1398" y="416"/>
                </a:cubicBezTo>
                <a:cubicBezTo>
                  <a:pt x="1397" y="416"/>
                  <a:pt x="1397" y="416"/>
                  <a:pt x="1397" y="416"/>
                </a:cubicBezTo>
                <a:cubicBezTo>
                  <a:pt x="1398" y="414"/>
                  <a:pt x="1398" y="414"/>
                  <a:pt x="1398" y="413"/>
                </a:cubicBezTo>
                <a:cubicBezTo>
                  <a:pt x="1397" y="413"/>
                  <a:pt x="1396" y="412"/>
                  <a:pt x="1395" y="412"/>
                </a:cubicBezTo>
                <a:cubicBezTo>
                  <a:pt x="1395" y="416"/>
                  <a:pt x="1394" y="417"/>
                  <a:pt x="1393" y="420"/>
                </a:cubicBezTo>
                <a:cubicBezTo>
                  <a:pt x="1392" y="420"/>
                  <a:pt x="1392" y="420"/>
                  <a:pt x="1392" y="420"/>
                </a:cubicBezTo>
                <a:cubicBezTo>
                  <a:pt x="1392" y="421"/>
                  <a:pt x="1392" y="420"/>
                  <a:pt x="1391" y="421"/>
                </a:cubicBezTo>
                <a:cubicBezTo>
                  <a:pt x="1392" y="423"/>
                  <a:pt x="1392" y="423"/>
                  <a:pt x="1393" y="423"/>
                </a:cubicBezTo>
                <a:cubicBezTo>
                  <a:pt x="1393" y="424"/>
                  <a:pt x="1392" y="425"/>
                  <a:pt x="1392" y="425"/>
                </a:cubicBezTo>
                <a:cubicBezTo>
                  <a:pt x="1391" y="425"/>
                  <a:pt x="1389" y="425"/>
                  <a:pt x="1388" y="425"/>
                </a:cubicBezTo>
                <a:cubicBezTo>
                  <a:pt x="1388" y="425"/>
                  <a:pt x="1388" y="426"/>
                  <a:pt x="1388" y="427"/>
                </a:cubicBezTo>
                <a:cubicBezTo>
                  <a:pt x="1388" y="427"/>
                  <a:pt x="1388" y="427"/>
                  <a:pt x="1388" y="427"/>
                </a:cubicBezTo>
                <a:cubicBezTo>
                  <a:pt x="1388" y="427"/>
                  <a:pt x="1389" y="428"/>
                  <a:pt x="1389" y="429"/>
                </a:cubicBezTo>
                <a:cubicBezTo>
                  <a:pt x="1388" y="429"/>
                  <a:pt x="1387" y="429"/>
                  <a:pt x="1386" y="429"/>
                </a:cubicBezTo>
                <a:cubicBezTo>
                  <a:pt x="1386" y="431"/>
                  <a:pt x="1386" y="431"/>
                  <a:pt x="1386" y="431"/>
                </a:cubicBezTo>
                <a:cubicBezTo>
                  <a:pt x="1388" y="431"/>
                  <a:pt x="1388" y="431"/>
                  <a:pt x="1388" y="433"/>
                </a:cubicBezTo>
                <a:close/>
                <a:moveTo>
                  <a:pt x="1379" y="424"/>
                </a:moveTo>
                <a:cubicBezTo>
                  <a:pt x="1382" y="424"/>
                  <a:pt x="1382" y="424"/>
                  <a:pt x="1382" y="424"/>
                </a:cubicBezTo>
                <a:cubicBezTo>
                  <a:pt x="1382" y="421"/>
                  <a:pt x="1382" y="418"/>
                  <a:pt x="1384" y="416"/>
                </a:cubicBezTo>
                <a:cubicBezTo>
                  <a:pt x="1384" y="414"/>
                  <a:pt x="1384" y="414"/>
                  <a:pt x="1384" y="414"/>
                </a:cubicBezTo>
                <a:cubicBezTo>
                  <a:pt x="1384" y="414"/>
                  <a:pt x="1384" y="414"/>
                  <a:pt x="1384" y="414"/>
                </a:cubicBezTo>
                <a:cubicBezTo>
                  <a:pt x="1383" y="413"/>
                  <a:pt x="1381" y="415"/>
                  <a:pt x="1379" y="415"/>
                </a:cubicBezTo>
                <a:cubicBezTo>
                  <a:pt x="1379" y="418"/>
                  <a:pt x="1379" y="418"/>
                  <a:pt x="1379" y="418"/>
                </a:cubicBezTo>
                <a:cubicBezTo>
                  <a:pt x="1379" y="418"/>
                  <a:pt x="1378" y="418"/>
                  <a:pt x="1378" y="418"/>
                </a:cubicBezTo>
                <a:cubicBezTo>
                  <a:pt x="1377" y="418"/>
                  <a:pt x="1377" y="418"/>
                  <a:pt x="1377" y="418"/>
                </a:cubicBezTo>
                <a:cubicBezTo>
                  <a:pt x="1377" y="420"/>
                  <a:pt x="1377" y="419"/>
                  <a:pt x="1378" y="420"/>
                </a:cubicBezTo>
                <a:cubicBezTo>
                  <a:pt x="1378" y="422"/>
                  <a:pt x="1378" y="422"/>
                  <a:pt x="1376" y="422"/>
                </a:cubicBezTo>
                <a:cubicBezTo>
                  <a:pt x="1377" y="425"/>
                  <a:pt x="1377" y="424"/>
                  <a:pt x="1376" y="427"/>
                </a:cubicBezTo>
                <a:cubicBezTo>
                  <a:pt x="1378" y="426"/>
                  <a:pt x="1378" y="426"/>
                  <a:pt x="1379" y="424"/>
                </a:cubicBezTo>
                <a:close/>
                <a:moveTo>
                  <a:pt x="1624" y="416"/>
                </a:moveTo>
                <a:cubicBezTo>
                  <a:pt x="1623" y="416"/>
                  <a:pt x="1623" y="416"/>
                  <a:pt x="1623" y="416"/>
                </a:cubicBezTo>
                <a:cubicBezTo>
                  <a:pt x="1623" y="420"/>
                  <a:pt x="1623" y="420"/>
                  <a:pt x="1623" y="420"/>
                </a:cubicBezTo>
                <a:cubicBezTo>
                  <a:pt x="1624" y="420"/>
                  <a:pt x="1624" y="420"/>
                  <a:pt x="1624" y="420"/>
                </a:cubicBezTo>
                <a:cubicBezTo>
                  <a:pt x="1624" y="422"/>
                  <a:pt x="1625" y="422"/>
                  <a:pt x="1626" y="423"/>
                </a:cubicBezTo>
                <a:cubicBezTo>
                  <a:pt x="1627" y="423"/>
                  <a:pt x="1626" y="424"/>
                  <a:pt x="1627" y="423"/>
                </a:cubicBezTo>
                <a:cubicBezTo>
                  <a:pt x="1627" y="423"/>
                  <a:pt x="1627" y="423"/>
                  <a:pt x="1628" y="422"/>
                </a:cubicBezTo>
                <a:cubicBezTo>
                  <a:pt x="1629" y="421"/>
                  <a:pt x="1630" y="422"/>
                  <a:pt x="1632" y="421"/>
                </a:cubicBezTo>
                <a:cubicBezTo>
                  <a:pt x="1633" y="419"/>
                  <a:pt x="1635" y="418"/>
                  <a:pt x="1635" y="415"/>
                </a:cubicBezTo>
                <a:cubicBezTo>
                  <a:pt x="1633" y="415"/>
                  <a:pt x="1631" y="414"/>
                  <a:pt x="1629" y="414"/>
                </a:cubicBezTo>
                <a:cubicBezTo>
                  <a:pt x="1629" y="415"/>
                  <a:pt x="1629" y="415"/>
                  <a:pt x="1629" y="415"/>
                </a:cubicBezTo>
                <a:cubicBezTo>
                  <a:pt x="1628" y="415"/>
                  <a:pt x="1628" y="415"/>
                  <a:pt x="1628" y="415"/>
                </a:cubicBezTo>
                <a:cubicBezTo>
                  <a:pt x="1628" y="416"/>
                  <a:pt x="1628" y="416"/>
                  <a:pt x="1628" y="416"/>
                </a:cubicBezTo>
                <a:cubicBezTo>
                  <a:pt x="1626" y="417"/>
                  <a:pt x="1625" y="417"/>
                  <a:pt x="1624" y="416"/>
                </a:cubicBezTo>
                <a:close/>
                <a:moveTo>
                  <a:pt x="128" y="416"/>
                </a:moveTo>
                <a:cubicBezTo>
                  <a:pt x="128" y="416"/>
                  <a:pt x="127" y="416"/>
                  <a:pt x="126" y="416"/>
                </a:cubicBezTo>
                <a:cubicBezTo>
                  <a:pt x="126" y="417"/>
                  <a:pt x="126" y="417"/>
                  <a:pt x="126" y="417"/>
                </a:cubicBezTo>
                <a:cubicBezTo>
                  <a:pt x="128" y="417"/>
                  <a:pt x="128" y="417"/>
                  <a:pt x="128" y="417"/>
                </a:cubicBezTo>
                <a:lnTo>
                  <a:pt x="128" y="416"/>
                </a:lnTo>
                <a:close/>
                <a:moveTo>
                  <a:pt x="289" y="427"/>
                </a:moveTo>
                <a:cubicBezTo>
                  <a:pt x="289" y="428"/>
                  <a:pt x="288" y="430"/>
                  <a:pt x="288" y="431"/>
                </a:cubicBezTo>
                <a:cubicBezTo>
                  <a:pt x="289" y="431"/>
                  <a:pt x="289" y="431"/>
                  <a:pt x="289" y="431"/>
                </a:cubicBezTo>
                <a:cubicBezTo>
                  <a:pt x="289" y="432"/>
                  <a:pt x="289" y="432"/>
                  <a:pt x="289" y="432"/>
                </a:cubicBezTo>
                <a:cubicBezTo>
                  <a:pt x="289" y="432"/>
                  <a:pt x="289" y="432"/>
                  <a:pt x="289" y="432"/>
                </a:cubicBezTo>
                <a:cubicBezTo>
                  <a:pt x="291" y="430"/>
                  <a:pt x="290" y="432"/>
                  <a:pt x="291" y="431"/>
                </a:cubicBezTo>
                <a:cubicBezTo>
                  <a:pt x="292" y="430"/>
                  <a:pt x="292" y="429"/>
                  <a:pt x="293" y="428"/>
                </a:cubicBezTo>
                <a:cubicBezTo>
                  <a:pt x="293" y="428"/>
                  <a:pt x="293" y="428"/>
                  <a:pt x="293" y="428"/>
                </a:cubicBezTo>
                <a:cubicBezTo>
                  <a:pt x="293" y="427"/>
                  <a:pt x="292" y="425"/>
                  <a:pt x="292" y="423"/>
                </a:cubicBezTo>
                <a:cubicBezTo>
                  <a:pt x="292" y="423"/>
                  <a:pt x="291" y="423"/>
                  <a:pt x="291" y="423"/>
                </a:cubicBezTo>
                <a:cubicBezTo>
                  <a:pt x="290" y="421"/>
                  <a:pt x="293" y="421"/>
                  <a:pt x="292" y="420"/>
                </a:cubicBezTo>
                <a:cubicBezTo>
                  <a:pt x="291" y="420"/>
                  <a:pt x="291" y="420"/>
                  <a:pt x="291" y="420"/>
                </a:cubicBezTo>
                <a:cubicBezTo>
                  <a:pt x="291" y="419"/>
                  <a:pt x="291" y="418"/>
                  <a:pt x="290" y="418"/>
                </a:cubicBezTo>
                <a:cubicBezTo>
                  <a:pt x="289" y="416"/>
                  <a:pt x="287" y="416"/>
                  <a:pt x="284" y="416"/>
                </a:cubicBezTo>
                <a:cubicBezTo>
                  <a:pt x="285" y="418"/>
                  <a:pt x="286" y="419"/>
                  <a:pt x="287" y="421"/>
                </a:cubicBezTo>
                <a:cubicBezTo>
                  <a:pt x="287" y="425"/>
                  <a:pt x="287" y="425"/>
                  <a:pt x="287" y="425"/>
                </a:cubicBezTo>
                <a:cubicBezTo>
                  <a:pt x="287" y="426"/>
                  <a:pt x="288" y="426"/>
                  <a:pt x="289" y="427"/>
                </a:cubicBezTo>
                <a:close/>
                <a:moveTo>
                  <a:pt x="269" y="420"/>
                </a:moveTo>
                <a:cubicBezTo>
                  <a:pt x="270" y="420"/>
                  <a:pt x="270" y="420"/>
                  <a:pt x="270" y="420"/>
                </a:cubicBezTo>
                <a:cubicBezTo>
                  <a:pt x="270" y="418"/>
                  <a:pt x="270" y="418"/>
                  <a:pt x="270" y="418"/>
                </a:cubicBezTo>
                <a:cubicBezTo>
                  <a:pt x="269" y="418"/>
                  <a:pt x="269" y="418"/>
                  <a:pt x="269" y="418"/>
                </a:cubicBezTo>
                <a:lnTo>
                  <a:pt x="269" y="420"/>
                </a:lnTo>
                <a:close/>
                <a:moveTo>
                  <a:pt x="133" y="421"/>
                </a:moveTo>
                <a:cubicBezTo>
                  <a:pt x="132" y="421"/>
                  <a:pt x="132" y="421"/>
                  <a:pt x="132" y="421"/>
                </a:cubicBezTo>
                <a:cubicBezTo>
                  <a:pt x="132" y="421"/>
                  <a:pt x="132" y="421"/>
                  <a:pt x="132" y="421"/>
                </a:cubicBezTo>
                <a:cubicBezTo>
                  <a:pt x="131" y="421"/>
                  <a:pt x="130" y="421"/>
                  <a:pt x="130" y="421"/>
                </a:cubicBezTo>
                <a:cubicBezTo>
                  <a:pt x="130" y="420"/>
                  <a:pt x="130" y="420"/>
                  <a:pt x="130" y="420"/>
                </a:cubicBezTo>
                <a:cubicBezTo>
                  <a:pt x="129" y="419"/>
                  <a:pt x="128" y="419"/>
                  <a:pt x="127" y="419"/>
                </a:cubicBezTo>
                <a:cubicBezTo>
                  <a:pt x="127" y="421"/>
                  <a:pt x="127" y="421"/>
                  <a:pt x="127" y="421"/>
                </a:cubicBezTo>
                <a:cubicBezTo>
                  <a:pt x="126" y="421"/>
                  <a:pt x="126" y="421"/>
                  <a:pt x="126" y="421"/>
                </a:cubicBezTo>
                <a:cubicBezTo>
                  <a:pt x="126" y="421"/>
                  <a:pt x="126" y="421"/>
                  <a:pt x="126" y="421"/>
                </a:cubicBezTo>
                <a:cubicBezTo>
                  <a:pt x="124" y="422"/>
                  <a:pt x="124" y="420"/>
                  <a:pt x="122" y="421"/>
                </a:cubicBezTo>
                <a:cubicBezTo>
                  <a:pt x="122" y="421"/>
                  <a:pt x="122" y="421"/>
                  <a:pt x="122" y="421"/>
                </a:cubicBezTo>
                <a:cubicBezTo>
                  <a:pt x="122" y="420"/>
                  <a:pt x="122" y="420"/>
                  <a:pt x="122" y="420"/>
                </a:cubicBezTo>
                <a:cubicBezTo>
                  <a:pt x="121" y="419"/>
                  <a:pt x="120" y="420"/>
                  <a:pt x="119" y="420"/>
                </a:cubicBezTo>
                <a:cubicBezTo>
                  <a:pt x="119" y="420"/>
                  <a:pt x="119" y="421"/>
                  <a:pt x="118" y="422"/>
                </a:cubicBezTo>
                <a:cubicBezTo>
                  <a:pt x="120" y="423"/>
                  <a:pt x="119" y="422"/>
                  <a:pt x="120" y="423"/>
                </a:cubicBezTo>
                <a:cubicBezTo>
                  <a:pt x="120" y="423"/>
                  <a:pt x="120" y="423"/>
                  <a:pt x="120" y="423"/>
                </a:cubicBezTo>
                <a:cubicBezTo>
                  <a:pt x="120" y="424"/>
                  <a:pt x="119" y="424"/>
                  <a:pt x="119" y="425"/>
                </a:cubicBezTo>
                <a:cubicBezTo>
                  <a:pt x="118" y="425"/>
                  <a:pt x="118" y="425"/>
                  <a:pt x="117" y="424"/>
                </a:cubicBezTo>
                <a:cubicBezTo>
                  <a:pt x="114" y="424"/>
                  <a:pt x="115" y="424"/>
                  <a:pt x="113" y="425"/>
                </a:cubicBezTo>
                <a:cubicBezTo>
                  <a:pt x="113" y="428"/>
                  <a:pt x="115" y="428"/>
                  <a:pt x="114" y="431"/>
                </a:cubicBezTo>
                <a:cubicBezTo>
                  <a:pt x="114" y="431"/>
                  <a:pt x="114" y="431"/>
                  <a:pt x="114" y="431"/>
                </a:cubicBezTo>
                <a:cubicBezTo>
                  <a:pt x="114" y="432"/>
                  <a:pt x="114" y="432"/>
                  <a:pt x="114" y="432"/>
                </a:cubicBezTo>
                <a:cubicBezTo>
                  <a:pt x="117" y="432"/>
                  <a:pt x="116" y="431"/>
                  <a:pt x="118" y="431"/>
                </a:cubicBezTo>
                <a:cubicBezTo>
                  <a:pt x="118" y="430"/>
                  <a:pt x="118" y="430"/>
                  <a:pt x="118" y="430"/>
                </a:cubicBezTo>
                <a:cubicBezTo>
                  <a:pt x="119" y="430"/>
                  <a:pt x="119" y="431"/>
                  <a:pt x="119" y="431"/>
                </a:cubicBezTo>
                <a:cubicBezTo>
                  <a:pt x="121" y="431"/>
                  <a:pt x="121" y="431"/>
                  <a:pt x="121" y="431"/>
                </a:cubicBezTo>
                <a:cubicBezTo>
                  <a:pt x="121" y="433"/>
                  <a:pt x="121" y="433"/>
                  <a:pt x="121" y="433"/>
                </a:cubicBezTo>
                <a:cubicBezTo>
                  <a:pt x="123" y="433"/>
                  <a:pt x="123" y="433"/>
                  <a:pt x="123" y="433"/>
                </a:cubicBezTo>
                <a:cubicBezTo>
                  <a:pt x="123" y="433"/>
                  <a:pt x="123" y="433"/>
                  <a:pt x="123" y="433"/>
                </a:cubicBezTo>
                <a:cubicBezTo>
                  <a:pt x="124" y="433"/>
                  <a:pt x="124" y="433"/>
                  <a:pt x="124" y="433"/>
                </a:cubicBezTo>
                <a:cubicBezTo>
                  <a:pt x="124" y="431"/>
                  <a:pt x="124" y="431"/>
                  <a:pt x="124" y="431"/>
                </a:cubicBezTo>
                <a:cubicBezTo>
                  <a:pt x="126" y="430"/>
                  <a:pt x="128" y="429"/>
                  <a:pt x="132" y="429"/>
                </a:cubicBezTo>
                <a:cubicBezTo>
                  <a:pt x="132" y="427"/>
                  <a:pt x="132" y="427"/>
                  <a:pt x="132" y="427"/>
                </a:cubicBezTo>
                <a:cubicBezTo>
                  <a:pt x="130" y="427"/>
                  <a:pt x="130" y="427"/>
                  <a:pt x="130" y="427"/>
                </a:cubicBezTo>
                <a:cubicBezTo>
                  <a:pt x="130" y="426"/>
                  <a:pt x="130" y="426"/>
                  <a:pt x="130" y="426"/>
                </a:cubicBezTo>
                <a:cubicBezTo>
                  <a:pt x="131" y="426"/>
                  <a:pt x="131" y="426"/>
                  <a:pt x="131" y="426"/>
                </a:cubicBezTo>
                <a:cubicBezTo>
                  <a:pt x="131" y="427"/>
                  <a:pt x="131" y="427"/>
                  <a:pt x="131" y="427"/>
                </a:cubicBezTo>
                <a:cubicBezTo>
                  <a:pt x="132" y="427"/>
                  <a:pt x="132" y="426"/>
                  <a:pt x="132" y="426"/>
                </a:cubicBezTo>
                <a:cubicBezTo>
                  <a:pt x="134" y="426"/>
                  <a:pt x="134" y="426"/>
                  <a:pt x="135" y="427"/>
                </a:cubicBezTo>
                <a:cubicBezTo>
                  <a:pt x="135" y="426"/>
                  <a:pt x="135" y="426"/>
                  <a:pt x="135" y="426"/>
                </a:cubicBezTo>
                <a:cubicBezTo>
                  <a:pt x="136" y="426"/>
                  <a:pt x="136" y="426"/>
                  <a:pt x="136" y="426"/>
                </a:cubicBezTo>
                <a:cubicBezTo>
                  <a:pt x="136" y="425"/>
                  <a:pt x="136" y="425"/>
                  <a:pt x="136" y="425"/>
                </a:cubicBezTo>
                <a:cubicBezTo>
                  <a:pt x="134" y="425"/>
                  <a:pt x="134" y="425"/>
                  <a:pt x="132" y="425"/>
                </a:cubicBezTo>
                <a:cubicBezTo>
                  <a:pt x="132" y="424"/>
                  <a:pt x="134" y="423"/>
                  <a:pt x="133" y="421"/>
                </a:cubicBezTo>
                <a:close/>
                <a:moveTo>
                  <a:pt x="293" y="423"/>
                </a:moveTo>
                <a:cubicBezTo>
                  <a:pt x="293" y="424"/>
                  <a:pt x="293" y="424"/>
                  <a:pt x="293" y="424"/>
                </a:cubicBezTo>
                <a:cubicBezTo>
                  <a:pt x="293" y="424"/>
                  <a:pt x="293" y="424"/>
                  <a:pt x="293" y="424"/>
                </a:cubicBezTo>
                <a:cubicBezTo>
                  <a:pt x="293" y="423"/>
                  <a:pt x="293" y="424"/>
                  <a:pt x="293" y="423"/>
                </a:cubicBezTo>
                <a:close/>
                <a:moveTo>
                  <a:pt x="1626" y="426"/>
                </a:moveTo>
                <a:cubicBezTo>
                  <a:pt x="1626" y="425"/>
                  <a:pt x="1626" y="425"/>
                  <a:pt x="1626" y="424"/>
                </a:cubicBezTo>
                <a:cubicBezTo>
                  <a:pt x="1625" y="424"/>
                  <a:pt x="1625" y="424"/>
                  <a:pt x="1625" y="424"/>
                </a:cubicBezTo>
                <a:cubicBezTo>
                  <a:pt x="1625" y="426"/>
                  <a:pt x="1625" y="426"/>
                  <a:pt x="1625" y="426"/>
                </a:cubicBezTo>
                <a:lnTo>
                  <a:pt x="1626" y="426"/>
                </a:lnTo>
                <a:close/>
                <a:moveTo>
                  <a:pt x="1600" y="428"/>
                </a:moveTo>
                <a:cubicBezTo>
                  <a:pt x="1601" y="428"/>
                  <a:pt x="1601" y="428"/>
                  <a:pt x="1602" y="427"/>
                </a:cubicBezTo>
                <a:cubicBezTo>
                  <a:pt x="1602" y="426"/>
                  <a:pt x="1602" y="426"/>
                  <a:pt x="1602" y="426"/>
                </a:cubicBezTo>
                <a:cubicBezTo>
                  <a:pt x="1600" y="426"/>
                  <a:pt x="1600" y="426"/>
                  <a:pt x="1600" y="426"/>
                </a:cubicBezTo>
                <a:cubicBezTo>
                  <a:pt x="1600" y="427"/>
                  <a:pt x="1599" y="428"/>
                  <a:pt x="1599" y="429"/>
                </a:cubicBezTo>
                <a:cubicBezTo>
                  <a:pt x="1599" y="429"/>
                  <a:pt x="1598" y="428"/>
                  <a:pt x="1597" y="428"/>
                </a:cubicBezTo>
                <a:cubicBezTo>
                  <a:pt x="1597" y="428"/>
                  <a:pt x="1596" y="429"/>
                  <a:pt x="1595" y="429"/>
                </a:cubicBezTo>
                <a:cubicBezTo>
                  <a:pt x="1594" y="430"/>
                  <a:pt x="1594" y="432"/>
                  <a:pt x="1593" y="434"/>
                </a:cubicBezTo>
                <a:cubicBezTo>
                  <a:pt x="1591" y="434"/>
                  <a:pt x="1591" y="434"/>
                  <a:pt x="1591" y="434"/>
                </a:cubicBezTo>
                <a:cubicBezTo>
                  <a:pt x="1591" y="437"/>
                  <a:pt x="1592" y="439"/>
                  <a:pt x="1594" y="441"/>
                </a:cubicBezTo>
                <a:cubicBezTo>
                  <a:pt x="1594" y="442"/>
                  <a:pt x="1594" y="441"/>
                  <a:pt x="1595" y="442"/>
                </a:cubicBezTo>
                <a:cubicBezTo>
                  <a:pt x="1595" y="441"/>
                  <a:pt x="1595" y="441"/>
                  <a:pt x="1595" y="440"/>
                </a:cubicBezTo>
                <a:cubicBezTo>
                  <a:pt x="1596" y="439"/>
                  <a:pt x="1597" y="439"/>
                  <a:pt x="1597" y="439"/>
                </a:cubicBezTo>
                <a:cubicBezTo>
                  <a:pt x="1597" y="437"/>
                  <a:pt x="1597" y="437"/>
                  <a:pt x="1597" y="437"/>
                </a:cubicBezTo>
                <a:cubicBezTo>
                  <a:pt x="1598" y="437"/>
                  <a:pt x="1598" y="437"/>
                  <a:pt x="1599" y="437"/>
                </a:cubicBezTo>
                <a:cubicBezTo>
                  <a:pt x="1598" y="436"/>
                  <a:pt x="1598" y="434"/>
                  <a:pt x="1598" y="433"/>
                </a:cubicBezTo>
                <a:cubicBezTo>
                  <a:pt x="1599" y="433"/>
                  <a:pt x="1599" y="433"/>
                  <a:pt x="1599" y="433"/>
                </a:cubicBezTo>
                <a:cubicBezTo>
                  <a:pt x="1599" y="431"/>
                  <a:pt x="1600" y="431"/>
                  <a:pt x="1600" y="428"/>
                </a:cubicBezTo>
                <a:close/>
                <a:moveTo>
                  <a:pt x="294" y="441"/>
                </a:moveTo>
                <a:cubicBezTo>
                  <a:pt x="295" y="441"/>
                  <a:pt x="295" y="441"/>
                  <a:pt x="296" y="442"/>
                </a:cubicBezTo>
                <a:cubicBezTo>
                  <a:pt x="298" y="442"/>
                  <a:pt x="298" y="442"/>
                  <a:pt x="298" y="442"/>
                </a:cubicBezTo>
                <a:cubicBezTo>
                  <a:pt x="298" y="441"/>
                  <a:pt x="298" y="441"/>
                  <a:pt x="298" y="441"/>
                </a:cubicBezTo>
                <a:cubicBezTo>
                  <a:pt x="299" y="441"/>
                  <a:pt x="299" y="441"/>
                  <a:pt x="299" y="441"/>
                </a:cubicBezTo>
                <a:cubicBezTo>
                  <a:pt x="298" y="440"/>
                  <a:pt x="298" y="440"/>
                  <a:pt x="297" y="439"/>
                </a:cubicBezTo>
                <a:cubicBezTo>
                  <a:pt x="297" y="439"/>
                  <a:pt x="297" y="439"/>
                  <a:pt x="297" y="439"/>
                </a:cubicBezTo>
                <a:cubicBezTo>
                  <a:pt x="299" y="439"/>
                  <a:pt x="299" y="439"/>
                  <a:pt x="299" y="439"/>
                </a:cubicBezTo>
                <a:cubicBezTo>
                  <a:pt x="299" y="436"/>
                  <a:pt x="299" y="436"/>
                  <a:pt x="299" y="434"/>
                </a:cubicBezTo>
                <a:cubicBezTo>
                  <a:pt x="298" y="434"/>
                  <a:pt x="297" y="434"/>
                  <a:pt x="296" y="433"/>
                </a:cubicBezTo>
                <a:cubicBezTo>
                  <a:pt x="296" y="433"/>
                  <a:pt x="296" y="432"/>
                  <a:pt x="295" y="432"/>
                </a:cubicBezTo>
                <a:cubicBezTo>
                  <a:pt x="294" y="432"/>
                  <a:pt x="293" y="432"/>
                  <a:pt x="292" y="433"/>
                </a:cubicBezTo>
                <a:cubicBezTo>
                  <a:pt x="292" y="434"/>
                  <a:pt x="292" y="434"/>
                  <a:pt x="292" y="434"/>
                </a:cubicBezTo>
                <a:cubicBezTo>
                  <a:pt x="293" y="434"/>
                  <a:pt x="293" y="434"/>
                  <a:pt x="293" y="434"/>
                </a:cubicBezTo>
                <a:cubicBezTo>
                  <a:pt x="293" y="437"/>
                  <a:pt x="290" y="437"/>
                  <a:pt x="294" y="438"/>
                </a:cubicBezTo>
                <a:cubicBezTo>
                  <a:pt x="294" y="440"/>
                  <a:pt x="294" y="440"/>
                  <a:pt x="294" y="440"/>
                </a:cubicBezTo>
                <a:cubicBezTo>
                  <a:pt x="293" y="440"/>
                  <a:pt x="293" y="439"/>
                  <a:pt x="292" y="439"/>
                </a:cubicBezTo>
                <a:cubicBezTo>
                  <a:pt x="292" y="437"/>
                  <a:pt x="291" y="438"/>
                  <a:pt x="291" y="436"/>
                </a:cubicBezTo>
                <a:cubicBezTo>
                  <a:pt x="290" y="436"/>
                  <a:pt x="289" y="437"/>
                  <a:pt x="289" y="437"/>
                </a:cubicBezTo>
                <a:cubicBezTo>
                  <a:pt x="288" y="436"/>
                  <a:pt x="288" y="436"/>
                  <a:pt x="287" y="436"/>
                </a:cubicBezTo>
                <a:cubicBezTo>
                  <a:pt x="287" y="433"/>
                  <a:pt x="287" y="432"/>
                  <a:pt x="286" y="430"/>
                </a:cubicBezTo>
                <a:cubicBezTo>
                  <a:pt x="283" y="430"/>
                  <a:pt x="284" y="428"/>
                  <a:pt x="281" y="427"/>
                </a:cubicBezTo>
                <a:cubicBezTo>
                  <a:pt x="280" y="427"/>
                  <a:pt x="281" y="427"/>
                  <a:pt x="280" y="427"/>
                </a:cubicBezTo>
                <a:cubicBezTo>
                  <a:pt x="280" y="427"/>
                  <a:pt x="280" y="427"/>
                  <a:pt x="280" y="427"/>
                </a:cubicBezTo>
                <a:cubicBezTo>
                  <a:pt x="279" y="427"/>
                  <a:pt x="279" y="427"/>
                  <a:pt x="279" y="427"/>
                </a:cubicBezTo>
                <a:cubicBezTo>
                  <a:pt x="279" y="429"/>
                  <a:pt x="279" y="431"/>
                  <a:pt x="280" y="432"/>
                </a:cubicBezTo>
                <a:cubicBezTo>
                  <a:pt x="280" y="432"/>
                  <a:pt x="280" y="432"/>
                  <a:pt x="281" y="433"/>
                </a:cubicBezTo>
                <a:cubicBezTo>
                  <a:pt x="281" y="435"/>
                  <a:pt x="281" y="435"/>
                  <a:pt x="281" y="435"/>
                </a:cubicBezTo>
                <a:cubicBezTo>
                  <a:pt x="282" y="435"/>
                  <a:pt x="282" y="435"/>
                  <a:pt x="282" y="435"/>
                </a:cubicBezTo>
                <a:cubicBezTo>
                  <a:pt x="282" y="437"/>
                  <a:pt x="282" y="437"/>
                  <a:pt x="282" y="437"/>
                </a:cubicBezTo>
                <a:cubicBezTo>
                  <a:pt x="282" y="437"/>
                  <a:pt x="283" y="437"/>
                  <a:pt x="283" y="438"/>
                </a:cubicBezTo>
                <a:cubicBezTo>
                  <a:pt x="285" y="438"/>
                  <a:pt x="285" y="438"/>
                  <a:pt x="285" y="438"/>
                </a:cubicBezTo>
                <a:cubicBezTo>
                  <a:pt x="285" y="440"/>
                  <a:pt x="285" y="440"/>
                  <a:pt x="285" y="440"/>
                </a:cubicBezTo>
                <a:cubicBezTo>
                  <a:pt x="285" y="440"/>
                  <a:pt x="285" y="440"/>
                  <a:pt x="285" y="440"/>
                </a:cubicBezTo>
                <a:cubicBezTo>
                  <a:pt x="286" y="441"/>
                  <a:pt x="286" y="441"/>
                  <a:pt x="287" y="443"/>
                </a:cubicBezTo>
                <a:cubicBezTo>
                  <a:pt x="288" y="442"/>
                  <a:pt x="287" y="443"/>
                  <a:pt x="288" y="442"/>
                </a:cubicBezTo>
                <a:cubicBezTo>
                  <a:pt x="288" y="442"/>
                  <a:pt x="289" y="442"/>
                  <a:pt x="289" y="441"/>
                </a:cubicBezTo>
                <a:cubicBezTo>
                  <a:pt x="288" y="441"/>
                  <a:pt x="288" y="441"/>
                  <a:pt x="288" y="441"/>
                </a:cubicBezTo>
                <a:cubicBezTo>
                  <a:pt x="288" y="440"/>
                  <a:pt x="288" y="441"/>
                  <a:pt x="289" y="440"/>
                </a:cubicBezTo>
                <a:cubicBezTo>
                  <a:pt x="289" y="439"/>
                  <a:pt x="289" y="439"/>
                  <a:pt x="289" y="439"/>
                </a:cubicBezTo>
                <a:cubicBezTo>
                  <a:pt x="290" y="440"/>
                  <a:pt x="290" y="441"/>
                  <a:pt x="290" y="442"/>
                </a:cubicBezTo>
                <a:cubicBezTo>
                  <a:pt x="293" y="442"/>
                  <a:pt x="293" y="442"/>
                  <a:pt x="293" y="442"/>
                </a:cubicBezTo>
                <a:cubicBezTo>
                  <a:pt x="292" y="443"/>
                  <a:pt x="292" y="443"/>
                  <a:pt x="291" y="444"/>
                </a:cubicBezTo>
                <a:cubicBezTo>
                  <a:pt x="292" y="445"/>
                  <a:pt x="292" y="445"/>
                  <a:pt x="293" y="446"/>
                </a:cubicBezTo>
                <a:cubicBezTo>
                  <a:pt x="293" y="446"/>
                  <a:pt x="293" y="446"/>
                  <a:pt x="293" y="446"/>
                </a:cubicBezTo>
                <a:cubicBezTo>
                  <a:pt x="293" y="446"/>
                  <a:pt x="293" y="446"/>
                  <a:pt x="293" y="446"/>
                </a:cubicBezTo>
                <a:cubicBezTo>
                  <a:pt x="293" y="446"/>
                  <a:pt x="293" y="446"/>
                  <a:pt x="293" y="446"/>
                </a:cubicBezTo>
                <a:cubicBezTo>
                  <a:pt x="294" y="446"/>
                  <a:pt x="294" y="445"/>
                  <a:pt x="295" y="445"/>
                </a:cubicBezTo>
                <a:cubicBezTo>
                  <a:pt x="295" y="442"/>
                  <a:pt x="295" y="442"/>
                  <a:pt x="295" y="442"/>
                </a:cubicBezTo>
                <a:cubicBezTo>
                  <a:pt x="294" y="442"/>
                  <a:pt x="294" y="442"/>
                  <a:pt x="294" y="442"/>
                </a:cubicBezTo>
                <a:lnTo>
                  <a:pt x="294" y="441"/>
                </a:lnTo>
                <a:close/>
                <a:moveTo>
                  <a:pt x="1372" y="428"/>
                </a:moveTo>
                <a:cubicBezTo>
                  <a:pt x="1372" y="429"/>
                  <a:pt x="1372" y="429"/>
                  <a:pt x="1372" y="429"/>
                </a:cubicBezTo>
                <a:cubicBezTo>
                  <a:pt x="1373" y="428"/>
                  <a:pt x="1374" y="428"/>
                  <a:pt x="1375" y="428"/>
                </a:cubicBezTo>
                <a:cubicBezTo>
                  <a:pt x="1375" y="427"/>
                  <a:pt x="1375" y="427"/>
                  <a:pt x="1375" y="427"/>
                </a:cubicBezTo>
                <a:cubicBezTo>
                  <a:pt x="1372" y="427"/>
                  <a:pt x="1372" y="427"/>
                  <a:pt x="1372" y="427"/>
                </a:cubicBezTo>
                <a:cubicBezTo>
                  <a:pt x="1372" y="428"/>
                  <a:pt x="1372" y="427"/>
                  <a:pt x="1372" y="428"/>
                </a:cubicBezTo>
                <a:close/>
                <a:moveTo>
                  <a:pt x="1382" y="433"/>
                </a:moveTo>
                <a:cubicBezTo>
                  <a:pt x="1382" y="433"/>
                  <a:pt x="1382" y="433"/>
                  <a:pt x="1382" y="433"/>
                </a:cubicBezTo>
                <a:cubicBezTo>
                  <a:pt x="1382" y="432"/>
                  <a:pt x="1382" y="432"/>
                  <a:pt x="1382" y="432"/>
                </a:cubicBezTo>
                <a:cubicBezTo>
                  <a:pt x="1382" y="432"/>
                  <a:pt x="1382" y="432"/>
                  <a:pt x="1382" y="432"/>
                </a:cubicBezTo>
                <a:cubicBezTo>
                  <a:pt x="1382" y="430"/>
                  <a:pt x="1383" y="428"/>
                  <a:pt x="1383" y="427"/>
                </a:cubicBezTo>
                <a:cubicBezTo>
                  <a:pt x="1382" y="427"/>
                  <a:pt x="1382" y="427"/>
                  <a:pt x="1382" y="427"/>
                </a:cubicBezTo>
                <a:cubicBezTo>
                  <a:pt x="1382" y="429"/>
                  <a:pt x="1382" y="429"/>
                  <a:pt x="1382" y="429"/>
                </a:cubicBezTo>
                <a:cubicBezTo>
                  <a:pt x="1382" y="429"/>
                  <a:pt x="1382" y="429"/>
                  <a:pt x="1382" y="429"/>
                </a:cubicBezTo>
                <a:cubicBezTo>
                  <a:pt x="1382" y="429"/>
                  <a:pt x="1382" y="429"/>
                  <a:pt x="1382" y="429"/>
                </a:cubicBezTo>
                <a:cubicBezTo>
                  <a:pt x="1381" y="429"/>
                  <a:pt x="1381" y="429"/>
                  <a:pt x="1380" y="429"/>
                </a:cubicBezTo>
                <a:cubicBezTo>
                  <a:pt x="1380" y="429"/>
                  <a:pt x="1380" y="429"/>
                  <a:pt x="1380" y="429"/>
                </a:cubicBezTo>
                <a:cubicBezTo>
                  <a:pt x="1380" y="429"/>
                  <a:pt x="1380" y="429"/>
                  <a:pt x="1380" y="429"/>
                </a:cubicBezTo>
                <a:cubicBezTo>
                  <a:pt x="1380" y="433"/>
                  <a:pt x="1382" y="435"/>
                  <a:pt x="1382" y="438"/>
                </a:cubicBezTo>
                <a:cubicBezTo>
                  <a:pt x="1384" y="438"/>
                  <a:pt x="1384" y="438"/>
                  <a:pt x="1384" y="438"/>
                </a:cubicBezTo>
                <a:cubicBezTo>
                  <a:pt x="1384" y="440"/>
                  <a:pt x="1384" y="440"/>
                  <a:pt x="1384" y="440"/>
                </a:cubicBezTo>
                <a:cubicBezTo>
                  <a:pt x="1385" y="440"/>
                  <a:pt x="1385" y="440"/>
                  <a:pt x="1385" y="440"/>
                </a:cubicBezTo>
                <a:cubicBezTo>
                  <a:pt x="1385" y="439"/>
                  <a:pt x="1385" y="437"/>
                  <a:pt x="1386" y="436"/>
                </a:cubicBezTo>
                <a:cubicBezTo>
                  <a:pt x="1385" y="436"/>
                  <a:pt x="1384" y="436"/>
                  <a:pt x="1383" y="435"/>
                </a:cubicBezTo>
                <a:cubicBezTo>
                  <a:pt x="1383" y="434"/>
                  <a:pt x="1382" y="434"/>
                  <a:pt x="1382" y="433"/>
                </a:cubicBezTo>
                <a:close/>
                <a:moveTo>
                  <a:pt x="275" y="432"/>
                </a:moveTo>
                <a:cubicBezTo>
                  <a:pt x="275" y="433"/>
                  <a:pt x="275" y="433"/>
                  <a:pt x="275" y="433"/>
                </a:cubicBezTo>
                <a:cubicBezTo>
                  <a:pt x="277" y="433"/>
                  <a:pt x="277" y="433"/>
                  <a:pt x="277" y="433"/>
                </a:cubicBezTo>
                <a:cubicBezTo>
                  <a:pt x="277" y="429"/>
                  <a:pt x="277" y="429"/>
                  <a:pt x="277" y="429"/>
                </a:cubicBezTo>
                <a:cubicBezTo>
                  <a:pt x="276" y="429"/>
                  <a:pt x="276" y="429"/>
                  <a:pt x="276" y="429"/>
                </a:cubicBezTo>
                <a:cubicBezTo>
                  <a:pt x="275" y="431"/>
                  <a:pt x="277" y="431"/>
                  <a:pt x="275" y="432"/>
                </a:cubicBezTo>
                <a:close/>
                <a:moveTo>
                  <a:pt x="126" y="433"/>
                </a:moveTo>
                <a:cubicBezTo>
                  <a:pt x="128" y="433"/>
                  <a:pt x="128" y="433"/>
                  <a:pt x="128" y="433"/>
                </a:cubicBezTo>
                <a:cubicBezTo>
                  <a:pt x="128" y="432"/>
                  <a:pt x="128" y="431"/>
                  <a:pt x="128" y="431"/>
                </a:cubicBezTo>
                <a:cubicBezTo>
                  <a:pt x="126" y="431"/>
                  <a:pt x="126" y="431"/>
                  <a:pt x="126" y="431"/>
                </a:cubicBezTo>
                <a:cubicBezTo>
                  <a:pt x="126" y="431"/>
                  <a:pt x="126" y="432"/>
                  <a:pt x="126" y="433"/>
                </a:cubicBezTo>
                <a:close/>
                <a:moveTo>
                  <a:pt x="1372" y="433"/>
                </a:moveTo>
                <a:cubicBezTo>
                  <a:pt x="1372" y="433"/>
                  <a:pt x="1373" y="433"/>
                  <a:pt x="1373" y="433"/>
                </a:cubicBezTo>
                <a:cubicBezTo>
                  <a:pt x="1373" y="431"/>
                  <a:pt x="1373" y="431"/>
                  <a:pt x="1373" y="431"/>
                </a:cubicBezTo>
                <a:cubicBezTo>
                  <a:pt x="1371" y="431"/>
                  <a:pt x="1371" y="431"/>
                  <a:pt x="1371" y="431"/>
                </a:cubicBezTo>
                <a:cubicBezTo>
                  <a:pt x="1371" y="434"/>
                  <a:pt x="1371" y="434"/>
                  <a:pt x="1371" y="434"/>
                </a:cubicBezTo>
                <a:cubicBezTo>
                  <a:pt x="1372" y="434"/>
                  <a:pt x="1372" y="434"/>
                  <a:pt x="1372" y="434"/>
                </a:cubicBezTo>
                <a:lnTo>
                  <a:pt x="1372" y="433"/>
                </a:lnTo>
                <a:close/>
                <a:moveTo>
                  <a:pt x="301" y="438"/>
                </a:moveTo>
                <a:cubicBezTo>
                  <a:pt x="301" y="439"/>
                  <a:pt x="301" y="440"/>
                  <a:pt x="301" y="441"/>
                </a:cubicBezTo>
                <a:cubicBezTo>
                  <a:pt x="302" y="441"/>
                  <a:pt x="303" y="441"/>
                  <a:pt x="303" y="441"/>
                </a:cubicBezTo>
                <a:cubicBezTo>
                  <a:pt x="303" y="439"/>
                  <a:pt x="303" y="438"/>
                  <a:pt x="303" y="437"/>
                </a:cubicBezTo>
                <a:cubicBezTo>
                  <a:pt x="302" y="437"/>
                  <a:pt x="301" y="438"/>
                  <a:pt x="301" y="438"/>
                </a:cubicBezTo>
                <a:close/>
                <a:moveTo>
                  <a:pt x="757" y="437"/>
                </a:moveTo>
                <a:cubicBezTo>
                  <a:pt x="756" y="437"/>
                  <a:pt x="755" y="438"/>
                  <a:pt x="754" y="438"/>
                </a:cubicBezTo>
                <a:cubicBezTo>
                  <a:pt x="754" y="440"/>
                  <a:pt x="754" y="440"/>
                  <a:pt x="754" y="440"/>
                </a:cubicBezTo>
                <a:cubicBezTo>
                  <a:pt x="756" y="440"/>
                  <a:pt x="756" y="440"/>
                  <a:pt x="756" y="440"/>
                </a:cubicBezTo>
                <a:cubicBezTo>
                  <a:pt x="756" y="439"/>
                  <a:pt x="756" y="438"/>
                  <a:pt x="757" y="438"/>
                </a:cubicBezTo>
                <a:lnTo>
                  <a:pt x="757" y="437"/>
                </a:lnTo>
                <a:close/>
                <a:moveTo>
                  <a:pt x="760" y="444"/>
                </a:moveTo>
                <a:cubicBezTo>
                  <a:pt x="761" y="444"/>
                  <a:pt x="761" y="444"/>
                  <a:pt x="761" y="444"/>
                </a:cubicBezTo>
                <a:cubicBezTo>
                  <a:pt x="761" y="444"/>
                  <a:pt x="761" y="439"/>
                  <a:pt x="762" y="439"/>
                </a:cubicBezTo>
                <a:cubicBezTo>
                  <a:pt x="761" y="438"/>
                  <a:pt x="760" y="438"/>
                  <a:pt x="759" y="438"/>
                </a:cubicBezTo>
                <a:cubicBezTo>
                  <a:pt x="759" y="440"/>
                  <a:pt x="759" y="446"/>
                  <a:pt x="758" y="447"/>
                </a:cubicBezTo>
                <a:cubicBezTo>
                  <a:pt x="758" y="448"/>
                  <a:pt x="758" y="448"/>
                  <a:pt x="758" y="448"/>
                </a:cubicBezTo>
                <a:cubicBezTo>
                  <a:pt x="760" y="448"/>
                  <a:pt x="760" y="448"/>
                  <a:pt x="760" y="448"/>
                </a:cubicBezTo>
                <a:cubicBezTo>
                  <a:pt x="760" y="446"/>
                  <a:pt x="760" y="446"/>
                  <a:pt x="760" y="444"/>
                </a:cubicBezTo>
                <a:close/>
                <a:moveTo>
                  <a:pt x="1512" y="439"/>
                </a:moveTo>
                <a:cubicBezTo>
                  <a:pt x="1512" y="441"/>
                  <a:pt x="1512" y="441"/>
                  <a:pt x="1512" y="441"/>
                </a:cubicBezTo>
                <a:cubicBezTo>
                  <a:pt x="1511" y="441"/>
                  <a:pt x="1511" y="441"/>
                  <a:pt x="1511" y="441"/>
                </a:cubicBezTo>
                <a:cubicBezTo>
                  <a:pt x="1511" y="441"/>
                  <a:pt x="1511" y="441"/>
                  <a:pt x="1511" y="441"/>
                </a:cubicBezTo>
                <a:cubicBezTo>
                  <a:pt x="1513" y="441"/>
                  <a:pt x="1513" y="441"/>
                  <a:pt x="1514" y="440"/>
                </a:cubicBezTo>
                <a:cubicBezTo>
                  <a:pt x="1514" y="439"/>
                  <a:pt x="1514" y="439"/>
                  <a:pt x="1514" y="439"/>
                </a:cubicBezTo>
                <a:cubicBezTo>
                  <a:pt x="1514" y="438"/>
                  <a:pt x="1514" y="438"/>
                  <a:pt x="1514" y="438"/>
                </a:cubicBezTo>
                <a:cubicBezTo>
                  <a:pt x="1513" y="438"/>
                  <a:pt x="1512" y="438"/>
                  <a:pt x="1512" y="439"/>
                </a:cubicBezTo>
                <a:close/>
                <a:moveTo>
                  <a:pt x="308" y="442"/>
                </a:moveTo>
                <a:cubicBezTo>
                  <a:pt x="307" y="442"/>
                  <a:pt x="307" y="442"/>
                  <a:pt x="307" y="442"/>
                </a:cubicBezTo>
                <a:cubicBezTo>
                  <a:pt x="307" y="444"/>
                  <a:pt x="307" y="443"/>
                  <a:pt x="308" y="444"/>
                </a:cubicBezTo>
                <a:lnTo>
                  <a:pt x="308" y="442"/>
                </a:lnTo>
                <a:close/>
                <a:moveTo>
                  <a:pt x="754" y="444"/>
                </a:moveTo>
                <a:cubicBezTo>
                  <a:pt x="755" y="443"/>
                  <a:pt x="755" y="444"/>
                  <a:pt x="756" y="442"/>
                </a:cubicBezTo>
                <a:cubicBezTo>
                  <a:pt x="754" y="442"/>
                  <a:pt x="754" y="442"/>
                  <a:pt x="754" y="444"/>
                </a:cubicBezTo>
                <a:close/>
                <a:moveTo>
                  <a:pt x="303" y="443"/>
                </a:moveTo>
                <a:cubicBezTo>
                  <a:pt x="303" y="444"/>
                  <a:pt x="303" y="444"/>
                  <a:pt x="305" y="444"/>
                </a:cubicBezTo>
                <a:cubicBezTo>
                  <a:pt x="304" y="443"/>
                  <a:pt x="304" y="443"/>
                  <a:pt x="303" y="443"/>
                </a:cubicBezTo>
                <a:close/>
                <a:moveTo>
                  <a:pt x="314" y="460"/>
                </a:moveTo>
                <a:cubicBezTo>
                  <a:pt x="314" y="461"/>
                  <a:pt x="314" y="461"/>
                  <a:pt x="314" y="461"/>
                </a:cubicBezTo>
                <a:cubicBezTo>
                  <a:pt x="312" y="461"/>
                  <a:pt x="312" y="461"/>
                  <a:pt x="312" y="461"/>
                </a:cubicBezTo>
                <a:cubicBezTo>
                  <a:pt x="313" y="459"/>
                  <a:pt x="313" y="457"/>
                  <a:pt x="314" y="455"/>
                </a:cubicBezTo>
                <a:cubicBezTo>
                  <a:pt x="310" y="455"/>
                  <a:pt x="310" y="455"/>
                  <a:pt x="310" y="455"/>
                </a:cubicBezTo>
                <a:cubicBezTo>
                  <a:pt x="310" y="454"/>
                  <a:pt x="310" y="454"/>
                  <a:pt x="310" y="454"/>
                </a:cubicBezTo>
                <a:cubicBezTo>
                  <a:pt x="308" y="453"/>
                  <a:pt x="310" y="453"/>
                  <a:pt x="307" y="452"/>
                </a:cubicBezTo>
                <a:cubicBezTo>
                  <a:pt x="307" y="450"/>
                  <a:pt x="307" y="450"/>
                  <a:pt x="307" y="450"/>
                </a:cubicBezTo>
                <a:cubicBezTo>
                  <a:pt x="307" y="450"/>
                  <a:pt x="307" y="450"/>
                  <a:pt x="307" y="450"/>
                </a:cubicBezTo>
                <a:cubicBezTo>
                  <a:pt x="305" y="446"/>
                  <a:pt x="305" y="449"/>
                  <a:pt x="303" y="447"/>
                </a:cubicBezTo>
                <a:cubicBezTo>
                  <a:pt x="303" y="446"/>
                  <a:pt x="303" y="446"/>
                  <a:pt x="303" y="446"/>
                </a:cubicBezTo>
                <a:cubicBezTo>
                  <a:pt x="302" y="446"/>
                  <a:pt x="302" y="446"/>
                  <a:pt x="302" y="446"/>
                </a:cubicBezTo>
                <a:cubicBezTo>
                  <a:pt x="302" y="444"/>
                  <a:pt x="302" y="444"/>
                  <a:pt x="302" y="444"/>
                </a:cubicBezTo>
                <a:cubicBezTo>
                  <a:pt x="300" y="444"/>
                  <a:pt x="299" y="444"/>
                  <a:pt x="297" y="443"/>
                </a:cubicBezTo>
                <a:cubicBezTo>
                  <a:pt x="297" y="445"/>
                  <a:pt x="296" y="446"/>
                  <a:pt x="296" y="448"/>
                </a:cubicBezTo>
                <a:cubicBezTo>
                  <a:pt x="299" y="448"/>
                  <a:pt x="299" y="448"/>
                  <a:pt x="301" y="449"/>
                </a:cubicBezTo>
                <a:cubicBezTo>
                  <a:pt x="301" y="452"/>
                  <a:pt x="301" y="452"/>
                  <a:pt x="301" y="452"/>
                </a:cubicBezTo>
                <a:cubicBezTo>
                  <a:pt x="301" y="452"/>
                  <a:pt x="302" y="451"/>
                  <a:pt x="303" y="451"/>
                </a:cubicBezTo>
                <a:cubicBezTo>
                  <a:pt x="303" y="453"/>
                  <a:pt x="303" y="454"/>
                  <a:pt x="303" y="456"/>
                </a:cubicBezTo>
                <a:cubicBezTo>
                  <a:pt x="303" y="456"/>
                  <a:pt x="304" y="456"/>
                  <a:pt x="305" y="456"/>
                </a:cubicBezTo>
                <a:cubicBezTo>
                  <a:pt x="305" y="457"/>
                  <a:pt x="305" y="457"/>
                  <a:pt x="305" y="457"/>
                </a:cubicBezTo>
                <a:cubicBezTo>
                  <a:pt x="308" y="457"/>
                  <a:pt x="308" y="457"/>
                  <a:pt x="308" y="457"/>
                </a:cubicBezTo>
                <a:cubicBezTo>
                  <a:pt x="308" y="458"/>
                  <a:pt x="308" y="458"/>
                  <a:pt x="308" y="458"/>
                </a:cubicBezTo>
                <a:cubicBezTo>
                  <a:pt x="308" y="458"/>
                  <a:pt x="308" y="458"/>
                  <a:pt x="308" y="458"/>
                </a:cubicBezTo>
                <a:cubicBezTo>
                  <a:pt x="308" y="458"/>
                  <a:pt x="308" y="459"/>
                  <a:pt x="308" y="460"/>
                </a:cubicBezTo>
                <a:cubicBezTo>
                  <a:pt x="308" y="460"/>
                  <a:pt x="308" y="460"/>
                  <a:pt x="308" y="460"/>
                </a:cubicBezTo>
                <a:cubicBezTo>
                  <a:pt x="308" y="461"/>
                  <a:pt x="308" y="461"/>
                  <a:pt x="308" y="461"/>
                </a:cubicBezTo>
                <a:cubicBezTo>
                  <a:pt x="309" y="461"/>
                  <a:pt x="310" y="460"/>
                  <a:pt x="310" y="460"/>
                </a:cubicBezTo>
                <a:cubicBezTo>
                  <a:pt x="310" y="463"/>
                  <a:pt x="311" y="464"/>
                  <a:pt x="312" y="466"/>
                </a:cubicBezTo>
                <a:cubicBezTo>
                  <a:pt x="315" y="466"/>
                  <a:pt x="315" y="466"/>
                  <a:pt x="315" y="466"/>
                </a:cubicBezTo>
                <a:cubicBezTo>
                  <a:pt x="315" y="463"/>
                  <a:pt x="314" y="462"/>
                  <a:pt x="315" y="460"/>
                </a:cubicBezTo>
                <a:lnTo>
                  <a:pt x="314" y="460"/>
                </a:lnTo>
                <a:close/>
                <a:moveTo>
                  <a:pt x="1384" y="443"/>
                </a:moveTo>
                <a:cubicBezTo>
                  <a:pt x="1382" y="443"/>
                  <a:pt x="1382" y="443"/>
                  <a:pt x="1382" y="443"/>
                </a:cubicBezTo>
                <a:cubicBezTo>
                  <a:pt x="1382" y="444"/>
                  <a:pt x="1382" y="446"/>
                  <a:pt x="1382" y="447"/>
                </a:cubicBezTo>
                <a:cubicBezTo>
                  <a:pt x="1381" y="447"/>
                  <a:pt x="1381" y="447"/>
                  <a:pt x="1381" y="447"/>
                </a:cubicBezTo>
                <a:cubicBezTo>
                  <a:pt x="1381" y="448"/>
                  <a:pt x="1381" y="448"/>
                  <a:pt x="1381" y="448"/>
                </a:cubicBezTo>
                <a:cubicBezTo>
                  <a:pt x="1382" y="448"/>
                  <a:pt x="1382" y="447"/>
                  <a:pt x="1382" y="448"/>
                </a:cubicBezTo>
                <a:cubicBezTo>
                  <a:pt x="1384" y="448"/>
                  <a:pt x="1384" y="448"/>
                  <a:pt x="1386" y="447"/>
                </a:cubicBezTo>
                <a:cubicBezTo>
                  <a:pt x="1385" y="444"/>
                  <a:pt x="1385" y="445"/>
                  <a:pt x="1384" y="443"/>
                </a:cubicBezTo>
                <a:close/>
                <a:moveTo>
                  <a:pt x="305" y="444"/>
                </a:moveTo>
                <a:cubicBezTo>
                  <a:pt x="305" y="444"/>
                  <a:pt x="305" y="444"/>
                  <a:pt x="305" y="444"/>
                </a:cubicBezTo>
                <a:cubicBezTo>
                  <a:pt x="305" y="446"/>
                  <a:pt x="305" y="446"/>
                  <a:pt x="307" y="446"/>
                </a:cubicBezTo>
                <a:cubicBezTo>
                  <a:pt x="307" y="448"/>
                  <a:pt x="307" y="448"/>
                  <a:pt x="307" y="448"/>
                </a:cubicBezTo>
                <a:cubicBezTo>
                  <a:pt x="308" y="448"/>
                  <a:pt x="308" y="448"/>
                  <a:pt x="308" y="448"/>
                </a:cubicBezTo>
                <a:cubicBezTo>
                  <a:pt x="308" y="448"/>
                  <a:pt x="308" y="447"/>
                  <a:pt x="308" y="446"/>
                </a:cubicBezTo>
                <a:cubicBezTo>
                  <a:pt x="308" y="446"/>
                  <a:pt x="308" y="445"/>
                  <a:pt x="307" y="444"/>
                </a:cubicBezTo>
                <a:cubicBezTo>
                  <a:pt x="307" y="444"/>
                  <a:pt x="306" y="444"/>
                  <a:pt x="305" y="444"/>
                </a:cubicBezTo>
                <a:close/>
                <a:moveTo>
                  <a:pt x="291" y="446"/>
                </a:moveTo>
                <a:cubicBezTo>
                  <a:pt x="290" y="446"/>
                  <a:pt x="290" y="446"/>
                  <a:pt x="290" y="446"/>
                </a:cubicBezTo>
                <a:cubicBezTo>
                  <a:pt x="290" y="448"/>
                  <a:pt x="290" y="448"/>
                  <a:pt x="290" y="448"/>
                </a:cubicBezTo>
                <a:cubicBezTo>
                  <a:pt x="291" y="447"/>
                  <a:pt x="291" y="448"/>
                  <a:pt x="291" y="447"/>
                </a:cubicBezTo>
                <a:cubicBezTo>
                  <a:pt x="291" y="447"/>
                  <a:pt x="291" y="447"/>
                  <a:pt x="291" y="447"/>
                </a:cubicBezTo>
                <a:lnTo>
                  <a:pt x="291" y="446"/>
                </a:lnTo>
                <a:close/>
                <a:moveTo>
                  <a:pt x="757" y="446"/>
                </a:moveTo>
                <a:cubicBezTo>
                  <a:pt x="755" y="447"/>
                  <a:pt x="755" y="447"/>
                  <a:pt x="755" y="448"/>
                </a:cubicBezTo>
                <a:cubicBezTo>
                  <a:pt x="757" y="448"/>
                  <a:pt x="756" y="448"/>
                  <a:pt x="757" y="446"/>
                </a:cubicBezTo>
                <a:close/>
                <a:moveTo>
                  <a:pt x="1380" y="450"/>
                </a:moveTo>
                <a:cubicBezTo>
                  <a:pt x="1381" y="450"/>
                  <a:pt x="1381" y="450"/>
                  <a:pt x="1381" y="450"/>
                </a:cubicBezTo>
                <a:cubicBezTo>
                  <a:pt x="1381" y="449"/>
                  <a:pt x="1381" y="450"/>
                  <a:pt x="1380" y="449"/>
                </a:cubicBezTo>
                <a:lnTo>
                  <a:pt x="1380" y="450"/>
                </a:lnTo>
                <a:close/>
                <a:moveTo>
                  <a:pt x="1386" y="453"/>
                </a:moveTo>
                <a:cubicBezTo>
                  <a:pt x="1386" y="451"/>
                  <a:pt x="1386" y="452"/>
                  <a:pt x="1387" y="451"/>
                </a:cubicBezTo>
                <a:cubicBezTo>
                  <a:pt x="1386" y="450"/>
                  <a:pt x="1387" y="450"/>
                  <a:pt x="1386" y="449"/>
                </a:cubicBezTo>
                <a:cubicBezTo>
                  <a:pt x="1385" y="451"/>
                  <a:pt x="1385" y="451"/>
                  <a:pt x="1384" y="452"/>
                </a:cubicBezTo>
                <a:cubicBezTo>
                  <a:pt x="1384" y="452"/>
                  <a:pt x="1384" y="452"/>
                  <a:pt x="1384" y="452"/>
                </a:cubicBezTo>
                <a:cubicBezTo>
                  <a:pt x="1385" y="452"/>
                  <a:pt x="1385" y="452"/>
                  <a:pt x="1385" y="452"/>
                </a:cubicBezTo>
                <a:cubicBezTo>
                  <a:pt x="1385" y="453"/>
                  <a:pt x="1385" y="453"/>
                  <a:pt x="1385" y="453"/>
                </a:cubicBezTo>
                <a:lnTo>
                  <a:pt x="1386" y="453"/>
                </a:lnTo>
                <a:close/>
                <a:moveTo>
                  <a:pt x="1537" y="457"/>
                </a:moveTo>
                <a:cubicBezTo>
                  <a:pt x="1536" y="457"/>
                  <a:pt x="1536" y="457"/>
                  <a:pt x="1536" y="457"/>
                </a:cubicBezTo>
                <a:cubicBezTo>
                  <a:pt x="1536" y="456"/>
                  <a:pt x="1536" y="455"/>
                  <a:pt x="1535" y="454"/>
                </a:cubicBezTo>
                <a:cubicBezTo>
                  <a:pt x="1534" y="455"/>
                  <a:pt x="1533" y="455"/>
                  <a:pt x="1532" y="455"/>
                </a:cubicBezTo>
                <a:cubicBezTo>
                  <a:pt x="1532" y="457"/>
                  <a:pt x="1532" y="457"/>
                  <a:pt x="1532" y="457"/>
                </a:cubicBezTo>
                <a:cubicBezTo>
                  <a:pt x="1530" y="457"/>
                  <a:pt x="1530" y="457"/>
                  <a:pt x="1530" y="457"/>
                </a:cubicBezTo>
                <a:cubicBezTo>
                  <a:pt x="1530" y="459"/>
                  <a:pt x="1530" y="460"/>
                  <a:pt x="1532" y="460"/>
                </a:cubicBezTo>
                <a:cubicBezTo>
                  <a:pt x="1532" y="465"/>
                  <a:pt x="1532" y="465"/>
                  <a:pt x="1532" y="465"/>
                </a:cubicBezTo>
                <a:cubicBezTo>
                  <a:pt x="1535" y="465"/>
                  <a:pt x="1535" y="465"/>
                  <a:pt x="1535" y="465"/>
                </a:cubicBezTo>
                <a:cubicBezTo>
                  <a:pt x="1535" y="464"/>
                  <a:pt x="1535" y="464"/>
                  <a:pt x="1535" y="464"/>
                </a:cubicBezTo>
                <a:cubicBezTo>
                  <a:pt x="1537" y="464"/>
                  <a:pt x="1537" y="464"/>
                  <a:pt x="1537" y="464"/>
                </a:cubicBezTo>
                <a:cubicBezTo>
                  <a:pt x="1537" y="464"/>
                  <a:pt x="1537" y="464"/>
                  <a:pt x="1537" y="464"/>
                </a:cubicBezTo>
                <a:cubicBezTo>
                  <a:pt x="1537" y="464"/>
                  <a:pt x="1537" y="464"/>
                  <a:pt x="1537" y="464"/>
                </a:cubicBezTo>
                <a:cubicBezTo>
                  <a:pt x="1537" y="467"/>
                  <a:pt x="1537" y="467"/>
                  <a:pt x="1537" y="467"/>
                </a:cubicBezTo>
                <a:cubicBezTo>
                  <a:pt x="1539" y="467"/>
                  <a:pt x="1539" y="467"/>
                  <a:pt x="1539" y="467"/>
                </a:cubicBezTo>
                <a:cubicBezTo>
                  <a:pt x="1539" y="466"/>
                  <a:pt x="1539" y="466"/>
                  <a:pt x="1539" y="466"/>
                </a:cubicBezTo>
                <a:cubicBezTo>
                  <a:pt x="1540" y="466"/>
                  <a:pt x="1540" y="466"/>
                  <a:pt x="1540" y="466"/>
                </a:cubicBezTo>
                <a:cubicBezTo>
                  <a:pt x="1540" y="464"/>
                  <a:pt x="1540" y="464"/>
                  <a:pt x="1540" y="464"/>
                </a:cubicBezTo>
                <a:cubicBezTo>
                  <a:pt x="1542" y="464"/>
                  <a:pt x="1542" y="463"/>
                  <a:pt x="1544" y="462"/>
                </a:cubicBezTo>
                <a:cubicBezTo>
                  <a:pt x="1544" y="460"/>
                  <a:pt x="1543" y="459"/>
                  <a:pt x="1541" y="459"/>
                </a:cubicBezTo>
                <a:cubicBezTo>
                  <a:pt x="1542" y="458"/>
                  <a:pt x="1542" y="458"/>
                  <a:pt x="1543" y="457"/>
                </a:cubicBezTo>
                <a:cubicBezTo>
                  <a:pt x="1543" y="454"/>
                  <a:pt x="1543" y="451"/>
                  <a:pt x="1543" y="450"/>
                </a:cubicBezTo>
                <a:cubicBezTo>
                  <a:pt x="1541" y="450"/>
                  <a:pt x="1540" y="450"/>
                  <a:pt x="1538" y="450"/>
                </a:cubicBezTo>
                <a:cubicBezTo>
                  <a:pt x="1538" y="451"/>
                  <a:pt x="1538" y="451"/>
                  <a:pt x="1538" y="451"/>
                </a:cubicBezTo>
                <a:cubicBezTo>
                  <a:pt x="1537" y="451"/>
                  <a:pt x="1537" y="451"/>
                  <a:pt x="1537" y="451"/>
                </a:cubicBezTo>
                <a:cubicBezTo>
                  <a:pt x="1537" y="454"/>
                  <a:pt x="1537" y="454"/>
                  <a:pt x="1537" y="454"/>
                </a:cubicBezTo>
                <a:cubicBezTo>
                  <a:pt x="1538" y="454"/>
                  <a:pt x="1539" y="454"/>
                  <a:pt x="1539" y="455"/>
                </a:cubicBezTo>
                <a:cubicBezTo>
                  <a:pt x="1538" y="455"/>
                  <a:pt x="1538" y="455"/>
                  <a:pt x="1538" y="455"/>
                </a:cubicBezTo>
                <a:cubicBezTo>
                  <a:pt x="1538" y="456"/>
                  <a:pt x="1538" y="456"/>
                  <a:pt x="1537" y="457"/>
                </a:cubicBezTo>
                <a:close/>
                <a:moveTo>
                  <a:pt x="2827" y="455"/>
                </a:moveTo>
                <a:cubicBezTo>
                  <a:pt x="2827" y="456"/>
                  <a:pt x="2827" y="456"/>
                  <a:pt x="2827" y="456"/>
                </a:cubicBezTo>
                <a:cubicBezTo>
                  <a:pt x="2828" y="456"/>
                  <a:pt x="2828" y="456"/>
                  <a:pt x="2828" y="456"/>
                </a:cubicBezTo>
                <a:cubicBezTo>
                  <a:pt x="2827" y="455"/>
                  <a:pt x="2828" y="456"/>
                  <a:pt x="2827" y="455"/>
                </a:cubicBezTo>
                <a:close/>
                <a:moveTo>
                  <a:pt x="63" y="456"/>
                </a:moveTo>
                <a:cubicBezTo>
                  <a:pt x="62" y="456"/>
                  <a:pt x="63" y="456"/>
                  <a:pt x="62" y="456"/>
                </a:cubicBezTo>
                <a:cubicBezTo>
                  <a:pt x="62" y="457"/>
                  <a:pt x="61" y="457"/>
                  <a:pt x="61" y="458"/>
                </a:cubicBezTo>
                <a:cubicBezTo>
                  <a:pt x="62" y="458"/>
                  <a:pt x="63" y="458"/>
                  <a:pt x="64" y="458"/>
                </a:cubicBezTo>
                <a:cubicBezTo>
                  <a:pt x="63" y="456"/>
                  <a:pt x="64" y="457"/>
                  <a:pt x="63" y="456"/>
                </a:cubicBezTo>
                <a:close/>
                <a:moveTo>
                  <a:pt x="1383" y="458"/>
                </a:moveTo>
                <a:cubicBezTo>
                  <a:pt x="1384" y="458"/>
                  <a:pt x="1384" y="458"/>
                  <a:pt x="1384" y="458"/>
                </a:cubicBezTo>
                <a:cubicBezTo>
                  <a:pt x="1383" y="457"/>
                  <a:pt x="1384" y="458"/>
                  <a:pt x="1383" y="457"/>
                </a:cubicBezTo>
                <a:lnTo>
                  <a:pt x="1383" y="458"/>
                </a:lnTo>
                <a:close/>
                <a:moveTo>
                  <a:pt x="1388" y="460"/>
                </a:moveTo>
                <a:cubicBezTo>
                  <a:pt x="1389" y="460"/>
                  <a:pt x="1389" y="460"/>
                  <a:pt x="1389" y="460"/>
                </a:cubicBezTo>
                <a:cubicBezTo>
                  <a:pt x="1389" y="457"/>
                  <a:pt x="1389" y="457"/>
                  <a:pt x="1389" y="457"/>
                </a:cubicBezTo>
                <a:cubicBezTo>
                  <a:pt x="1388" y="457"/>
                  <a:pt x="1388" y="457"/>
                  <a:pt x="1388" y="457"/>
                </a:cubicBezTo>
                <a:cubicBezTo>
                  <a:pt x="1388" y="458"/>
                  <a:pt x="1388" y="459"/>
                  <a:pt x="1388" y="460"/>
                </a:cubicBezTo>
                <a:close/>
                <a:moveTo>
                  <a:pt x="1614" y="458"/>
                </a:moveTo>
                <a:cubicBezTo>
                  <a:pt x="1612" y="458"/>
                  <a:pt x="1612" y="458"/>
                  <a:pt x="1612" y="458"/>
                </a:cubicBezTo>
                <a:cubicBezTo>
                  <a:pt x="1612" y="460"/>
                  <a:pt x="1612" y="460"/>
                  <a:pt x="1612" y="460"/>
                </a:cubicBezTo>
                <a:cubicBezTo>
                  <a:pt x="1614" y="460"/>
                  <a:pt x="1614" y="460"/>
                  <a:pt x="1614" y="460"/>
                </a:cubicBezTo>
                <a:lnTo>
                  <a:pt x="1614" y="458"/>
                </a:lnTo>
                <a:close/>
                <a:moveTo>
                  <a:pt x="66" y="463"/>
                </a:moveTo>
                <a:cubicBezTo>
                  <a:pt x="66" y="463"/>
                  <a:pt x="67" y="462"/>
                  <a:pt x="68" y="462"/>
                </a:cubicBezTo>
                <a:cubicBezTo>
                  <a:pt x="68" y="461"/>
                  <a:pt x="68" y="462"/>
                  <a:pt x="68" y="461"/>
                </a:cubicBezTo>
                <a:cubicBezTo>
                  <a:pt x="68" y="459"/>
                  <a:pt x="68" y="459"/>
                  <a:pt x="68" y="459"/>
                </a:cubicBezTo>
                <a:cubicBezTo>
                  <a:pt x="68" y="460"/>
                  <a:pt x="67" y="460"/>
                  <a:pt x="66" y="461"/>
                </a:cubicBezTo>
                <a:lnTo>
                  <a:pt x="66" y="463"/>
                </a:lnTo>
                <a:close/>
                <a:moveTo>
                  <a:pt x="305" y="461"/>
                </a:moveTo>
                <a:cubicBezTo>
                  <a:pt x="305" y="460"/>
                  <a:pt x="305" y="460"/>
                  <a:pt x="305" y="460"/>
                </a:cubicBezTo>
                <a:cubicBezTo>
                  <a:pt x="304" y="459"/>
                  <a:pt x="303" y="459"/>
                  <a:pt x="303" y="459"/>
                </a:cubicBezTo>
                <a:cubicBezTo>
                  <a:pt x="303" y="460"/>
                  <a:pt x="303" y="461"/>
                  <a:pt x="305" y="461"/>
                </a:cubicBezTo>
                <a:close/>
                <a:moveTo>
                  <a:pt x="1525" y="466"/>
                </a:moveTo>
                <a:cubicBezTo>
                  <a:pt x="1526" y="466"/>
                  <a:pt x="1527" y="466"/>
                  <a:pt x="1528" y="466"/>
                </a:cubicBezTo>
                <a:cubicBezTo>
                  <a:pt x="1528" y="465"/>
                  <a:pt x="1529" y="463"/>
                  <a:pt x="1529" y="462"/>
                </a:cubicBezTo>
                <a:cubicBezTo>
                  <a:pt x="1528" y="462"/>
                  <a:pt x="1528" y="462"/>
                  <a:pt x="1528" y="462"/>
                </a:cubicBezTo>
                <a:cubicBezTo>
                  <a:pt x="1528" y="461"/>
                  <a:pt x="1528" y="460"/>
                  <a:pt x="1528" y="460"/>
                </a:cubicBezTo>
                <a:cubicBezTo>
                  <a:pt x="1525" y="460"/>
                  <a:pt x="1523" y="460"/>
                  <a:pt x="1522" y="460"/>
                </a:cubicBezTo>
                <a:cubicBezTo>
                  <a:pt x="1522" y="461"/>
                  <a:pt x="1522" y="462"/>
                  <a:pt x="1522" y="463"/>
                </a:cubicBezTo>
                <a:cubicBezTo>
                  <a:pt x="1524" y="463"/>
                  <a:pt x="1524" y="464"/>
                  <a:pt x="1525" y="466"/>
                </a:cubicBezTo>
                <a:close/>
                <a:moveTo>
                  <a:pt x="1351" y="506"/>
                </a:moveTo>
                <a:cubicBezTo>
                  <a:pt x="1350" y="507"/>
                  <a:pt x="1350" y="507"/>
                  <a:pt x="1349" y="508"/>
                </a:cubicBezTo>
                <a:cubicBezTo>
                  <a:pt x="1349" y="510"/>
                  <a:pt x="1349" y="510"/>
                  <a:pt x="1349" y="510"/>
                </a:cubicBezTo>
                <a:cubicBezTo>
                  <a:pt x="1349" y="510"/>
                  <a:pt x="1349" y="510"/>
                  <a:pt x="1349" y="510"/>
                </a:cubicBezTo>
                <a:cubicBezTo>
                  <a:pt x="1349" y="510"/>
                  <a:pt x="1349" y="510"/>
                  <a:pt x="1349" y="510"/>
                </a:cubicBezTo>
                <a:cubicBezTo>
                  <a:pt x="1350" y="510"/>
                  <a:pt x="1351" y="510"/>
                  <a:pt x="1351" y="509"/>
                </a:cubicBezTo>
                <a:cubicBezTo>
                  <a:pt x="1355" y="509"/>
                  <a:pt x="1355" y="509"/>
                  <a:pt x="1355" y="509"/>
                </a:cubicBezTo>
                <a:cubicBezTo>
                  <a:pt x="1355" y="510"/>
                  <a:pt x="1355" y="510"/>
                  <a:pt x="1355" y="510"/>
                </a:cubicBezTo>
                <a:cubicBezTo>
                  <a:pt x="1353" y="510"/>
                  <a:pt x="1354" y="511"/>
                  <a:pt x="1352" y="511"/>
                </a:cubicBezTo>
                <a:cubicBezTo>
                  <a:pt x="1352" y="513"/>
                  <a:pt x="1352" y="513"/>
                  <a:pt x="1352" y="513"/>
                </a:cubicBezTo>
                <a:cubicBezTo>
                  <a:pt x="1355" y="512"/>
                  <a:pt x="1356" y="510"/>
                  <a:pt x="1359" y="510"/>
                </a:cubicBezTo>
                <a:cubicBezTo>
                  <a:pt x="1359" y="512"/>
                  <a:pt x="1359" y="512"/>
                  <a:pt x="1359" y="512"/>
                </a:cubicBezTo>
                <a:cubicBezTo>
                  <a:pt x="1359" y="512"/>
                  <a:pt x="1360" y="512"/>
                  <a:pt x="1361" y="513"/>
                </a:cubicBezTo>
                <a:cubicBezTo>
                  <a:pt x="1362" y="511"/>
                  <a:pt x="1364" y="510"/>
                  <a:pt x="1366" y="509"/>
                </a:cubicBezTo>
                <a:cubicBezTo>
                  <a:pt x="1366" y="507"/>
                  <a:pt x="1366" y="507"/>
                  <a:pt x="1366" y="507"/>
                </a:cubicBezTo>
                <a:cubicBezTo>
                  <a:pt x="1368" y="507"/>
                  <a:pt x="1369" y="507"/>
                  <a:pt x="1370" y="508"/>
                </a:cubicBezTo>
                <a:cubicBezTo>
                  <a:pt x="1371" y="507"/>
                  <a:pt x="1371" y="507"/>
                  <a:pt x="1371" y="506"/>
                </a:cubicBezTo>
                <a:cubicBezTo>
                  <a:pt x="1372" y="506"/>
                  <a:pt x="1372" y="506"/>
                  <a:pt x="1372" y="506"/>
                </a:cubicBezTo>
                <a:cubicBezTo>
                  <a:pt x="1372" y="505"/>
                  <a:pt x="1373" y="504"/>
                  <a:pt x="1373" y="503"/>
                </a:cubicBezTo>
                <a:cubicBezTo>
                  <a:pt x="1376" y="503"/>
                  <a:pt x="1376" y="503"/>
                  <a:pt x="1376" y="503"/>
                </a:cubicBezTo>
                <a:cubicBezTo>
                  <a:pt x="1376" y="501"/>
                  <a:pt x="1376" y="501"/>
                  <a:pt x="1376" y="501"/>
                </a:cubicBezTo>
                <a:cubicBezTo>
                  <a:pt x="1377" y="501"/>
                  <a:pt x="1377" y="501"/>
                  <a:pt x="1377" y="501"/>
                </a:cubicBezTo>
                <a:cubicBezTo>
                  <a:pt x="1377" y="500"/>
                  <a:pt x="1377" y="500"/>
                  <a:pt x="1377" y="500"/>
                </a:cubicBezTo>
                <a:cubicBezTo>
                  <a:pt x="1378" y="501"/>
                  <a:pt x="1378" y="501"/>
                  <a:pt x="1380" y="502"/>
                </a:cubicBezTo>
                <a:cubicBezTo>
                  <a:pt x="1379" y="500"/>
                  <a:pt x="1380" y="500"/>
                  <a:pt x="1378" y="499"/>
                </a:cubicBezTo>
                <a:cubicBezTo>
                  <a:pt x="1378" y="498"/>
                  <a:pt x="1378" y="498"/>
                  <a:pt x="1378" y="498"/>
                </a:cubicBezTo>
                <a:cubicBezTo>
                  <a:pt x="1381" y="498"/>
                  <a:pt x="1381" y="498"/>
                  <a:pt x="1381" y="498"/>
                </a:cubicBezTo>
                <a:cubicBezTo>
                  <a:pt x="1382" y="498"/>
                  <a:pt x="1381" y="498"/>
                  <a:pt x="1382" y="498"/>
                </a:cubicBezTo>
                <a:cubicBezTo>
                  <a:pt x="1381" y="496"/>
                  <a:pt x="1381" y="495"/>
                  <a:pt x="1381" y="493"/>
                </a:cubicBezTo>
                <a:cubicBezTo>
                  <a:pt x="1382" y="493"/>
                  <a:pt x="1382" y="493"/>
                  <a:pt x="1382" y="493"/>
                </a:cubicBezTo>
                <a:cubicBezTo>
                  <a:pt x="1382" y="491"/>
                  <a:pt x="1382" y="491"/>
                  <a:pt x="1382" y="491"/>
                </a:cubicBezTo>
                <a:cubicBezTo>
                  <a:pt x="1381" y="491"/>
                  <a:pt x="1381" y="491"/>
                  <a:pt x="1381" y="491"/>
                </a:cubicBezTo>
                <a:cubicBezTo>
                  <a:pt x="1380" y="490"/>
                  <a:pt x="1380" y="489"/>
                  <a:pt x="1380" y="487"/>
                </a:cubicBezTo>
                <a:cubicBezTo>
                  <a:pt x="1379" y="487"/>
                  <a:pt x="1379" y="487"/>
                  <a:pt x="1379" y="487"/>
                </a:cubicBezTo>
                <a:cubicBezTo>
                  <a:pt x="1379" y="486"/>
                  <a:pt x="1379" y="486"/>
                  <a:pt x="1379" y="486"/>
                </a:cubicBezTo>
                <a:cubicBezTo>
                  <a:pt x="1380" y="486"/>
                  <a:pt x="1380" y="486"/>
                  <a:pt x="1380" y="486"/>
                </a:cubicBezTo>
                <a:cubicBezTo>
                  <a:pt x="1380" y="485"/>
                  <a:pt x="1380" y="485"/>
                  <a:pt x="1380" y="485"/>
                </a:cubicBezTo>
                <a:cubicBezTo>
                  <a:pt x="1380" y="485"/>
                  <a:pt x="1380" y="485"/>
                  <a:pt x="1380" y="485"/>
                </a:cubicBezTo>
                <a:cubicBezTo>
                  <a:pt x="1380" y="484"/>
                  <a:pt x="1380" y="484"/>
                  <a:pt x="1380" y="483"/>
                </a:cubicBezTo>
                <a:cubicBezTo>
                  <a:pt x="1380" y="482"/>
                  <a:pt x="1380" y="480"/>
                  <a:pt x="1380" y="479"/>
                </a:cubicBezTo>
                <a:cubicBezTo>
                  <a:pt x="1380" y="479"/>
                  <a:pt x="1381" y="479"/>
                  <a:pt x="1382" y="479"/>
                </a:cubicBezTo>
                <a:cubicBezTo>
                  <a:pt x="1382" y="478"/>
                  <a:pt x="1382" y="478"/>
                  <a:pt x="1382" y="478"/>
                </a:cubicBezTo>
                <a:cubicBezTo>
                  <a:pt x="1382" y="478"/>
                  <a:pt x="1382" y="478"/>
                  <a:pt x="1382" y="478"/>
                </a:cubicBezTo>
                <a:cubicBezTo>
                  <a:pt x="1382" y="478"/>
                  <a:pt x="1382" y="477"/>
                  <a:pt x="1382" y="477"/>
                </a:cubicBezTo>
                <a:cubicBezTo>
                  <a:pt x="1385" y="476"/>
                  <a:pt x="1385" y="475"/>
                  <a:pt x="1389" y="475"/>
                </a:cubicBezTo>
                <a:cubicBezTo>
                  <a:pt x="1389" y="474"/>
                  <a:pt x="1389" y="474"/>
                  <a:pt x="1389" y="474"/>
                </a:cubicBezTo>
                <a:cubicBezTo>
                  <a:pt x="1388" y="474"/>
                  <a:pt x="1388" y="474"/>
                  <a:pt x="1387" y="473"/>
                </a:cubicBezTo>
                <a:cubicBezTo>
                  <a:pt x="1387" y="469"/>
                  <a:pt x="1387" y="469"/>
                  <a:pt x="1387" y="469"/>
                </a:cubicBezTo>
                <a:cubicBezTo>
                  <a:pt x="1384" y="469"/>
                  <a:pt x="1384" y="469"/>
                  <a:pt x="1384" y="469"/>
                </a:cubicBezTo>
                <a:cubicBezTo>
                  <a:pt x="1385" y="467"/>
                  <a:pt x="1386" y="467"/>
                  <a:pt x="1386" y="465"/>
                </a:cubicBezTo>
                <a:cubicBezTo>
                  <a:pt x="1384" y="464"/>
                  <a:pt x="1384" y="463"/>
                  <a:pt x="1382" y="463"/>
                </a:cubicBezTo>
                <a:cubicBezTo>
                  <a:pt x="1381" y="464"/>
                  <a:pt x="1377" y="466"/>
                  <a:pt x="1376" y="467"/>
                </a:cubicBezTo>
                <a:cubicBezTo>
                  <a:pt x="1376" y="465"/>
                  <a:pt x="1376" y="465"/>
                  <a:pt x="1378" y="465"/>
                </a:cubicBezTo>
                <a:cubicBezTo>
                  <a:pt x="1378" y="462"/>
                  <a:pt x="1378" y="462"/>
                  <a:pt x="1378" y="462"/>
                </a:cubicBezTo>
                <a:cubicBezTo>
                  <a:pt x="1377" y="462"/>
                  <a:pt x="1377" y="462"/>
                  <a:pt x="1377" y="462"/>
                </a:cubicBezTo>
                <a:cubicBezTo>
                  <a:pt x="1376" y="460"/>
                  <a:pt x="1377" y="461"/>
                  <a:pt x="1375" y="460"/>
                </a:cubicBezTo>
                <a:cubicBezTo>
                  <a:pt x="1375" y="463"/>
                  <a:pt x="1375" y="463"/>
                  <a:pt x="1375" y="463"/>
                </a:cubicBezTo>
                <a:cubicBezTo>
                  <a:pt x="1373" y="463"/>
                  <a:pt x="1373" y="463"/>
                  <a:pt x="1372" y="464"/>
                </a:cubicBezTo>
                <a:cubicBezTo>
                  <a:pt x="1372" y="462"/>
                  <a:pt x="1372" y="462"/>
                  <a:pt x="1372" y="462"/>
                </a:cubicBezTo>
                <a:cubicBezTo>
                  <a:pt x="1370" y="462"/>
                  <a:pt x="1369" y="462"/>
                  <a:pt x="1367" y="463"/>
                </a:cubicBezTo>
                <a:cubicBezTo>
                  <a:pt x="1367" y="466"/>
                  <a:pt x="1367" y="466"/>
                  <a:pt x="1367" y="466"/>
                </a:cubicBezTo>
                <a:cubicBezTo>
                  <a:pt x="1365" y="466"/>
                  <a:pt x="1365" y="466"/>
                  <a:pt x="1365" y="466"/>
                </a:cubicBezTo>
                <a:cubicBezTo>
                  <a:pt x="1365" y="466"/>
                  <a:pt x="1365" y="467"/>
                  <a:pt x="1364" y="468"/>
                </a:cubicBezTo>
                <a:cubicBezTo>
                  <a:pt x="1367" y="468"/>
                  <a:pt x="1367" y="468"/>
                  <a:pt x="1367" y="468"/>
                </a:cubicBezTo>
                <a:cubicBezTo>
                  <a:pt x="1367" y="468"/>
                  <a:pt x="1367" y="468"/>
                  <a:pt x="1367" y="468"/>
                </a:cubicBezTo>
                <a:cubicBezTo>
                  <a:pt x="1368" y="468"/>
                  <a:pt x="1368" y="468"/>
                  <a:pt x="1368" y="468"/>
                </a:cubicBezTo>
                <a:cubicBezTo>
                  <a:pt x="1367" y="471"/>
                  <a:pt x="1367" y="469"/>
                  <a:pt x="1365" y="470"/>
                </a:cubicBezTo>
                <a:cubicBezTo>
                  <a:pt x="1365" y="471"/>
                  <a:pt x="1364" y="471"/>
                  <a:pt x="1364" y="472"/>
                </a:cubicBezTo>
                <a:cubicBezTo>
                  <a:pt x="1363" y="472"/>
                  <a:pt x="1363" y="472"/>
                  <a:pt x="1363" y="472"/>
                </a:cubicBezTo>
                <a:cubicBezTo>
                  <a:pt x="1363" y="473"/>
                  <a:pt x="1364" y="474"/>
                  <a:pt x="1364" y="475"/>
                </a:cubicBezTo>
                <a:cubicBezTo>
                  <a:pt x="1363" y="475"/>
                  <a:pt x="1363" y="475"/>
                  <a:pt x="1363" y="475"/>
                </a:cubicBezTo>
                <a:cubicBezTo>
                  <a:pt x="1363" y="475"/>
                  <a:pt x="1363" y="475"/>
                  <a:pt x="1363" y="475"/>
                </a:cubicBezTo>
                <a:cubicBezTo>
                  <a:pt x="1363" y="475"/>
                  <a:pt x="1360" y="473"/>
                  <a:pt x="1359" y="473"/>
                </a:cubicBezTo>
                <a:cubicBezTo>
                  <a:pt x="1359" y="473"/>
                  <a:pt x="1357" y="475"/>
                  <a:pt x="1357" y="475"/>
                </a:cubicBezTo>
                <a:cubicBezTo>
                  <a:pt x="1356" y="475"/>
                  <a:pt x="1356" y="475"/>
                  <a:pt x="1355" y="474"/>
                </a:cubicBezTo>
                <a:cubicBezTo>
                  <a:pt x="1355" y="473"/>
                  <a:pt x="1355" y="473"/>
                  <a:pt x="1355" y="473"/>
                </a:cubicBezTo>
                <a:cubicBezTo>
                  <a:pt x="1354" y="473"/>
                  <a:pt x="1354" y="473"/>
                  <a:pt x="1354" y="473"/>
                </a:cubicBezTo>
                <a:cubicBezTo>
                  <a:pt x="1354" y="475"/>
                  <a:pt x="1354" y="475"/>
                  <a:pt x="1354" y="475"/>
                </a:cubicBezTo>
                <a:cubicBezTo>
                  <a:pt x="1353" y="475"/>
                  <a:pt x="1353" y="475"/>
                  <a:pt x="1353" y="475"/>
                </a:cubicBezTo>
                <a:cubicBezTo>
                  <a:pt x="1353" y="477"/>
                  <a:pt x="1353" y="477"/>
                  <a:pt x="1353" y="477"/>
                </a:cubicBezTo>
                <a:cubicBezTo>
                  <a:pt x="1354" y="477"/>
                  <a:pt x="1354" y="477"/>
                  <a:pt x="1354" y="477"/>
                </a:cubicBezTo>
                <a:cubicBezTo>
                  <a:pt x="1354" y="478"/>
                  <a:pt x="1354" y="478"/>
                  <a:pt x="1354" y="478"/>
                </a:cubicBezTo>
                <a:cubicBezTo>
                  <a:pt x="1356" y="478"/>
                  <a:pt x="1356" y="478"/>
                  <a:pt x="1356" y="478"/>
                </a:cubicBezTo>
                <a:cubicBezTo>
                  <a:pt x="1356" y="479"/>
                  <a:pt x="1356" y="479"/>
                  <a:pt x="1357" y="480"/>
                </a:cubicBezTo>
                <a:cubicBezTo>
                  <a:pt x="1356" y="480"/>
                  <a:pt x="1356" y="480"/>
                  <a:pt x="1356" y="480"/>
                </a:cubicBezTo>
                <a:cubicBezTo>
                  <a:pt x="1356" y="481"/>
                  <a:pt x="1356" y="481"/>
                  <a:pt x="1356" y="481"/>
                </a:cubicBezTo>
                <a:cubicBezTo>
                  <a:pt x="1353" y="481"/>
                  <a:pt x="1353" y="481"/>
                  <a:pt x="1353" y="481"/>
                </a:cubicBezTo>
                <a:cubicBezTo>
                  <a:pt x="1353" y="482"/>
                  <a:pt x="1353" y="482"/>
                  <a:pt x="1353" y="482"/>
                </a:cubicBezTo>
                <a:cubicBezTo>
                  <a:pt x="1351" y="482"/>
                  <a:pt x="1351" y="482"/>
                  <a:pt x="1351" y="482"/>
                </a:cubicBezTo>
                <a:cubicBezTo>
                  <a:pt x="1351" y="483"/>
                  <a:pt x="1351" y="483"/>
                  <a:pt x="1351" y="483"/>
                </a:cubicBezTo>
                <a:cubicBezTo>
                  <a:pt x="1352" y="483"/>
                  <a:pt x="1352" y="483"/>
                  <a:pt x="1352" y="484"/>
                </a:cubicBezTo>
                <a:cubicBezTo>
                  <a:pt x="1351" y="484"/>
                  <a:pt x="1351" y="484"/>
                  <a:pt x="1351" y="484"/>
                </a:cubicBezTo>
                <a:cubicBezTo>
                  <a:pt x="1351" y="485"/>
                  <a:pt x="1351" y="485"/>
                  <a:pt x="1351" y="485"/>
                </a:cubicBezTo>
                <a:cubicBezTo>
                  <a:pt x="1349" y="485"/>
                  <a:pt x="1349" y="485"/>
                  <a:pt x="1349" y="485"/>
                </a:cubicBezTo>
                <a:cubicBezTo>
                  <a:pt x="1349" y="487"/>
                  <a:pt x="1349" y="487"/>
                  <a:pt x="1349" y="487"/>
                </a:cubicBezTo>
                <a:cubicBezTo>
                  <a:pt x="1351" y="487"/>
                  <a:pt x="1352" y="487"/>
                  <a:pt x="1353" y="488"/>
                </a:cubicBezTo>
                <a:cubicBezTo>
                  <a:pt x="1353" y="489"/>
                  <a:pt x="1353" y="489"/>
                  <a:pt x="1353" y="489"/>
                </a:cubicBezTo>
                <a:cubicBezTo>
                  <a:pt x="1353" y="488"/>
                  <a:pt x="1354" y="488"/>
                  <a:pt x="1355" y="488"/>
                </a:cubicBezTo>
                <a:cubicBezTo>
                  <a:pt x="1355" y="488"/>
                  <a:pt x="1355" y="489"/>
                  <a:pt x="1355" y="489"/>
                </a:cubicBezTo>
                <a:cubicBezTo>
                  <a:pt x="1356" y="489"/>
                  <a:pt x="1356" y="489"/>
                  <a:pt x="1356" y="489"/>
                </a:cubicBezTo>
                <a:cubicBezTo>
                  <a:pt x="1356" y="489"/>
                  <a:pt x="1356" y="489"/>
                  <a:pt x="1356" y="489"/>
                </a:cubicBezTo>
                <a:cubicBezTo>
                  <a:pt x="1359" y="489"/>
                  <a:pt x="1359" y="489"/>
                  <a:pt x="1359" y="489"/>
                </a:cubicBezTo>
                <a:cubicBezTo>
                  <a:pt x="1359" y="486"/>
                  <a:pt x="1359" y="486"/>
                  <a:pt x="1359" y="486"/>
                </a:cubicBezTo>
                <a:cubicBezTo>
                  <a:pt x="1360" y="486"/>
                  <a:pt x="1360" y="486"/>
                  <a:pt x="1360" y="486"/>
                </a:cubicBezTo>
                <a:cubicBezTo>
                  <a:pt x="1360" y="487"/>
                  <a:pt x="1360" y="486"/>
                  <a:pt x="1361" y="487"/>
                </a:cubicBezTo>
                <a:cubicBezTo>
                  <a:pt x="1360" y="489"/>
                  <a:pt x="1360" y="489"/>
                  <a:pt x="1359" y="490"/>
                </a:cubicBezTo>
                <a:cubicBezTo>
                  <a:pt x="1359" y="491"/>
                  <a:pt x="1359" y="491"/>
                  <a:pt x="1359" y="491"/>
                </a:cubicBezTo>
                <a:cubicBezTo>
                  <a:pt x="1358" y="491"/>
                  <a:pt x="1357" y="491"/>
                  <a:pt x="1357" y="491"/>
                </a:cubicBezTo>
                <a:cubicBezTo>
                  <a:pt x="1357" y="494"/>
                  <a:pt x="1357" y="494"/>
                  <a:pt x="1357" y="494"/>
                </a:cubicBezTo>
                <a:cubicBezTo>
                  <a:pt x="1356" y="494"/>
                  <a:pt x="1356" y="494"/>
                  <a:pt x="1356" y="494"/>
                </a:cubicBezTo>
                <a:cubicBezTo>
                  <a:pt x="1356" y="496"/>
                  <a:pt x="1356" y="496"/>
                  <a:pt x="1356" y="496"/>
                </a:cubicBezTo>
                <a:cubicBezTo>
                  <a:pt x="1356" y="496"/>
                  <a:pt x="1355" y="496"/>
                  <a:pt x="1355" y="497"/>
                </a:cubicBezTo>
                <a:cubicBezTo>
                  <a:pt x="1353" y="497"/>
                  <a:pt x="1353" y="497"/>
                  <a:pt x="1353" y="497"/>
                </a:cubicBezTo>
                <a:cubicBezTo>
                  <a:pt x="1353" y="498"/>
                  <a:pt x="1353" y="498"/>
                  <a:pt x="1353" y="498"/>
                </a:cubicBezTo>
                <a:cubicBezTo>
                  <a:pt x="1356" y="498"/>
                  <a:pt x="1356" y="498"/>
                  <a:pt x="1356" y="498"/>
                </a:cubicBezTo>
                <a:cubicBezTo>
                  <a:pt x="1356" y="499"/>
                  <a:pt x="1356" y="499"/>
                  <a:pt x="1356" y="499"/>
                </a:cubicBezTo>
                <a:cubicBezTo>
                  <a:pt x="1354" y="500"/>
                  <a:pt x="1354" y="500"/>
                  <a:pt x="1352" y="501"/>
                </a:cubicBezTo>
                <a:cubicBezTo>
                  <a:pt x="1352" y="502"/>
                  <a:pt x="1352" y="502"/>
                  <a:pt x="1352" y="502"/>
                </a:cubicBezTo>
                <a:cubicBezTo>
                  <a:pt x="1353" y="502"/>
                  <a:pt x="1353" y="502"/>
                  <a:pt x="1353" y="502"/>
                </a:cubicBezTo>
                <a:cubicBezTo>
                  <a:pt x="1353" y="504"/>
                  <a:pt x="1353" y="504"/>
                  <a:pt x="1353" y="504"/>
                </a:cubicBezTo>
                <a:cubicBezTo>
                  <a:pt x="1351" y="504"/>
                  <a:pt x="1350" y="503"/>
                  <a:pt x="1349" y="503"/>
                </a:cubicBezTo>
                <a:cubicBezTo>
                  <a:pt x="1349" y="504"/>
                  <a:pt x="1349" y="504"/>
                  <a:pt x="1349" y="504"/>
                </a:cubicBezTo>
                <a:cubicBezTo>
                  <a:pt x="1348" y="504"/>
                  <a:pt x="1348" y="504"/>
                  <a:pt x="1348" y="504"/>
                </a:cubicBezTo>
                <a:cubicBezTo>
                  <a:pt x="1348" y="506"/>
                  <a:pt x="1348" y="506"/>
                  <a:pt x="1351" y="506"/>
                </a:cubicBezTo>
                <a:close/>
                <a:moveTo>
                  <a:pt x="1359" y="496"/>
                </a:moveTo>
                <a:cubicBezTo>
                  <a:pt x="1359" y="496"/>
                  <a:pt x="1359" y="496"/>
                  <a:pt x="1359" y="496"/>
                </a:cubicBezTo>
                <a:cubicBezTo>
                  <a:pt x="1361" y="496"/>
                  <a:pt x="1361" y="496"/>
                  <a:pt x="1361" y="496"/>
                </a:cubicBezTo>
                <a:cubicBezTo>
                  <a:pt x="1360" y="498"/>
                  <a:pt x="1360" y="498"/>
                  <a:pt x="1360" y="498"/>
                </a:cubicBezTo>
                <a:cubicBezTo>
                  <a:pt x="1359" y="498"/>
                  <a:pt x="1359" y="498"/>
                  <a:pt x="1359" y="498"/>
                </a:cubicBezTo>
                <a:cubicBezTo>
                  <a:pt x="1357" y="498"/>
                  <a:pt x="1357" y="498"/>
                  <a:pt x="1357" y="498"/>
                </a:cubicBezTo>
                <a:cubicBezTo>
                  <a:pt x="1358" y="498"/>
                  <a:pt x="1358" y="497"/>
                  <a:pt x="1359" y="496"/>
                </a:cubicBezTo>
                <a:close/>
                <a:moveTo>
                  <a:pt x="1565" y="466"/>
                </a:moveTo>
                <a:cubicBezTo>
                  <a:pt x="1567" y="466"/>
                  <a:pt x="1567" y="466"/>
                  <a:pt x="1568" y="466"/>
                </a:cubicBezTo>
                <a:cubicBezTo>
                  <a:pt x="1567" y="462"/>
                  <a:pt x="1565" y="462"/>
                  <a:pt x="1562" y="461"/>
                </a:cubicBezTo>
                <a:cubicBezTo>
                  <a:pt x="1562" y="466"/>
                  <a:pt x="1563" y="464"/>
                  <a:pt x="1565" y="466"/>
                </a:cubicBezTo>
                <a:close/>
                <a:moveTo>
                  <a:pt x="36" y="462"/>
                </a:moveTo>
                <a:cubicBezTo>
                  <a:pt x="32" y="462"/>
                  <a:pt x="32" y="463"/>
                  <a:pt x="28" y="463"/>
                </a:cubicBezTo>
                <a:cubicBezTo>
                  <a:pt x="28" y="463"/>
                  <a:pt x="27" y="465"/>
                  <a:pt x="27" y="466"/>
                </a:cubicBezTo>
                <a:cubicBezTo>
                  <a:pt x="26" y="467"/>
                  <a:pt x="25" y="466"/>
                  <a:pt x="24" y="469"/>
                </a:cubicBezTo>
                <a:cubicBezTo>
                  <a:pt x="27" y="469"/>
                  <a:pt x="27" y="469"/>
                  <a:pt x="28" y="468"/>
                </a:cubicBezTo>
                <a:cubicBezTo>
                  <a:pt x="28" y="468"/>
                  <a:pt x="28" y="468"/>
                  <a:pt x="28" y="468"/>
                </a:cubicBezTo>
                <a:cubicBezTo>
                  <a:pt x="31" y="468"/>
                  <a:pt x="31" y="468"/>
                  <a:pt x="31" y="468"/>
                </a:cubicBezTo>
                <a:cubicBezTo>
                  <a:pt x="31" y="467"/>
                  <a:pt x="31" y="467"/>
                  <a:pt x="32" y="466"/>
                </a:cubicBezTo>
                <a:cubicBezTo>
                  <a:pt x="35" y="465"/>
                  <a:pt x="35" y="468"/>
                  <a:pt x="38" y="464"/>
                </a:cubicBezTo>
                <a:cubicBezTo>
                  <a:pt x="38" y="464"/>
                  <a:pt x="38" y="464"/>
                  <a:pt x="38" y="464"/>
                </a:cubicBezTo>
                <a:cubicBezTo>
                  <a:pt x="37" y="463"/>
                  <a:pt x="37" y="463"/>
                  <a:pt x="36" y="462"/>
                </a:cubicBezTo>
                <a:close/>
                <a:moveTo>
                  <a:pt x="46" y="463"/>
                </a:moveTo>
                <a:cubicBezTo>
                  <a:pt x="44" y="463"/>
                  <a:pt x="45" y="463"/>
                  <a:pt x="44" y="465"/>
                </a:cubicBezTo>
                <a:cubicBezTo>
                  <a:pt x="47" y="465"/>
                  <a:pt x="47" y="464"/>
                  <a:pt x="47" y="462"/>
                </a:cubicBezTo>
                <a:cubicBezTo>
                  <a:pt x="46" y="463"/>
                  <a:pt x="47" y="462"/>
                  <a:pt x="46" y="463"/>
                </a:cubicBezTo>
                <a:close/>
                <a:moveTo>
                  <a:pt x="1528" y="473"/>
                </a:moveTo>
                <a:cubicBezTo>
                  <a:pt x="1529" y="472"/>
                  <a:pt x="1528" y="473"/>
                  <a:pt x="1529" y="472"/>
                </a:cubicBezTo>
                <a:cubicBezTo>
                  <a:pt x="1530" y="472"/>
                  <a:pt x="1530" y="472"/>
                  <a:pt x="1530" y="472"/>
                </a:cubicBezTo>
                <a:cubicBezTo>
                  <a:pt x="1530" y="470"/>
                  <a:pt x="1530" y="470"/>
                  <a:pt x="1530" y="470"/>
                </a:cubicBezTo>
                <a:cubicBezTo>
                  <a:pt x="1530" y="470"/>
                  <a:pt x="1530" y="470"/>
                  <a:pt x="1530" y="470"/>
                </a:cubicBezTo>
                <a:cubicBezTo>
                  <a:pt x="1530" y="467"/>
                  <a:pt x="1530" y="467"/>
                  <a:pt x="1530" y="467"/>
                </a:cubicBezTo>
                <a:cubicBezTo>
                  <a:pt x="1530" y="467"/>
                  <a:pt x="1530" y="467"/>
                  <a:pt x="1530" y="467"/>
                </a:cubicBezTo>
                <a:cubicBezTo>
                  <a:pt x="1529" y="469"/>
                  <a:pt x="1528" y="471"/>
                  <a:pt x="1528" y="473"/>
                </a:cubicBezTo>
                <a:close/>
                <a:moveTo>
                  <a:pt x="1534" y="475"/>
                </a:moveTo>
                <a:cubicBezTo>
                  <a:pt x="1535" y="475"/>
                  <a:pt x="1536" y="474"/>
                  <a:pt x="1537" y="474"/>
                </a:cubicBezTo>
                <a:cubicBezTo>
                  <a:pt x="1537" y="473"/>
                  <a:pt x="1537" y="473"/>
                  <a:pt x="1537" y="473"/>
                </a:cubicBezTo>
                <a:cubicBezTo>
                  <a:pt x="1538" y="473"/>
                  <a:pt x="1539" y="474"/>
                  <a:pt x="1539" y="474"/>
                </a:cubicBezTo>
                <a:cubicBezTo>
                  <a:pt x="1539" y="473"/>
                  <a:pt x="1539" y="473"/>
                  <a:pt x="1539" y="473"/>
                </a:cubicBezTo>
                <a:cubicBezTo>
                  <a:pt x="1540" y="472"/>
                  <a:pt x="1543" y="470"/>
                  <a:pt x="1544" y="470"/>
                </a:cubicBezTo>
                <a:cubicBezTo>
                  <a:pt x="1544" y="469"/>
                  <a:pt x="1544" y="469"/>
                  <a:pt x="1545" y="468"/>
                </a:cubicBezTo>
                <a:cubicBezTo>
                  <a:pt x="1545" y="468"/>
                  <a:pt x="1545" y="468"/>
                  <a:pt x="1545" y="468"/>
                </a:cubicBezTo>
                <a:cubicBezTo>
                  <a:pt x="1544" y="468"/>
                  <a:pt x="1542" y="468"/>
                  <a:pt x="1540" y="468"/>
                </a:cubicBezTo>
                <a:cubicBezTo>
                  <a:pt x="1540" y="469"/>
                  <a:pt x="1540" y="469"/>
                  <a:pt x="1540" y="469"/>
                </a:cubicBezTo>
                <a:cubicBezTo>
                  <a:pt x="1539" y="469"/>
                  <a:pt x="1538" y="469"/>
                  <a:pt x="1537" y="469"/>
                </a:cubicBezTo>
                <a:cubicBezTo>
                  <a:pt x="1537" y="470"/>
                  <a:pt x="1537" y="470"/>
                  <a:pt x="1537" y="470"/>
                </a:cubicBezTo>
                <a:cubicBezTo>
                  <a:pt x="1536" y="471"/>
                  <a:pt x="1535" y="469"/>
                  <a:pt x="1532" y="469"/>
                </a:cubicBezTo>
                <a:cubicBezTo>
                  <a:pt x="1532" y="469"/>
                  <a:pt x="1533" y="470"/>
                  <a:pt x="1533" y="471"/>
                </a:cubicBezTo>
                <a:cubicBezTo>
                  <a:pt x="1532" y="471"/>
                  <a:pt x="1532" y="471"/>
                  <a:pt x="1532" y="471"/>
                </a:cubicBezTo>
                <a:cubicBezTo>
                  <a:pt x="1533" y="474"/>
                  <a:pt x="1533" y="473"/>
                  <a:pt x="1534" y="475"/>
                </a:cubicBezTo>
                <a:close/>
                <a:moveTo>
                  <a:pt x="2609" y="468"/>
                </a:moveTo>
                <a:cubicBezTo>
                  <a:pt x="2608" y="469"/>
                  <a:pt x="2607" y="471"/>
                  <a:pt x="2606" y="471"/>
                </a:cubicBezTo>
                <a:cubicBezTo>
                  <a:pt x="2606" y="473"/>
                  <a:pt x="2606" y="473"/>
                  <a:pt x="2606" y="473"/>
                </a:cubicBezTo>
                <a:cubicBezTo>
                  <a:pt x="2608" y="474"/>
                  <a:pt x="2609" y="475"/>
                  <a:pt x="2611" y="475"/>
                </a:cubicBezTo>
                <a:cubicBezTo>
                  <a:pt x="2611" y="475"/>
                  <a:pt x="2612" y="474"/>
                  <a:pt x="2613" y="473"/>
                </a:cubicBezTo>
                <a:cubicBezTo>
                  <a:pt x="2613" y="473"/>
                  <a:pt x="2613" y="473"/>
                  <a:pt x="2613" y="473"/>
                </a:cubicBezTo>
                <a:cubicBezTo>
                  <a:pt x="2613" y="471"/>
                  <a:pt x="2611" y="470"/>
                  <a:pt x="2611" y="469"/>
                </a:cubicBezTo>
                <a:cubicBezTo>
                  <a:pt x="2609" y="468"/>
                  <a:pt x="2610" y="469"/>
                  <a:pt x="2609" y="468"/>
                </a:cubicBezTo>
                <a:close/>
                <a:moveTo>
                  <a:pt x="305" y="486"/>
                </a:moveTo>
                <a:cubicBezTo>
                  <a:pt x="305" y="485"/>
                  <a:pt x="305" y="485"/>
                  <a:pt x="305" y="485"/>
                </a:cubicBezTo>
                <a:cubicBezTo>
                  <a:pt x="307" y="485"/>
                  <a:pt x="307" y="485"/>
                  <a:pt x="307" y="485"/>
                </a:cubicBezTo>
                <a:cubicBezTo>
                  <a:pt x="307" y="485"/>
                  <a:pt x="307" y="485"/>
                  <a:pt x="307" y="485"/>
                </a:cubicBezTo>
                <a:cubicBezTo>
                  <a:pt x="308" y="485"/>
                  <a:pt x="308" y="485"/>
                  <a:pt x="308" y="485"/>
                </a:cubicBezTo>
                <a:cubicBezTo>
                  <a:pt x="308" y="480"/>
                  <a:pt x="308" y="480"/>
                  <a:pt x="308" y="480"/>
                </a:cubicBezTo>
                <a:cubicBezTo>
                  <a:pt x="308" y="478"/>
                  <a:pt x="309" y="477"/>
                  <a:pt x="310" y="475"/>
                </a:cubicBezTo>
                <a:cubicBezTo>
                  <a:pt x="309" y="475"/>
                  <a:pt x="308" y="475"/>
                  <a:pt x="308" y="475"/>
                </a:cubicBezTo>
                <a:cubicBezTo>
                  <a:pt x="304" y="475"/>
                  <a:pt x="304" y="475"/>
                  <a:pt x="304" y="475"/>
                </a:cubicBezTo>
                <a:cubicBezTo>
                  <a:pt x="304" y="475"/>
                  <a:pt x="304" y="477"/>
                  <a:pt x="303" y="477"/>
                </a:cubicBezTo>
                <a:cubicBezTo>
                  <a:pt x="303" y="476"/>
                  <a:pt x="303" y="476"/>
                  <a:pt x="303" y="476"/>
                </a:cubicBezTo>
                <a:cubicBezTo>
                  <a:pt x="301" y="475"/>
                  <a:pt x="301" y="475"/>
                  <a:pt x="299" y="475"/>
                </a:cubicBezTo>
                <a:cubicBezTo>
                  <a:pt x="299" y="479"/>
                  <a:pt x="299" y="479"/>
                  <a:pt x="299" y="479"/>
                </a:cubicBezTo>
                <a:cubicBezTo>
                  <a:pt x="300" y="480"/>
                  <a:pt x="300" y="480"/>
                  <a:pt x="301" y="480"/>
                </a:cubicBezTo>
                <a:cubicBezTo>
                  <a:pt x="300" y="481"/>
                  <a:pt x="300" y="483"/>
                  <a:pt x="300" y="484"/>
                </a:cubicBezTo>
                <a:cubicBezTo>
                  <a:pt x="301" y="484"/>
                  <a:pt x="300" y="484"/>
                  <a:pt x="301" y="485"/>
                </a:cubicBezTo>
                <a:cubicBezTo>
                  <a:pt x="302" y="485"/>
                  <a:pt x="302" y="485"/>
                  <a:pt x="302" y="485"/>
                </a:cubicBezTo>
                <a:cubicBezTo>
                  <a:pt x="301" y="486"/>
                  <a:pt x="301" y="486"/>
                  <a:pt x="301" y="487"/>
                </a:cubicBezTo>
                <a:cubicBezTo>
                  <a:pt x="304" y="487"/>
                  <a:pt x="304" y="487"/>
                  <a:pt x="305" y="486"/>
                </a:cubicBezTo>
                <a:close/>
                <a:moveTo>
                  <a:pt x="320" y="477"/>
                </a:moveTo>
                <a:cubicBezTo>
                  <a:pt x="320" y="478"/>
                  <a:pt x="320" y="478"/>
                  <a:pt x="320" y="478"/>
                </a:cubicBezTo>
                <a:cubicBezTo>
                  <a:pt x="322" y="478"/>
                  <a:pt x="322" y="478"/>
                  <a:pt x="322" y="478"/>
                </a:cubicBezTo>
                <a:cubicBezTo>
                  <a:pt x="322" y="477"/>
                  <a:pt x="322" y="477"/>
                  <a:pt x="322" y="477"/>
                </a:cubicBezTo>
                <a:cubicBezTo>
                  <a:pt x="323" y="477"/>
                  <a:pt x="323" y="477"/>
                  <a:pt x="323" y="477"/>
                </a:cubicBezTo>
                <a:cubicBezTo>
                  <a:pt x="323" y="477"/>
                  <a:pt x="323" y="477"/>
                  <a:pt x="323" y="477"/>
                </a:cubicBezTo>
                <a:cubicBezTo>
                  <a:pt x="322" y="476"/>
                  <a:pt x="322" y="476"/>
                  <a:pt x="321" y="476"/>
                </a:cubicBezTo>
                <a:cubicBezTo>
                  <a:pt x="321" y="477"/>
                  <a:pt x="321" y="477"/>
                  <a:pt x="320" y="477"/>
                </a:cubicBezTo>
                <a:close/>
                <a:moveTo>
                  <a:pt x="2646" y="576"/>
                </a:moveTo>
                <a:cubicBezTo>
                  <a:pt x="2646" y="579"/>
                  <a:pt x="2646" y="579"/>
                  <a:pt x="2646" y="579"/>
                </a:cubicBezTo>
                <a:cubicBezTo>
                  <a:pt x="2645" y="579"/>
                  <a:pt x="2645" y="579"/>
                  <a:pt x="2645" y="579"/>
                </a:cubicBezTo>
                <a:cubicBezTo>
                  <a:pt x="2645" y="583"/>
                  <a:pt x="2645" y="583"/>
                  <a:pt x="2645" y="583"/>
                </a:cubicBezTo>
                <a:cubicBezTo>
                  <a:pt x="2645" y="583"/>
                  <a:pt x="2645" y="583"/>
                  <a:pt x="2645" y="583"/>
                </a:cubicBezTo>
                <a:cubicBezTo>
                  <a:pt x="2645" y="584"/>
                  <a:pt x="2645" y="584"/>
                  <a:pt x="2645" y="584"/>
                </a:cubicBezTo>
                <a:cubicBezTo>
                  <a:pt x="2647" y="584"/>
                  <a:pt x="2647" y="584"/>
                  <a:pt x="2647" y="584"/>
                </a:cubicBezTo>
                <a:cubicBezTo>
                  <a:pt x="2647" y="582"/>
                  <a:pt x="2647" y="583"/>
                  <a:pt x="2647" y="583"/>
                </a:cubicBezTo>
                <a:cubicBezTo>
                  <a:pt x="2647" y="579"/>
                  <a:pt x="2647" y="579"/>
                  <a:pt x="2647" y="579"/>
                </a:cubicBezTo>
                <a:cubicBezTo>
                  <a:pt x="2648" y="579"/>
                  <a:pt x="2648" y="579"/>
                  <a:pt x="2648" y="579"/>
                </a:cubicBezTo>
                <a:cubicBezTo>
                  <a:pt x="2649" y="578"/>
                  <a:pt x="2649" y="577"/>
                  <a:pt x="2650" y="577"/>
                </a:cubicBezTo>
                <a:cubicBezTo>
                  <a:pt x="2650" y="576"/>
                  <a:pt x="2650" y="576"/>
                  <a:pt x="2650" y="576"/>
                </a:cubicBezTo>
                <a:cubicBezTo>
                  <a:pt x="2652" y="576"/>
                  <a:pt x="2652" y="576"/>
                  <a:pt x="2652" y="576"/>
                </a:cubicBezTo>
                <a:cubicBezTo>
                  <a:pt x="2652" y="579"/>
                  <a:pt x="2655" y="582"/>
                  <a:pt x="2657" y="583"/>
                </a:cubicBezTo>
                <a:cubicBezTo>
                  <a:pt x="2657" y="585"/>
                  <a:pt x="2657" y="585"/>
                  <a:pt x="2657" y="585"/>
                </a:cubicBezTo>
                <a:cubicBezTo>
                  <a:pt x="2659" y="585"/>
                  <a:pt x="2659" y="585"/>
                  <a:pt x="2659" y="585"/>
                </a:cubicBezTo>
                <a:cubicBezTo>
                  <a:pt x="2659" y="584"/>
                  <a:pt x="2659" y="583"/>
                  <a:pt x="2659" y="581"/>
                </a:cubicBezTo>
                <a:cubicBezTo>
                  <a:pt x="2659" y="581"/>
                  <a:pt x="2659" y="581"/>
                  <a:pt x="2659" y="581"/>
                </a:cubicBezTo>
                <a:cubicBezTo>
                  <a:pt x="2659" y="580"/>
                  <a:pt x="2659" y="580"/>
                  <a:pt x="2659" y="580"/>
                </a:cubicBezTo>
                <a:cubicBezTo>
                  <a:pt x="2658" y="580"/>
                  <a:pt x="2658" y="580"/>
                  <a:pt x="2658" y="580"/>
                </a:cubicBezTo>
                <a:cubicBezTo>
                  <a:pt x="2658" y="575"/>
                  <a:pt x="2658" y="575"/>
                  <a:pt x="2658" y="575"/>
                </a:cubicBezTo>
                <a:cubicBezTo>
                  <a:pt x="2656" y="575"/>
                  <a:pt x="2656" y="575"/>
                  <a:pt x="2656" y="575"/>
                </a:cubicBezTo>
                <a:cubicBezTo>
                  <a:pt x="2656" y="575"/>
                  <a:pt x="2655" y="574"/>
                  <a:pt x="2655" y="573"/>
                </a:cubicBezTo>
                <a:cubicBezTo>
                  <a:pt x="2655" y="573"/>
                  <a:pt x="2655" y="573"/>
                  <a:pt x="2655" y="573"/>
                </a:cubicBezTo>
                <a:cubicBezTo>
                  <a:pt x="2655" y="570"/>
                  <a:pt x="2655" y="570"/>
                  <a:pt x="2655" y="570"/>
                </a:cubicBezTo>
                <a:cubicBezTo>
                  <a:pt x="2654" y="570"/>
                  <a:pt x="2654" y="570"/>
                  <a:pt x="2654" y="570"/>
                </a:cubicBezTo>
                <a:cubicBezTo>
                  <a:pt x="2654" y="569"/>
                  <a:pt x="2653" y="568"/>
                  <a:pt x="2653" y="567"/>
                </a:cubicBezTo>
                <a:cubicBezTo>
                  <a:pt x="2653" y="567"/>
                  <a:pt x="2653" y="567"/>
                  <a:pt x="2653" y="567"/>
                </a:cubicBezTo>
                <a:cubicBezTo>
                  <a:pt x="2653" y="565"/>
                  <a:pt x="2653" y="565"/>
                  <a:pt x="2653" y="565"/>
                </a:cubicBezTo>
                <a:cubicBezTo>
                  <a:pt x="2652" y="565"/>
                  <a:pt x="2652" y="565"/>
                  <a:pt x="2652" y="565"/>
                </a:cubicBezTo>
                <a:cubicBezTo>
                  <a:pt x="2652" y="563"/>
                  <a:pt x="2653" y="563"/>
                  <a:pt x="2653" y="563"/>
                </a:cubicBezTo>
                <a:cubicBezTo>
                  <a:pt x="2653" y="560"/>
                  <a:pt x="2653" y="558"/>
                  <a:pt x="2653" y="555"/>
                </a:cubicBezTo>
                <a:cubicBezTo>
                  <a:pt x="2654" y="555"/>
                  <a:pt x="2654" y="555"/>
                  <a:pt x="2655" y="554"/>
                </a:cubicBezTo>
                <a:cubicBezTo>
                  <a:pt x="2655" y="551"/>
                  <a:pt x="2655" y="551"/>
                  <a:pt x="2655" y="551"/>
                </a:cubicBezTo>
                <a:cubicBezTo>
                  <a:pt x="2655" y="551"/>
                  <a:pt x="2655" y="551"/>
                  <a:pt x="2655" y="551"/>
                </a:cubicBezTo>
                <a:cubicBezTo>
                  <a:pt x="2655" y="546"/>
                  <a:pt x="2655" y="546"/>
                  <a:pt x="2655" y="546"/>
                </a:cubicBezTo>
                <a:cubicBezTo>
                  <a:pt x="2656" y="545"/>
                  <a:pt x="2657" y="542"/>
                  <a:pt x="2658" y="541"/>
                </a:cubicBezTo>
                <a:cubicBezTo>
                  <a:pt x="2658" y="540"/>
                  <a:pt x="2658" y="540"/>
                  <a:pt x="2658" y="540"/>
                </a:cubicBezTo>
                <a:cubicBezTo>
                  <a:pt x="2659" y="540"/>
                  <a:pt x="2661" y="540"/>
                  <a:pt x="2662" y="540"/>
                </a:cubicBezTo>
                <a:cubicBezTo>
                  <a:pt x="2663" y="541"/>
                  <a:pt x="2664" y="541"/>
                  <a:pt x="2664" y="541"/>
                </a:cubicBezTo>
                <a:cubicBezTo>
                  <a:pt x="2664" y="542"/>
                  <a:pt x="2664" y="542"/>
                  <a:pt x="2664" y="542"/>
                </a:cubicBezTo>
                <a:cubicBezTo>
                  <a:pt x="2665" y="544"/>
                  <a:pt x="2667" y="544"/>
                  <a:pt x="2668" y="546"/>
                </a:cubicBezTo>
                <a:cubicBezTo>
                  <a:pt x="2668" y="546"/>
                  <a:pt x="2668" y="546"/>
                  <a:pt x="2668" y="546"/>
                </a:cubicBezTo>
                <a:cubicBezTo>
                  <a:pt x="2668" y="542"/>
                  <a:pt x="2668" y="542"/>
                  <a:pt x="2668" y="542"/>
                </a:cubicBezTo>
                <a:cubicBezTo>
                  <a:pt x="2668" y="542"/>
                  <a:pt x="2668" y="542"/>
                  <a:pt x="2668" y="542"/>
                </a:cubicBezTo>
                <a:cubicBezTo>
                  <a:pt x="2667" y="541"/>
                  <a:pt x="2668" y="541"/>
                  <a:pt x="2666" y="540"/>
                </a:cubicBezTo>
                <a:cubicBezTo>
                  <a:pt x="2666" y="538"/>
                  <a:pt x="2666" y="538"/>
                  <a:pt x="2666" y="538"/>
                </a:cubicBezTo>
                <a:cubicBezTo>
                  <a:pt x="2665" y="538"/>
                  <a:pt x="2665" y="537"/>
                  <a:pt x="2664" y="537"/>
                </a:cubicBezTo>
                <a:cubicBezTo>
                  <a:pt x="2664" y="536"/>
                  <a:pt x="2664" y="536"/>
                  <a:pt x="2664" y="536"/>
                </a:cubicBezTo>
                <a:cubicBezTo>
                  <a:pt x="2662" y="536"/>
                  <a:pt x="2662" y="536"/>
                  <a:pt x="2662" y="536"/>
                </a:cubicBezTo>
                <a:cubicBezTo>
                  <a:pt x="2662" y="534"/>
                  <a:pt x="2661" y="533"/>
                  <a:pt x="2659" y="532"/>
                </a:cubicBezTo>
                <a:cubicBezTo>
                  <a:pt x="2659" y="531"/>
                  <a:pt x="2660" y="529"/>
                  <a:pt x="2660" y="528"/>
                </a:cubicBezTo>
                <a:cubicBezTo>
                  <a:pt x="2660" y="528"/>
                  <a:pt x="2661" y="528"/>
                  <a:pt x="2661" y="527"/>
                </a:cubicBezTo>
                <a:cubicBezTo>
                  <a:pt x="2661" y="527"/>
                  <a:pt x="2661" y="527"/>
                  <a:pt x="2661" y="527"/>
                </a:cubicBezTo>
                <a:cubicBezTo>
                  <a:pt x="2661" y="522"/>
                  <a:pt x="2661" y="522"/>
                  <a:pt x="2661" y="522"/>
                </a:cubicBezTo>
                <a:cubicBezTo>
                  <a:pt x="2660" y="522"/>
                  <a:pt x="2660" y="522"/>
                  <a:pt x="2659" y="521"/>
                </a:cubicBezTo>
                <a:cubicBezTo>
                  <a:pt x="2659" y="520"/>
                  <a:pt x="2659" y="520"/>
                  <a:pt x="2659" y="520"/>
                </a:cubicBezTo>
                <a:cubicBezTo>
                  <a:pt x="2659" y="520"/>
                  <a:pt x="2659" y="520"/>
                  <a:pt x="2659" y="520"/>
                </a:cubicBezTo>
                <a:cubicBezTo>
                  <a:pt x="2659" y="517"/>
                  <a:pt x="2659" y="514"/>
                  <a:pt x="2660" y="510"/>
                </a:cubicBezTo>
                <a:cubicBezTo>
                  <a:pt x="2659" y="510"/>
                  <a:pt x="2659" y="510"/>
                  <a:pt x="2659" y="510"/>
                </a:cubicBezTo>
                <a:cubicBezTo>
                  <a:pt x="2659" y="508"/>
                  <a:pt x="2661" y="502"/>
                  <a:pt x="2661" y="500"/>
                </a:cubicBezTo>
                <a:cubicBezTo>
                  <a:pt x="2660" y="500"/>
                  <a:pt x="2660" y="500"/>
                  <a:pt x="2660" y="500"/>
                </a:cubicBezTo>
                <a:cubicBezTo>
                  <a:pt x="2660" y="498"/>
                  <a:pt x="2660" y="498"/>
                  <a:pt x="2660" y="498"/>
                </a:cubicBezTo>
                <a:cubicBezTo>
                  <a:pt x="2659" y="498"/>
                  <a:pt x="2659" y="498"/>
                  <a:pt x="2659" y="498"/>
                </a:cubicBezTo>
                <a:cubicBezTo>
                  <a:pt x="2658" y="497"/>
                  <a:pt x="2658" y="496"/>
                  <a:pt x="2658" y="494"/>
                </a:cubicBezTo>
                <a:cubicBezTo>
                  <a:pt x="2657" y="494"/>
                  <a:pt x="2657" y="494"/>
                  <a:pt x="2657" y="494"/>
                </a:cubicBezTo>
                <a:cubicBezTo>
                  <a:pt x="2657" y="493"/>
                  <a:pt x="2657" y="493"/>
                  <a:pt x="2657" y="493"/>
                </a:cubicBezTo>
                <a:cubicBezTo>
                  <a:pt x="2657" y="493"/>
                  <a:pt x="2657" y="493"/>
                  <a:pt x="2657" y="493"/>
                </a:cubicBezTo>
                <a:cubicBezTo>
                  <a:pt x="2657" y="490"/>
                  <a:pt x="2657" y="490"/>
                  <a:pt x="2657" y="490"/>
                </a:cubicBezTo>
                <a:cubicBezTo>
                  <a:pt x="2657" y="490"/>
                  <a:pt x="2657" y="490"/>
                  <a:pt x="2657" y="490"/>
                </a:cubicBezTo>
                <a:cubicBezTo>
                  <a:pt x="2657" y="489"/>
                  <a:pt x="2657" y="489"/>
                  <a:pt x="2657" y="488"/>
                </a:cubicBezTo>
                <a:cubicBezTo>
                  <a:pt x="2657" y="488"/>
                  <a:pt x="2657" y="487"/>
                  <a:pt x="2658" y="487"/>
                </a:cubicBezTo>
                <a:cubicBezTo>
                  <a:pt x="2658" y="483"/>
                  <a:pt x="2658" y="483"/>
                  <a:pt x="2658" y="483"/>
                </a:cubicBezTo>
                <a:cubicBezTo>
                  <a:pt x="2657" y="483"/>
                  <a:pt x="2657" y="483"/>
                  <a:pt x="2657" y="483"/>
                </a:cubicBezTo>
                <a:cubicBezTo>
                  <a:pt x="2657" y="482"/>
                  <a:pt x="2657" y="482"/>
                  <a:pt x="2657" y="482"/>
                </a:cubicBezTo>
                <a:cubicBezTo>
                  <a:pt x="2657" y="482"/>
                  <a:pt x="2657" y="482"/>
                  <a:pt x="2657" y="482"/>
                </a:cubicBezTo>
                <a:cubicBezTo>
                  <a:pt x="2656" y="481"/>
                  <a:pt x="2656" y="480"/>
                  <a:pt x="2656" y="479"/>
                </a:cubicBezTo>
                <a:cubicBezTo>
                  <a:pt x="2655" y="479"/>
                  <a:pt x="2655" y="479"/>
                  <a:pt x="2655" y="479"/>
                </a:cubicBezTo>
                <a:cubicBezTo>
                  <a:pt x="2655" y="480"/>
                  <a:pt x="2654" y="480"/>
                  <a:pt x="2654" y="482"/>
                </a:cubicBezTo>
                <a:cubicBezTo>
                  <a:pt x="2651" y="482"/>
                  <a:pt x="2651" y="482"/>
                  <a:pt x="2651" y="482"/>
                </a:cubicBezTo>
                <a:cubicBezTo>
                  <a:pt x="2652" y="485"/>
                  <a:pt x="2652" y="487"/>
                  <a:pt x="2653" y="490"/>
                </a:cubicBezTo>
                <a:cubicBezTo>
                  <a:pt x="2653" y="490"/>
                  <a:pt x="2653" y="490"/>
                  <a:pt x="2653" y="490"/>
                </a:cubicBezTo>
                <a:cubicBezTo>
                  <a:pt x="2653" y="493"/>
                  <a:pt x="2653" y="493"/>
                  <a:pt x="2653" y="493"/>
                </a:cubicBezTo>
                <a:cubicBezTo>
                  <a:pt x="2653" y="493"/>
                  <a:pt x="2649" y="495"/>
                  <a:pt x="2649" y="496"/>
                </a:cubicBezTo>
                <a:cubicBezTo>
                  <a:pt x="2648" y="496"/>
                  <a:pt x="2648" y="496"/>
                  <a:pt x="2648" y="496"/>
                </a:cubicBezTo>
                <a:cubicBezTo>
                  <a:pt x="2648" y="499"/>
                  <a:pt x="2648" y="499"/>
                  <a:pt x="2648" y="499"/>
                </a:cubicBezTo>
                <a:cubicBezTo>
                  <a:pt x="2647" y="500"/>
                  <a:pt x="2647" y="500"/>
                  <a:pt x="2646" y="500"/>
                </a:cubicBezTo>
                <a:cubicBezTo>
                  <a:pt x="2646" y="502"/>
                  <a:pt x="2646" y="504"/>
                  <a:pt x="2647" y="506"/>
                </a:cubicBezTo>
                <a:cubicBezTo>
                  <a:pt x="2646" y="506"/>
                  <a:pt x="2646" y="506"/>
                  <a:pt x="2646" y="506"/>
                </a:cubicBezTo>
                <a:cubicBezTo>
                  <a:pt x="2646" y="509"/>
                  <a:pt x="2646" y="509"/>
                  <a:pt x="2646" y="509"/>
                </a:cubicBezTo>
                <a:cubicBezTo>
                  <a:pt x="2645" y="509"/>
                  <a:pt x="2645" y="509"/>
                  <a:pt x="2645" y="509"/>
                </a:cubicBezTo>
                <a:cubicBezTo>
                  <a:pt x="2646" y="516"/>
                  <a:pt x="2646" y="516"/>
                  <a:pt x="2646" y="516"/>
                </a:cubicBezTo>
                <a:cubicBezTo>
                  <a:pt x="2647" y="516"/>
                  <a:pt x="2647" y="516"/>
                  <a:pt x="2647" y="516"/>
                </a:cubicBezTo>
                <a:cubicBezTo>
                  <a:pt x="2647" y="517"/>
                  <a:pt x="2647" y="517"/>
                  <a:pt x="2647" y="517"/>
                </a:cubicBezTo>
                <a:cubicBezTo>
                  <a:pt x="2647" y="517"/>
                  <a:pt x="2647" y="517"/>
                  <a:pt x="2647" y="517"/>
                </a:cubicBezTo>
                <a:cubicBezTo>
                  <a:pt x="2647" y="520"/>
                  <a:pt x="2647" y="520"/>
                  <a:pt x="2647" y="520"/>
                </a:cubicBezTo>
                <a:cubicBezTo>
                  <a:pt x="2648" y="520"/>
                  <a:pt x="2648" y="520"/>
                  <a:pt x="2648" y="520"/>
                </a:cubicBezTo>
                <a:cubicBezTo>
                  <a:pt x="2648" y="522"/>
                  <a:pt x="2648" y="524"/>
                  <a:pt x="2647" y="526"/>
                </a:cubicBezTo>
                <a:cubicBezTo>
                  <a:pt x="2648" y="526"/>
                  <a:pt x="2648" y="526"/>
                  <a:pt x="2648" y="526"/>
                </a:cubicBezTo>
                <a:cubicBezTo>
                  <a:pt x="2648" y="529"/>
                  <a:pt x="2648" y="532"/>
                  <a:pt x="2649" y="535"/>
                </a:cubicBezTo>
                <a:cubicBezTo>
                  <a:pt x="2648" y="535"/>
                  <a:pt x="2648" y="535"/>
                  <a:pt x="2648" y="535"/>
                </a:cubicBezTo>
                <a:cubicBezTo>
                  <a:pt x="2648" y="542"/>
                  <a:pt x="2648" y="542"/>
                  <a:pt x="2648" y="542"/>
                </a:cubicBezTo>
                <a:cubicBezTo>
                  <a:pt x="2647" y="542"/>
                  <a:pt x="2647" y="542"/>
                  <a:pt x="2647" y="542"/>
                </a:cubicBezTo>
                <a:cubicBezTo>
                  <a:pt x="2647" y="545"/>
                  <a:pt x="2648" y="548"/>
                  <a:pt x="2648" y="550"/>
                </a:cubicBezTo>
                <a:cubicBezTo>
                  <a:pt x="2647" y="550"/>
                  <a:pt x="2647" y="550"/>
                  <a:pt x="2647" y="550"/>
                </a:cubicBezTo>
                <a:cubicBezTo>
                  <a:pt x="2647" y="551"/>
                  <a:pt x="2647" y="551"/>
                  <a:pt x="2647" y="551"/>
                </a:cubicBezTo>
                <a:cubicBezTo>
                  <a:pt x="2647" y="551"/>
                  <a:pt x="2647" y="551"/>
                  <a:pt x="2647" y="551"/>
                </a:cubicBezTo>
                <a:cubicBezTo>
                  <a:pt x="2646" y="553"/>
                  <a:pt x="2648" y="558"/>
                  <a:pt x="2649" y="559"/>
                </a:cubicBezTo>
                <a:cubicBezTo>
                  <a:pt x="2648" y="562"/>
                  <a:pt x="2648" y="564"/>
                  <a:pt x="2648" y="567"/>
                </a:cubicBezTo>
                <a:cubicBezTo>
                  <a:pt x="2647" y="567"/>
                  <a:pt x="2647" y="567"/>
                  <a:pt x="2647" y="567"/>
                </a:cubicBezTo>
                <a:cubicBezTo>
                  <a:pt x="2647" y="568"/>
                  <a:pt x="2647" y="568"/>
                  <a:pt x="2647" y="568"/>
                </a:cubicBezTo>
                <a:cubicBezTo>
                  <a:pt x="2647" y="568"/>
                  <a:pt x="2647" y="568"/>
                  <a:pt x="2647" y="568"/>
                </a:cubicBezTo>
                <a:cubicBezTo>
                  <a:pt x="2647" y="572"/>
                  <a:pt x="2647" y="572"/>
                  <a:pt x="2647" y="572"/>
                </a:cubicBezTo>
                <a:cubicBezTo>
                  <a:pt x="2647" y="572"/>
                  <a:pt x="2647" y="572"/>
                  <a:pt x="2647" y="572"/>
                </a:cubicBezTo>
                <a:cubicBezTo>
                  <a:pt x="2647" y="573"/>
                  <a:pt x="2647" y="575"/>
                  <a:pt x="2647" y="576"/>
                </a:cubicBezTo>
                <a:lnTo>
                  <a:pt x="2646" y="576"/>
                </a:lnTo>
                <a:close/>
                <a:moveTo>
                  <a:pt x="312" y="491"/>
                </a:moveTo>
                <a:cubicBezTo>
                  <a:pt x="312" y="490"/>
                  <a:pt x="312" y="489"/>
                  <a:pt x="312" y="489"/>
                </a:cubicBezTo>
                <a:cubicBezTo>
                  <a:pt x="310" y="489"/>
                  <a:pt x="310" y="489"/>
                  <a:pt x="310" y="489"/>
                </a:cubicBezTo>
                <a:cubicBezTo>
                  <a:pt x="310" y="488"/>
                  <a:pt x="312" y="487"/>
                  <a:pt x="310" y="486"/>
                </a:cubicBezTo>
                <a:cubicBezTo>
                  <a:pt x="309" y="485"/>
                  <a:pt x="310" y="486"/>
                  <a:pt x="308" y="485"/>
                </a:cubicBezTo>
                <a:cubicBezTo>
                  <a:pt x="307" y="487"/>
                  <a:pt x="306" y="486"/>
                  <a:pt x="305" y="487"/>
                </a:cubicBezTo>
                <a:cubicBezTo>
                  <a:pt x="305" y="487"/>
                  <a:pt x="305" y="487"/>
                  <a:pt x="305" y="487"/>
                </a:cubicBezTo>
                <a:cubicBezTo>
                  <a:pt x="305" y="487"/>
                  <a:pt x="305" y="487"/>
                  <a:pt x="305" y="487"/>
                </a:cubicBezTo>
                <a:cubicBezTo>
                  <a:pt x="305" y="489"/>
                  <a:pt x="305" y="489"/>
                  <a:pt x="305" y="489"/>
                </a:cubicBezTo>
                <a:cubicBezTo>
                  <a:pt x="306" y="490"/>
                  <a:pt x="305" y="489"/>
                  <a:pt x="306" y="490"/>
                </a:cubicBezTo>
                <a:cubicBezTo>
                  <a:pt x="305" y="490"/>
                  <a:pt x="305" y="490"/>
                  <a:pt x="305" y="490"/>
                </a:cubicBezTo>
                <a:cubicBezTo>
                  <a:pt x="305" y="493"/>
                  <a:pt x="307" y="494"/>
                  <a:pt x="308" y="496"/>
                </a:cubicBezTo>
                <a:cubicBezTo>
                  <a:pt x="309" y="497"/>
                  <a:pt x="310" y="497"/>
                  <a:pt x="311" y="497"/>
                </a:cubicBezTo>
                <a:cubicBezTo>
                  <a:pt x="312" y="499"/>
                  <a:pt x="312" y="499"/>
                  <a:pt x="314" y="500"/>
                </a:cubicBezTo>
                <a:cubicBezTo>
                  <a:pt x="313" y="497"/>
                  <a:pt x="312" y="497"/>
                  <a:pt x="312" y="495"/>
                </a:cubicBezTo>
                <a:cubicBezTo>
                  <a:pt x="313" y="495"/>
                  <a:pt x="313" y="494"/>
                  <a:pt x="314" y="494"/>
                </a:cubicBezTo>
                <a:cubicBezTo>
                  <a:pt x="314" y="494"/>
                  <a:pt x="314" y="494"/>
                  <a:pt x="314" y="494"/>
                </a:cubicBezTo>
                <a:cubicBezTo>
                  <a:pt x="314" y="493"/>
                  <a:pt x="314" y="493"/>
                  <a:pt x="314" y="493"/>
                </a:cubicBezTo>
                <a:cubicBezTo>
                  <a:pt x="313" y="493"/>
                  <a:pt x="313" y="493"/>
                  <a:pt x="312" y="492"/>
                </a:cubicBezTo>
                <a:cubicBezTo>
                  <a:pt x="312" y="491"/>
                  <a:pt x="312" y="492"/>
                  <a:pt x="312" y="491"/>
                </a:cubicBezTo>
                <a:close/>
                <a:moveTo>
                  <a:pt x="328" y="487"/>
                </a:moveTo>
                <a:cubicBezTo>
                  <a:pt x="328" y="486"/>
                  <a:pt x="328" y="486"/>
                  <a:pt x="328" y="486"/>
                </a:cubicBezTo>
                <a:cubicBezTo>
                  <a:pt x="326" y="486"/>
                  <a:pt x="326" y="486"/>
                  <a:pt x="326" y="486"/>
                </a:cubicBezTo>
                <a:cubicBezTo>
                  <a:pt x="327" y="487"/>
                  <a:pt x="326" y="486"/>
                  <a:pt x="328" y="487"/>
                </a:cubicBezTo>
                <a:close/>
                <a:moveTo>
                  <a:pt x="1489" y="487"/>
                </a:moveTo>
                <a:cubicBezTo>
                  <a:pt x="1488" y="487"/>
                  <a:pt x="1487" y="487"/>
                  <a:pt x="1486" y="487"/>
                </a:cubicBezTo>
                <a:cubicBezTo>
                  <a:pt x="1486" y="488"/>
                  <a:pt x="1486" y="488"/>
                  <a:pt x="1486" y="488"/>
                </a:cubicBezTo>
                <a:cubicBezTo>
                  <a:pt x="1485" y="488"/>
                  <a:pt x="1485" y="488"/>
                  <a:pt x="1485" y="488"/>
                </a:cubicBezTo>
                <a:cubicBezTo>
                  <a:pt x="1485" y="489"/>
                  <a:pt x="1485" y="489"/>
                  <a:pt x="1485" y="489"/>
                </a:cubicBezTo>
                <a:cubicBezTo>
                  <a:pt x="1487" y="488"/>
                  <a:pt x="1488" y="488"/>
                  <a:pt x="1489" y="488"/>
                </a:cubicBezTo>
                <a:lnTo>
                  <a:pt x="1489" y="487"/>
                </a:lnTo>
                <a:close/>
                <a:moveTo>
                  <a:pt x="739" y="491"/>
                </a:moveTo>
                <a:cubicBezTo>
                  <a:pt x="740" y="492"/>
                  <a:pt x="744" y="493"/>
                  <a:pt x="746" y="493"/>
                </a:cubicBezTo>
                <a:cubicBezTo>
                  <a:pt x="746" y="491"/>
                  <a:pt x="746" y="491"/>
                  <a:pt x="746" y="491"/>
                </a:cubicBezTo>
                <a:cubicBezTo>
                  <a:pt x="744" y="490"/>
                  <a:pt x="744" y="489"/>
                  <a:pt x="742" y="488"/>
                </a:cubicBezTo>
                <a:cubicBezTo>
                  <a:pt x="742" y="487"/>
                  <a:pt x="742" y="487"/>
                  <a:pt x="742" y="487"/>
                </a:cubicBezTo>
                <a:cubicBezTo>
                  <a:pt x="741" y="487"/>
                  <a:pt x="740" y="488"/>
                  <a:pt x="739" y="488"/>
                </a:cubicBezTo>
                <a:cubicBezTo>
                  <a:pt x="738" y="489"/>
                  <a:pt x="739" y="488"/>
                  <a:pt x="738" y="489"/>
                </a:cubicBezTo>
                <a:cubicBezTo>
                  <a:pt x="738" y="491"/>
                  <a:pt x="738" y="490"/>
                  <a:pt x="739" y="491"/>
                </a:cubicBezTo>
                <a:close/>
                <a:moveTo>
                  <a:pt x="2349" y="493"/>
                </a:moveTo>
                <a:cubicBezTo>
                  <a:pt x="2350" y="493"/>
                  <a:pt x="2350" y="493"/>
                  <a:pt x="2350" y="492"/>
                </a:cubicBezTo>
                <a:cubicBezTo>
                  <a:pt x="2351" y="492"/>
                  <a:pt x="2351" y="492"/>
                  <a:pt x="2351" y="492"/>
                </a:cubicBezTo>
                <a:cubicBezTo>
                  <a:pt x="2351" y="492"/>
                  <a:pt x="2351" y="492"/>
                  <a:pt x="2351" y="492"/>
                </a:cubicBezTo>
                <a:cubicBezTo>
                  <a:pt x="2349" y="492"/>
                  <a:pt x="2349" y="492"/>
                  <a:pt x="2349" y="492"/>
                </a:cubicBezTo>
                <a:cubicBezTo>
                  <a:pt x="2349" y="492"/>
                  <a:pt x="2349" y="493"/>
                  <a:pt x="2349" y="493"/>
                </a:cubicBezTo>
                <a:close/>
                <a:moveTo>
                  <a:pt x="335" y="496"/>
                </a:moveTo>
                <a:cubicBezTo>
                  <a:pt x="335" y="496"/>
                  <a:pt x="335" y="496"/>
                  <a:pt x="335" y="496"/>
                </a:cubicBezTo>
                <a:cubicBezTo>
                  <a:pt x="335" y="496"/>
                  <a:pt x="335" y="496"/>
                  <a:pt x="335" y="496"/>
                </a:cubicBezTo>
                <a:cubicBezTo>
                  <a:pt x="335" y="496"/>
                  <a:pt x="335" y="496"/>
                  <a:pt x="335" y="496"/>
                </a:cubicBezTo>
                <a:cubicBezTo>
                  <a:pt x="336" y="496"/>
                  <a:pt x="336" y="496"/>
                  <a:pt x="336" y="496"/>
                </a:cubicBezTo>
                <a:cubicBezTo>
                  <a:pt x="336" y="495"/>
                  <a:pt x="336" y="495"/>
                  <a:pt x="336" y="495"/>
                </a:cubicBezTo>
                <a:cubicBezTo>
                  <a:pt x="335" y="495"/>
                  <a:pt x="335" y="495"/>
                  <a:pt x="334" y="494"/>
                </a:cubicBezTo>
                <a:cubicBezTo>
                  <a:pt x="335" y="496"/>
                  <a:pt x="334" y="495"/>
                  <a:pt x="335" y="496"/>
                </a:cubicBezTo>
                <a:close/>
                <a:moveTo>
                  <a:pt x="339" y="499"/>
                </a:moveTo>
                <a:cubicBezTo>
                  <a:pt x="338" y="499"/>
                  <a:pt x="338" y="499"/>
                  <a:pt x="338" y="499"/>
                </a:cubicBezTo>
                <a:cubicBezTo>
                  <a:pt x="338" y="501"/>
                  <a:pt x="338" y="501"/>
                  <a:pt x="338" y="501"/>
                </a:cubicBezTo>
                <a:cubicBezTo>
                  <a:pt x="339" y="501"/>
                  <a:pt x="339" y="501"/>
                  <a:pt x="339" y="501"/>
                </a:cubicBezTo>
                <a:cubicBezTo>
                  <a:pt x="339" y="500"/>
                  <a:pt x="339" y="500"/>
                  <a:pt x="339" y="499"/>
                </a:cubicBezTo>
                <a:close/>
                <a:moveTo>
                  <a:pt x="962" y="506"/>
                </a:moveTo>
                <a:cubicBezTo>
                  <a:pt x="959" y="506"/>
                  <a:pt x="960" y="507"/>
                  <a:pt x="957" y="507"/>
                </a:cubicBezTo>
                <a:cubicBezTo>
                  <a:pt x="957" y="506"/>
                  <a:pt x="957" y="506"/>
                  <a:pt x="957" y="506"/>
                </a:cubicBezTo>
                <a:cubicBezTo>
                  <a:pt x="956" y="506"/>
                  <a:pt x="952" y="507"/>
                  <a:pt x="952" y="508"/>
                </a:cubicBezTo>
                <a:cubicBezTo>
                  <a:pt x="952" y="510"/>
                  <a:pt x="952" y="510"/>
                  <a:pt x="952" y="510"/>
                </a:cubicBezTo>
                <a:cubicBezTo>
                  <a:pt x="951" y="510"/>
                  <a:pt x="951" y="510"/>
                  <a:pt x="950" y="510"/>
                </a:cubicBezTo>
                <a:cubicBezTo>
                  <a:pt x="950" y="512"/>
                  <a:pt x="951" y="512"/>
                  <a:pt x="951" y="513"/>
                </a:cubicBezTo>
                <a:cubicBezTo>
                  <a:pt x="950" y="514"/>
                  <a:pt x="949" y="514"/>
                  <a:pt x="947" y="514"/>
                </a:cubicBezTo>
                <a:cubicBezTo>
                  <a:pt x="947" y="517"/>
                  <a:pt x="947" y="517"/>
                  <a:pt x="947" y="517"/>
                </a:cubicBezTo>
                <a:cubicBezTo>
                  <a:pt x="947" y="518"/>
                  <a:pt x="946" y="518"/>
                  <a:pt x="946" y="519"/>
                </a:cubicBezTo>
                <a:cubicBezTo>
                  <a:pt x="947" y="519"/>
                  <a:pt x="947" y="519"/>
                  <a:pt x="947" y="519"/>
                </a:cubicBezTo>
                <a:cubicBezTo>
                  <a:pt x="947" y="519"/>
                  <a:pt x="947" y="519"/>
                  <a:pt x="947" y="519"/>
                </a:cubicBezTo>
                <a:cubicBezTo>
                  <a:pt x="946" y="519"/>
                  <a:pt x="946" y="519"/>
                  <a:pt x="946" y="519"/>
                </a:cubicBezTo>
                <a:cubicBezTo>
                  <a:pt x="946" y="521"/>
                  <a:pt x="946" y="521"/>
                  <a:pt x="946" y="521"/>
                </a:cubicBezTo>
                <a:cubicBezTo>
                  <a:pt x="946" y="521"/>
                  <a:pt x="946" y="521"/>
                  <a:pt x="946" y="521"/>
                </a:cubicBezTo>
                <a:cubicBezTo>
                  <a:pt x="946" y="524"/>
                  <a:pt x="946" y="524"/>
                  <a:pt x="946" y="524"/>
                </a:cubicBezTo>
                <a:cubicBezTo>
                  <a:pt x="946" y="524"/>
                  <a:pt x="946" y="524"/>
                  <a:pt x="946" y="524"/>
                </a:cubicBezTo>
                <a:cubicBezTo>
                  <a:pt x="946" y="526"/>
                  <a:pt x="946" y="528"/>
                  <a:pt x="946" y="530"/>
                </a:cubicBezTo>
                <a:cubicBezTo>
                  <a:pt x="944" y="530"/>
                  <a:pt x="944" y="530"/>
                  <a:pt x="944" y="531"/>
                </a:cubicBezTo>
                <a:cubicBezTo>
                  <a:pt x="943" y="531"/>
                  <a:pt x="943" y="531"/>
                  <a:pt x="943" y="531"/>
                </a:cubicBezTo>
                <a:cubicBezTo>
                  <a:pt x="943" y="532"/>
                  <a:pt x="943" y="533"/>
                  <a:pt x="944" y="533"/>
                </a:cubicBezTo>
                <a:cubicBezTo>
                  <a:pt x="946" y="533"/>
                  <a:pt x="946" y="533"/>
                  <a:pt x="948" y="534"/>
                </a:cubicBezTo>
                <a:cubicBezTo>
                  <a:pt x="948" y="535"/>
                  <a:pt x="948" y="535"/>
                  <a:pt x="948" y="535"/>
                </a:cubicBezTo>
                <a:cubicBezTo>
                  <a:pt x="946" y="536"/>
                  <a:pt x="946" y="536"/>
                  <a:pt x="946" y="538"/>
                </a:cubicBezTo>
                <a:cubicBezTo>
                  <a:pt x="944" y="537"/>
                  <a:pt x="944" y="536"/>
                  <a:pt x="941" y="536"/>
                </a:cubicBezTo>
                <a:cubicBezTo>
                  <a:pt x="941" y="537"/>
                  <a:pt x="941" y="537"/>
                  <a:pt x="940" y="538"/>
                </a:cubicBezTo>
                <a:cubicBezTo>
                  <a:pt x="940" y="538"/>
                  <a:pt x="940" y="538"/>
                  <a:pt x="940" y="538"/>
                </a:cubicBezTo>
                <a:cubicBezTo>
                  <a:pt x="940" y="539"/>
                  <a:pt x="941" y="539"/>
                  <a:pt x="941" y="540"/>
                </a:cubicBezTo>
                <a:cubicBezTo>
                  <a:pt x="940" y="540"/>
                  <a:pt x="940" y="540"/>
                  <a:pt x="939" y="540"/>
                </a:cubicBezTo>
                <a:cubicBezTo>
                  <a:pt x="939" y="540"/>
                  <a:pt x="939" y="541"/>
                  <a:pt x="938" y="540"/>
                </a:cubicBezTo>
                <a:cubicBezTo>
                  <a:pt x="938" y="540"/>
                  <a:pt x="938" y="540"/>
                  <a:pt x="938" y="540"/>
                </a:cubicBezTo>
                <a:cubicBezTo>
                  <a:pt x="936" y="540"/>
                  <a:pt x="936" y="540"/>
                  <a:pt x="936" y="540"/>
                </a:cubicBezTo>
                <a:cubicBezTo>
                  <a:pt x="936" y="540"/>
                  <a:pt x="936" y="540"/>
                  <a:pt x="936" y="540"/>
                </a:cubicBezTo>
                <a:cubicBezTo>
                  <a:pt x="936" y="540"/>
                  <a:pt x="936" y="540"/>
                  <a:pt x="936" y="540"/>
                </a:cubicBezTo>
                <a:cubicBezTo>
                  <a:pt x="936" y="542"/>
                  <a:pt x="936" y="542"/>
                  <a:pt x="936" y="542"/>
                </a:cubicBezTo>
                <a:cubicBezTo>
                  <a:pt x="938" y="542"/>
                  <a:pt x="939" y="542"/>
                  <a:pt x="942" y="542"/>
                </a:cubicBezTo>
                <a:cubicBezTo>
                  <a:pt x="941" y="544"/>
                  <a:pt x="942" y="543"/>
                  <a:pt x="941" y="544"/>
                </a:cubicBezTo>
                <a:cubicBezTo>
                  <a:pt x="940" y="545"/>
                  <a:pt x="941" y="544"/>
                  <a:pt x="940" y="544"/>
                </a:cubicBezTo>
                <a:cubicBezTo>
                  <a:pt x="940" y="543"/>
                  <a:pt x="940" y="543"/>
                  <a:pt x="940" y="543"/>
                </a:cubicBezTo>
                <a:cubicBezTo>
                  <a:pt x="940" y="543"/>
                  <a:pt x="939" y="544"/>
                  <a:pt x="938" y="544"/>
                </a:cubicBezTo>
                <a:cubicBezTo>
                  <a:pt x="938" y="546"/>
                  <a:pt x="938" y="546"/>
                  <a:pt x="938" y="546"/>
                </a:cubicBezTo>
                <a:cubicBezTo>
                  <a:pt x="936" y="547"/>
                  <a:pt x="935" y="549"/>
                  <a:pt x="934" y="550"/>
                </a:cubicBezTo>
                <a:cubicBezTo>
                  <a:pt x="933" y="550"/>
                  <a:pt x="933" y="550"/>
                  <a:pt x="933" y="550"/>
                </a:cubicBezTo>
                <a:cubicBezTo>
                  <a:pt x="934" y="552"/>
                  <a:pt x="934" y="553"/>
                  <a:pt x="934" y="554"/>
                </a:cubicBezTo>
                <a:cubicBezTo>
                  <a:pt x="936" y="554"/>
                  <a:pt x="936" y="554"/>
                  <a:pt x="936" y="554"/>
                </a:cubicBezTo>
                <a:cubicBezTo>
                  <a:pt x="936" y="555"/>
                  <a:pt x="936" y="555"/>
                  <a:pt x="936" y="555"/>
                </a:cubicBezTo>
                <a:cubicBezTo>
                  <a:pt x="937" y="555"/>
                  <a:pt x="938" y="555"/>
                  <a:pt x="939" y="554"/>
                </a:cubicBezTo>
                <a:cubicBezTo>
                  <a:pt x="939" y="554"/>
                  <a:pt x="939" y="553"/>
                  <a:pt x="940" y="552"/>
                </a:cubicBezTo>
                <a:cubicBezTo>
                  <a:pt x="941" y="553"/>
                  <a:pt x="942" y="553"/>
                  <a:pt x="943" y="553"/>
                </a:cubicBezTo>
                <a:cubicBezTo>
                  <a:pt x="943" y="552"/>
                  <a:pt x="943" y="552"/>
                  <a:pt x="943" y="552"/>
                </a:cubicBezTo>
                <a:cubicBezTo>
                  <a:pt x="947" y="552"/>
                  <a:pt x="947" y="552"/>
                  <a:pt x="947" y="552"/>
                </a:cubicBezTo>
                <a:cubicBezTo>
                  <a:pt x="947" y="552"/>
                  <a:pt x="947" y="553"/>
                  <a:pt x="949" y="553"/>
                </a:cubicBezTo>
                <a:cubicBezTo>
                  <a:pt x="949" y="552"/>
                  <a:pt x="949" y="552"/>
                  <a:pt x="949" y="552"/>
                </a:cubicBezTo>
                <a:cubicBezTo>
                  <a:pt x="950" y="552"/>
                  <a:pt x="950" y="552"/>
                  <a:pt x="950" y="552"/>
                </a:cubicBezTo>
                <a:cubicBezTo>
                  <a:pt x="950" y="553"/>
                  <a:pt x="950" y="553"/>
                  <a:pt x="950" y="553"/>
                </a:cubicBezTo>
                <a:cubicBezTo>
                  <a:pt x="951" y="553"/>
                  <a:pt x="951" y="553"/>
                  <a:pt x="951" y="553"/>
                </a:cubicBezTo>
                <a:cubicBezTo>
                  <a:pt x="951" y="552"/>
                  <a:pt x="951" y="552"/>
                  <a:pt x="951" y="552"/>
                </a:cubicBezTo>
                <a:cubicBezTo>
                  <a:pt x="952" y="552"/>
                  <a:pt x="952" y="552"/>
                  <a:pt x="952" y="552"/>
                </a:cubicBezTo>
                <a:cubicBezTo>
                  <a:pt x="952" y="553"/>
                  <a:pt x="952" y="553"/>
                  <a:pt x="952" y="553"/>
                </a:cubicBezTo>
                <a:cubicBezTo>
                  <a:pt x="954" y="553"/>
                  <a:pt x="954" y="553"/>
                  <a:pt x="954" y="553"/>
                </a:cubicBezTo>
                <a:cubicBezTo>
                  <a:pt x="954" y="554"/>
                  <a:pt x="954" y="554"/>
                  <a:pt x="954" y="554"/>
                </a:cubicBezTo>
                <a:cubicBezTo>
                  <a:pt x="955" y="555"/>
                  <a:pt x="955" y="554"/>
                  <a:pt x="955" y="554"/>
                </a:cubicBezTo>
                <a:cubicBezTo>
                  <a:pt x="957" y="554"/>
                  <a:pt x="957" y="554"/>
                  <a:pt x="957" y="554"/>
                </a:cubicBezTo>
                <a:cubicBezTo>
                  <a:pt x="958" y="552"/>
                  <a:pt x="957" y="553"/>
                  <a:pt x="958" y="552"/>
                </a:cubicBezTo>
                <a:cubicBezTo>
                  <a:pt x="959" y="552"/>
                  <a:pt x="958" y="552"/>
                  <a:pt x="959" y="552"/>
                </a:cubicBezTo>
                <a:cubicBezTo>
                  <a:pt x="959" y="552"/>
                  <a:pt x="959" y="553"/>
                  <a:pt x="959" y="554"/>
                </a:cubicBezTo>
                <a:cubicBezTo>
                  <a:pt x="961" y="553"/>
                  <a:pt x="962" y="553"/>
                  <a:pt x="963" y="553"/>
                </a:cubicBezTo>
                <a:cubicBezTo>
                  <a:pt x="963" y="554"/>
                  <a:pt x="963" y="554"/>
                  <a:pt x="963" y="554"/>
                </a:cubicBezTo>
                <a:cubicBezTo>
                  <a:pt x="964" y="554"/>
                  <a:pt x="964" y="554"/>
                  <a:pt x="964" y="554"/>
                </a:cubicBezTo>
                <a:cubicBezTo>
                  <a:pt x="964" y="553"/>
                  <a:pt x="964" y="553"/>
                  <a:pt x="964" y="553"/>
                </a:cubicBezTo>
                <a:cubicBezTo>
                  <a:pt x="967" y="553"/>
                  <a:pt x="967" y="553"/>
                  <a:pt x="967" y="553"/>
                </a:cubicBezTo>
                <a:cubicBezTo>
                  <a:pt x="968" y="553"/>
                  <a:pt x="968" y="552"/>
                  <a:pt x="968" y="552"/>
                </a:cubicBezTo>
                <a:cubicBezTo>
                  <a:pt x="972" y="552"/>
                  <a:pt x="972" y="552"/>
                  <a:pt x="972" y="552"/>
                </a:cubicBezTo>
                <a:cubicBezTo>
                  <a:pt x="972" y="554"/>
                  <a:pt x="972" y="554"/>
                  <a:pt x="971" y="555"/>
                </a:cubicBezTo>
                <a:cubicBezTo>
                  <a:pt x="971" y="556"/>
                  <a:pt x="971" y="556"/>
                  <a:pt x="971" y="556"/>
                </a:cubicBezTo>
                <a:cubicBezTo>
                  <a:pt x="976" y="556"/>
                  <a:pt x="974" y="554"/>
                  <a:pt x="976" y="552"/>
                </a:cubicBezTo>
                <a:cubicBezTo>
                  <a:pt x="976" y="552"/>
                  <a:pt x="976" y="552"/>
                  <a:pt x="976" y="552"/>
                </a:cubicBezTo>
                <a:cubicBezTo>
                  <a:pt x="978" y="552"/>
                  <a:pt x="978" y="552"/>
                  <a:pt x="978" y="552"/>
                </a:cubicBezTo>
                <a:cubicBezTo>
                  <a:pt x="977" y="555"/>
                  <a:pt x="976" y="554"/>
                  <a:pt x="975" y="556"/>
                </a:cubicBezTo>
                <a:cubicBezTo>
                  <a:pt x="974" y="556"/>
                  <a:pt x="974" y="556"/>
                  <a:pt x="974" y="556"/>
                </a:cubicBezTo>
                <a:cubicBezTo>
                  <a:pt x="974" y="557"/>
                  <a:pt x="973" y="558"/>
                  <a:pt x="973" y="560"/>
                </a:cubicBezTo>
                <a:cubicBezTo>
                  <a:pt x="971" y="560"/>
                  <a:pt x="971" y="560"/>
                  <a:pt x="971" y="563"/>
                </a:cubicBezTo>
                <a:cubicBezTo>
                  <a:pt x="973" y="563"/>
                  <a:pt x="975" y="561"/>
                  <a:pt x="976" y="559"/>
                </a:cubicBezTo>
                <a:cubicBezTo>
                  <a:pt x="977" y="559"/>
                  <a:pt x="977" y="559"/>
                  <a:pt x="977" y="559"/>
                </a:cubicBezTo>
                <a:cubicBezTo>
                  <a:pt x="977" y="558"/>
                  <a:pt x="977" y="558"/>
                  <a:pt x="977" y="557"/>
                </a:cubicBezTo>
                <a:cubicBezTo>
                  <a:pt x="978" y="556"/>
                  <a:pt x="979" y="555"/>
                  <a:pt x="981" y="555"/>
                </a:cubicBezTo>
                <a:cubicBezTo>
                  <a:pt x="982" y="553"/>
                  <a:pt x="982" y="553"/>
                  <a:pt x="982" y="552"/>
                </a:cubicBezTo>
                <a:cubicBezTo>
                  <a:pt x="984" y="552"/>
                  <a:pt x="984" y="552"/>
                  <a:pt x="984" y="552"/>
                </a:cubicBezTo>
                <a:cubicBezTo>
                  <a:pt x="984" y="554"/>
                  <a:pt x="984" y="554"/>
                  <a:pt x="986" y="555"/>
                </a:cubicBezTo>
                <a:cubicBezTo>
                  <a:pt x="986" y="558"/>
                  <a:pt x="986" y="558"/>
                  <a:pt x="986" y="558"/>
                </a:cubicBezTo>
                <a:cubicBezTo>
                  <a:pt x="986" y="558"/>
                  <a:pt x="986" y="558"/>
                  <a:pt x="986" y="558"/>
                </a:cubicBezTo>
                <a:cubicBezTo>
                  <a:pt x="984" y="558"/>
                  <a:pt x="984" y="558"/>
                  <a:pt x="984" y="558"/>
                </a:cubicBezTo>
                <a:cubicBezTo>
                  <a:pt x="984" y="560"/>
                  <a:pt x="984" y="561"/>
                  <a:pt x="984" y="563"/>
                </a:cubicBezTo>
                <a:cubicBezTo>
                  <a:pt x="984" y="563"/>
                  <a:pt x="984" y="563"/>
                  <a:pt x="984" y="563"/>
                </a:cubicBezTo>
                <a:cubicBezTo>
                  <a:pt x="984" y="564"/>
                  <a:pt x="984" y="564"/>
                  <a:pt x="984" y="564"/>
                </a:cubicBezTo>
                <a:cubicBezTo>
                  <a:pt x="985" y="564"/>
                  <a:pt x="985" y="564"/>
                  <a:pt x="985" y="564"/>
                </a:cubicBezTo>
                <a:cubicBezTo>
                  <a:pt x="985" y="563"/>
                  <a:pt x="985" y="563"/>
                  <a:pt x="985" y="563"/>
                </a:cubicBezTo>
                <a:cubicBezTo>
                  <a:pt x="986" y="562"/>
                  <a:pt x="987" y="561"/>
                  <a:pt x="987" y="559"/>
                </a:cubicBezTo>
                <a:cubicBezTo>
                  <a:pt x="988" y="559"/>
                  <a:pt x="989" y="559"/>
                  <a:pt x="990" y="560"/>
                </a:cubicBezTo>
                <a:cubicBezTo>
                  <a:pt x="990" y="560"/>
                  <a:pt x="990" y="560"/>
                  <a:pt x="990" y="560"/>
                </a:cubicBezTo>
                <a:cubicBezTo>
                  <a:pt x="990" y="562"/>
                  <a:pt x="989" y="562"/>
                  <a:pt x="989" y="565"/>
                </a:cubicBezTo>
                <a:cubicBezTo>
                  <a:pt x="990" y="564"/>
                  <a:pt x="990" y="565"/>
                  <a:pt x="990" y="564"/>
                </a:cubicBezTo>
                <a:cubicBezTo>
                  <a:pt x="992" y="564"/>
                  <a:pt x="993" y="564"/>
                  <a:pt x="994" y="564"/>
                </a:cubicBezTo>
                <a:cubicBezTo>
                  <a:pt x="995" y="562"/>
                  <a:pt x="995" y="562"/>
                  <a:pt x="995" y="560"/>
                </a:cubicBezTo>
                <a:cubicBezTo>
                  <a:pt x="996" y="560"/>
                  <a:pt x="996" y="560"/>
                  <a:pt x="996" y="560"/>
                </a:cubicBezTo>
                <a:cubicBezTo>
                  <a:pt x="996" y="557"/>
                  <a:pt x="996" y="557"/>
                  <a:pt x="996" y="557"/>
                </a:cubicBezTo>
                <a:cubicBezTo>
                  <a:pt x="996" y="557"/>
                  <a:pt x="996" y="557"/>
                  <a:pt x="996" y="557"/>
                </a:cubicBezTo>
                <a:cubicBezTo>
                  <a:pt x="996" y="556"/>
                  <a:pt x="996" y="556"/>
                  <a:pt x="996" y="556"/>
                </a:cubicBezTo>
                <a:cubicBezTo>
                  <a:pt x="997" y="556"/>
                  <a:pt x="997" y="556"/>
                  <a:pt x="997" y="556"/>
                </a:cubicBezTo>
                <a:cubicBezTo>
                  <a:pt x="998" y="555"/>
                  <a:pt x="997" y="554"/>
                  <a:pt x="998" y="553"/>
                </a:cubicBezTo>
                <a:cubicBezTo>
                  <a:pt x="994" y="554"/>
                  <a:pt x="997" y="554"/>
                  <a:pt x="996" y="556"/>
                </a:cubicBezTo>
                <a:cubicBezTo>
                  <a:pt x="995" y="556"/>
                  <a:pt x="995" y="556"/>
                  <a:pt x="995" y="556"/>
                </a:cubicBezTo>
                <a:cubicBezTo>
                  <a:pt x="995" y="557"/>
                  <a:pt x="995" y="557"/>
                  <a:pt x="995" y="557"/>
                </a:cubicBezTo>
                <a:cubicBezTo>
                  <a:pt x="993" y="557"/>
                  <a:pt x="993" y="557"/>
                  <a:pt x="993" y="557"/>
                </a:cubicBezTo>
                <a:cubicBezTo>
                  <a:pt x="993" y="555"/>
                  <a:pt x="993" y="554"/>
                  <a:pt x="992" y="552"/>
                </a:cubicBezTo>
                <a:cubicBezTo>
                  <a:pt x="993" y="552"/>
                  <a:pt x="993" y="552"/>
                  <a:pt x="994" y="552"/>
                </a:cubicBezTo>
                <a:cubicBezTo>
                  <a:pt x="995" y="550"/>
                  <a:pt x="995" y="549"/>
                  <a:pt x="996" y="547"/>
                </a:cubicBezTo>
                <a:cubicBezTo>
                  <a:pt x="993" y="548"/>
                  <a:pt x="995" y="547"/>
                  <a:pt x="994" y="549"/>
                </a:cubicBezTo>
                <a:cubicBezTo>
                  <a:pt x="993" y="549"/>
                  <a:pt x="993" y="549"/>
                  <a:pt x="992" y="550"/>
                </a:cubicBezTo>
                <a:cubicBezTo>
                  <a:pt x="991" y="551"/>
                  <a:pt x="991" y="553"/>
                  <a:pt x="991" y="556"/>
                </a:cubicBezTo>
                <a:cubicBezTo>
                  <a:pt x="990" y="555"/>
                  <a:pt x="990" y="555"/>
                  <a:pt x="990" y="555"/>
                </a:cubicBezTo>
                <a:cubicBezTo>
                  <a:pt x="987" y="555"/>
                  <a:pt x="987" y="555"/>
                  <a:pt x="987" y="555"/>
                </a:cubicBezTo>
                <a:cubicBezTo>
                  <a:pt x="987" y="554"/>
                  <a:pt x="987" y="554"/>
                  <a:pt x="987" y="554"/>
                </a:cubicBezTo>
                <a:cubicBezTo>
                  <a:pt x="986" y="554"/>
                  <a:pt x="986" y="554"/>
                  <a:pt x="986" y="554"/>
                </a:cubicBezTo>
                <a:cubicBezTo>
                  <a:pt x="986" y="552"/>
                  <a:pt x="986" y="552"/>
                  <a:pt x="986" y="552"/>
                </a:cubicBezTo>
                <a:cubicBezTo>
                  <a:pt x="989" y="552"/>
                  <a:pt x="989" y="552"/>
                  <a:pt x="990" y="550"/>
                </a:cubicBezTo>
                <a:cubicBezTo>
                  <a:pt x="988" y="550"/>
                  <a:pt x="988" y="550"/>
                  <a:pt x="987" y="549"/>
                </a:cubicBezTo>
                <a:cubicBezTo>
                  <a:pt x="987" y="547"/>
                  <a:pt x="987" y="547"/>
                  <a:pt x="987" y="547"/>
                </a:cubicBezTo>
                <a:cubicBezTo>
                  <a:pt x="989" y="546"/>
                  <a:pt x="989" y="545"/>
                  <a:pt x="991" y="544"/>
                </a:cubicBezTo>
                <a:cubicBezTo>
                  <a:pt x="991" y="542"/>
                  <a:pt x="991" y="542"/>
                  <a:pt x="991" y="542"/>
                </a:cubicBezTo>
                <a:cubicBezTo>
                  <a:pt x="990" y="542"/>
                  <a:pt x="990" y="543"/>
                  <a:pt x="989" y="543"/>
                </a:cubicBezTo>
                <a:cubicBezTo>
                  <a:pt x="989" y="542"/>
                  <a:pt x="989" y="542"/>
                  <a:pt x="989" y="542"/>
                </a:cubicBezTo>
                <a:cubicBezTo>
                  <a:pt x="988" y="542"/>
                  <a:pt x="988" y="542"/>
                  <a:pt x="988" y="542"/>
                </a:cubicBezTo>
                <a:cubicBezTo>
                  <a:pt x="988" y="543"/>
                  <a:pt x="988" y="544"/>
                  <a:pt x="988" y="544"/>
                </a:cubicBezTo>
                <a:cubicBezTo>
                  <a:pt x="987" y="544"/>
                  <a:pt x="986" y="544"/>
                  <a:pt x="986" y="544"/>
                </a:cubicBezTo>
                <a:cubicBezTo>
                  <a:pt x="986" y="544"/>
                  <a:pt x="986" y="544"/>
                  <a:pt x="986" y="544"/>
                </a:cubicBezTo>
                <a:cubicBezTo>
                  <a:pt x="984" y="544"/>
                  <a:pt x="984" y="544"/>
                  <a:pt x="984" y="544"/>
                </a:cubicBezTo>
                <a:cubicBezTo>
                  <a:pt x="983" y="545"/>
                  <a:pt x="984" y="546"/>
                  <a:pt x="982" y="546"/>
                </a:cubicBezTo>
                <a:cubicBezTo>
                  <a:pt x="982" y="545"/>
                  <a:pt x="982" y="545"/>
                  <a:pt x="982" y="545"/>
                </a:cubicBezTo>
                <a:cubicBezTo>
                  <a:pt x="981" y="545"/>
                  <a:pt x="981" y="545"/>
                  <a:pt x="981" y="545"/>
                </a:cubicBezTo>
                <a:cubicBezTo>
                  <a:pt x="982" y="544"/>
                  <a:pt x="982" y="543"/>
                  <a:pt x="983" y="542"/>
                </a:cubicBezTo>
                <a:cubicBezTo>
                  <a:pt x="983" y="540"/>
                  <a:pt x="983" y="540"/>
                  <a:pt x="983" y="540"/>
                </a:cubicBezTo>
                <a:cubicBezTo>
                  <a:pt x="982" y="541"/>
                  <a:pt x="982" y="541"/>
                  <a:pt x="982" y="542"/>
                </a:cubicBezTo>
                <a:cubicBezTo>
                  <a:pt x="980" y="542"/>
                  <a:pt x="980" y="542"/>
                  <a:pt x="980" y="542"/>
                </a:cubicBezTo>
                <a:cubicBezTo>
                  <a:pt x="980" y="541"/>
                  <a:pt x="980" y="540"/>
                  <a:pt x="980" y="540"/>
                </a:cubicBezTo>
                <a:cubicBezTo>
                  <a:pt x="979" y="540"/>
                  <a:pt x="979" y="540"/>
                  <a:pt x="979" y="540"/>
                </a:cubicBezTo>
                <a:cubicBezTo>
                  <a:pt x="979" y="539"/>
                  <a:pt x="979" y="539"/>
                  <a:pt x="979" y="539"/>
                </a:cubicBezTo>
                <a:cubicBezTo>
                  <a:pt x="978" y="539"/>
                  <a:pt x="978" y="539"/>
                  <a:pt x="978" y="539"/>
                </a:cubicBezTo>
                <a:cubicBezTo>
                  <a:pt x="979" y="539"/>
                  <a:pt x="979" y="539"/>
                  <a:pt x="979" y="539"/>
                </a:cubicBezTo>
                <a:cubicBezTo>
                  <a:pt x="980" y="538"/>
                  <a:pt x="981" y="535"/>
                  <a:pt x="982" y="533"/>
                </a:cubicBezTo>
                <a:cubicBezTo>
                  <a:pt x="981" y="533"/>
                  <a:pt x="980" y="532"/>
                  <a:pt x="979" y="531"/>
                </a:cubicBezTo>
                <a:cubicBezTo>
                  <a:pt x="978" y="531"/>
                  <a:pt x="978" y="531"/>
                  <a:pt x="978" y="531"/>
                </a:cubicBezTo>
                <a:cubicBezTo>
                  <a:pt x="978" y="531"/>
                  <a:pt x="977" y="532"/>
                  <a:pt x="977" y="533"/>
                </a:cubicBezTo>
                <a:cubicBezTo>
                  <a:pt x="973" y="533"/>
                  <a:pt x="973" y="533"/>
                  <a:pt x="973" y="533"/>
                </a:cubicBezTo>
                <a:cubicBezTo>
                  <a:pt x="974" y="531"/>
                  <a:pt x="973" y="532"/>
                  <a:pt x="974" y="531"/>
                </a:cubicBezTo>
                <a:cubicBezTo>
                  <a:pt x="974" y="530"/>
                  <a:pt x="974" y="530"/>
                  <a:pt x="974" y="530"/>
                </a:cubicBezTo>
                <a:cubicBezTo>
                  <a:pt x="973" y="530"/>
                  <a:pt x="971" y="533"/>
                  <a:pt x="971" y="533"/>
                </a:cubicBezTo>
                <a:cubicBezTo>
                  <a:pt x="970" y="532"/>
                  <a:pt x="969" y="532"/>
                  <a:pt x="968" y="532"/>
                </a:cubicBezTo>
                <a:cubicBezTo>
                  <a:pt x="968" y="533"/>
                  <a:pt x="968" y="533"/>
                  <a:pt x="969" y="534"/>
                </a:cubicBezTo>
                <a:cubicBezTo>
                  <a:pt x="968" y="534"/>
                  <a:pt x="968" y="534"/>
                  <a:pt x="968" y="534"/>
                </a:cubicBezTo>
                <a:cubicBezTo>
                  <a:pt x="968" y="535"/>
                  <a:pt x="968" y="534"/>
                  <a:pt x="967" y="535"/>
                </a:cubicBezTo>
                <a:cubicBezTo>
                  <a:pt x="967" y="534"/>
                  <a:pt x="967" y="533"/>
                  <a:pt x="967" y="533"/>
                </a:cubicBezTo>
                <a:cubicBezTo>
                  <a:pt x="966" y="533"/>
                  <a:pt x="964" y="533"/>
                  <a:pt x="963" y="533"/>
                </a:cubicBezTo>
                <a:cubicBezTo>
                  <a:pt x="963" y="534"/>
                  <a:pt x="963" y="534"/>
                  <a:pt x="963" y="534"/>
                </a:cubicBezTo>
                <a:cubicBezTo>
                  <a:pt x="963" y="534"/>
                  <a:pt x="963" y="534"/>
                  <a:pt x="963" y="534"/>
                </a:cubicBezTo>
                <a:cubicBezTo>
                  <a:pt x="963" y="533"/>
                  <a:pt x="963" y="532"/>
                  <a:pt x="963" y="531"/>
                </a:cubicBezTo>
                <a:cubicBezTo>
                  <a:pt x="961" y="531"/>
                  <a:pt x="961" y="531"/>
                  <a:pt x="961" y="531"/>
                </a:cubicBezTo>
                <a:cubicBezTo>
                  <a:pt x="961" y="532"/>
                  <a:pt x="961" y="532"/>
                  <a:pt x="961" y="532"/>
                </a:cubicBezTo>
                <a:cubicBezTo>
                  <a:pt x="959" y="532"/>
                  <a:pt x="959" y="532"/>
                  <a:pt x="959" y="532"/>
                </a:cubicBezTo>
                <a:cubicBezTo>
                  <a:pt x="960" y="530"/>
                  <a:pt x="962" y="530"/>
                  <a:pt x="963" y="529"/>
                </a:cubicBezTo>
                <a:cubicBezTo>
                  <a:pt x="963" y="528"/>
                  <a:pt x="963" y="529"/>
                  <a:pt x="963" y="528"/>
                </a:cubicBezTo>
                <a:cubicBezTo>
                  <a:pt x="962" y="527"/>
                  <a:pt x="962" y="527"/>
                  <a:pt x="961" y="526"/>
                </a:cubicBezTo>
                <a:cubicBezTo>
                  <a:pt x="959" y="526"/>
                  <a:pt x="959" y="526"/>
                  <a:pt x="959" y="526"/>
                </a:cubicBezTo>
                <a:cubicBezTo>
                  <a:pt x="959" y="525"/>
                  <a:pt x="959" y="525"/>
                  <a:pt x="959" y="525"/>
                </a:cubicBezTo>
                <a:cubicBezTo>
                  <a:pt x="958" y="525"/>
                  <a:pt x="958" y="525"/>
                  <a:pt x="958" y="525"/>
                </a:cubicBezTo>
                <a:cubicBezTo>
                  <a:pt x="958" y="527"/>
                  <a:pt x="958" y="527"/>
                  <a:pt x="958" y="527"/>
                </a:cubicBezTo>
                <a:cubicBezTo>
                  <a:pt x="958" y="526"/>
                  <a:pt x="957" y="526"/>
                  <a:pt x="957" y="526"/>
                </a:cubicBezTo>
                <a:cubicBezTo>
                  <a:pt x="957" y="527"/>
                  <a:pt x="957" y="527"/>
                  <a:pt x="957" y="527"/>
                </a:cubicBezTo>
                <a:cubicBezTo>
                  <a:pt x="955" y="527"/>
                  <a:pt x="955" y="527"/>
                  <a:pt x="955" y="527"/>
                </a:cubicBezTo>
                <a:cubicBezTo>
                  <a:pt x="955" y="529"/>
                  <a:pt x="955" y="529"/>
                  <a:pt x="955" y="529"/>
                </a:cubicBezTo>
                <a:cubicBezTo>
                  <a:pt x="954" y="529"/>
                  <a:pt x="954" y="529"/>
                  <a:pt x="954" y="529"/>
                </a:cubicBezTo>
                <a:cubicBezTo>
                  <a:pt x="954" y="530"/>
                  <a:pt x="954" y="531"/>
                  <a:pt x="954" y="531"/>
                </a:cubicBezTo>
                <a:cubicBezTo>
                  <a:pt x="953" y="532"/>
                  <a:pt x="953" y="531"/>
                  <a:pt x="953" y="532"/>
                </a:cubicBezTo>
                <a:cubicBezTo>
                  <a:pt x="952" y="532"/>
                  <a:pt x="952" y="532"/>
                  <a:pt x="952" y="532"/>
                </a:cubicBezTo>
                <a:cubicBezTo>
                  <a:pt x="952" y="531"/>
                  <a:pt x="952" y="531"/>
                  <a:pt x="952" y="531"/>
                </a:cubicBezTo>
                <a:cubicBezTo>
                  <a:pt x="953" y="530"/>
                  <a:pt x="953" y="530"/>
                  <a:pt x="954" y="530"/>
                </a:cubicBezTo>
                <a:cubicBezTo>
                  <a:pt x="953" y="529"/>
                  <a:pt x="953" y="529"/>
                  <a:pt x="953" y="528"/>
                </a:cubicBezTo>
                <a:cubicBezTo>
                  <a:pt x="952" y="528"/>
                  <a:pt x="952" y="528"/>
                  <a:pt x="952" y="528"/>
                </a:cubicBezTo>
                <a:cubicBezTo>
                  <a:pt x="952" y="528"/>
                  <a:pt x="953" y="527"/>
                  <a:pt x="953" y="527"/>
                </a:cubicBezTo>
                <a:cubicBezTo>
                  <a:pt x="953" y="527"/>
                  <a:pt x="952" y="526"/>
                  <a:pt x="952" y="525"/>
                </a:cubicBezTo>
                <a:cubicBezTo>
                  <a:pt x="953" y="525"/>
                  <a:pt x="953" y="525"/>
                  <a:pt x="953" y="525"/>
                </a:cubicBezTo>
                <a:cubicBezTo>
                  <a:pt x="953" y="523"/>
                  <a:pt x="953" y="523"/>
                  <a:pt x="953" y="523"/>
                </a:cubicBezTo>
                <a:cubicBezTo>
                  <a:pt x="954" y="522"/>
                  <a:pt x="955" y="521"/>
                  <a:pt x="955" y="521"/>
                </a:cubicBezTo>
                <a:cubicBezTo>
                  <a:pt x="955" y="515"/>
                  <a:pt x="955" y="515"/>
                  <a:pt x="955" y="515"/>
                </a:cubicBezTo>
                <a:cubicBezTo>
                  <a:pt x="956" y="515"/>
                  <a:pt x="957" y="515"/>
                  <a:pt x="957" y="516"/>
                </a:cubicBezTo>
                <a:cubicBezTo>
                  <a:pt x="957" y="515"/>
                  <a:pt x="957" y="515"/>
                  <a:pt x="957" y="515"/>
                </a:cubicBezTo>
                <a:cubicBezTo>
                  <a:pt x="960" y="514"/>
                  <a:pt x="960" y="513"/>
                  <a:pt x="960" y="511"/>
                </a:cubicBezTo>
                <a:cubicBezTo>
                  <a:pt x="958" y="511"/>
                  <a:pt x="958" y="511"/>
                  <a:pt x="958" y="511"/>
                </a:cubicBezTo>
                <a:cubicBezTo>
                  <a:pt x="958" y="510"/>
                  <a:pt x="958" y="510"/>
                  <a:pt x="958" y="510"/>
                </a:cubicBezTo>
                <a:cubicBezTo>
                  <a:pt x="960" y="510"/>
                  <a:pt x="960" y="510"/>
                  <a:pt x="960" y="510"/>
                </a:cubicBezTo>
                <a:cubicBezTo>
                  <a:pt x="961" y="508"/>
                  <a:pt x="960" y="508"/>
                  <a:pt x="962" y="508"/>
                </a:cubicBezTo>
                <a:lnTo>
                  <a:pt x="962" y="506"/>
                </a:lnTo>
                <a:close/>
                <a:moveTo>
                  <a:pt x="1471" y="512"/>
                </a:moveTo>
                <a:cubicBezTo>
                  <a:pt x="1471" y="511"/>
                  <a:pt x="1471" y="512"/>
                  <a:pt x="1470" y="511"/>
                </a:cubicBezTo>
                <a:cubicBezTo>
                  <a:pt x="1470" y="510"/>
                  <a:pt x="1470" y="510"/>
                  <a:pt x="1470" y="510"/>
                </a:cubicBezTo>
                <a:cubicBezTo>
                  <a:pt x="1469" y="510"/>
                  <a:pt x="1468" y="510"/>
                  <a:pt x="1466" y="510"/>
                </a:cubicBezTo>
                <a:cubicBezTo>
                  <a:pt x="1467" y="511"/>
                  <a:pt x="1467" y="511"/>
                  <a:pt x="1468" y="512"/>
                </a:cubicBezTo>
                <a:lnTo>
                  <a:pt x="1471" y="512"/>
                </a:lnTo>
                <a:close/>
                <a:moveTo>
                  <a:pt x="962" y="516"/>
                </a:moveTo>
                <a:cubicBezTo>
                  <a:pt x="962" y="516"/>
                  <a:pt x="962" y="516"/>
                  <a:pt x="962" y="516"/>
                </a:cubicBezTo>
                <a:cubicBezTo>
                  <a:pt x="961" y="516"/>
                  <a:pt x="961" y="516"/>
                  <a:pt x="961" y="516"/>
                </a:cubicBezTo>
                <a:cubicBezTo>
                  <a:pt x="962" y="516"/>
                  <a:pt x="961" y="516"/>
                  <a:pt x="962" y="516"/>
                </a:cubicBezTo>
                <a:close/>
                <a:moveTo>
                  <a:pt x="342" y="516"/>
                </a:moveTo>
                <a:cubicBezTo>
                  <a:pt x="340" y="516"/>
                  <a:pt x="340" y="516"/>
                  <a:pt x="339" y="517"/>
                </a:cubicBezTo>
                <a:cubicBezTo>
                  <a:pt x="339" y="520"/>
                  <a:pt x="338" y="520"/>
                  <a:pt x="341" y="521"/>
                </a:cubicBezTo>
                <a:cubicBezTo>
                  <a:pt x="341" y="522"/>
                  <a:pt x="341" y="522"/>
                  <a:pt x="341" y="522"/>
                </a:cubicBezTo>
                <a:cubicBezTo>
                  <a:pt x="340" y="522"/>
                  <a:pt x="340" y="522"/>
                  <a:pt x="340" y="522"/>
                </a:cubicBezTo>
                <a:cubicBezTo>
                  <a:pt x="340" y="523"/>
                  <a:pt x="342" y="526"/>
                  <a:pt x="342" y="527"/>
                </a:cubicBezTo>
                <a:cubicBezTo>
                  <a:pt x="342" y="527"/>
                  <a:pt x="342" y="527"/>
                  <a:pt x="342" y="527"/>
                </a:cubicBezTo>
                <a:cubicBezTo>
                  <a:pt x="345" y="527"/>
                  <a:pt x="345" y="527"/>
                  <a:pt x="345" y="527"/>
                </a:cubicBezTo>
                <a:cubicBezTo>
                  <a:pt x="345" y="525"/>
                  <a:pt x="345" y="525"/>
                  <a:pt x="345" y="525"/>
                </a:cubicBezTo>
                <a:cubicBezTo>
                  <a:pt x="346" y="525"/>
                  <a:pt x="346" y="526"/>
                  <a:pt x="346" y="526"/>
                </a:cubicBezTo>
                <a:cubicBezTo>
                  <a:pt x="346" y="527"/>
                  <a:pt x="347" y="528"/>
                  <a:pt x="349" y="527"/>
                </a:cubicBezTo>
                <a:cubicBezTo>
                  <a:pt x="349" y="527"/>
                  <a:pt x="349" y="527"/>
                  <a:pt x="349" y="527"/>
                </a:cubicBezTo>
                <a:cubicBezTo>
                  <a:pt x="351" y="527"/>
                  <a:pt x="353" y="527"/>
                  <a:pt x="355" y="527"/>
                </a:cubicBezTo>
                <a:cubicBezTo>
                  <a:pt x="355" y="530"/>
                  <a:pt x="355" y="530"/>
                  <a:pt x="355" y="530"/>
                </a:cubicBezTo>
                <a:cubicBezTo>
                  <a:pt x="354" y="530"/>
                  <a:pt x="354" y="530"/>
                  <a:pt x="354" y="530"/>
                </a:cubicBezTo>
                <a:cubicBezTo>
                  <a:pt x="354" y="531"/>
                  <a:pt x="353" y="531"/>
                  <a:pt x="353" y="532"/>
                </a:cubicBezTo>
                <a:cubicBezTo>
                  <a:pt x="354" y="532"/>
                  <a:pt x="354" y="532"/>
                  <a:pt x="354" y="532"/>
                </a:cubicBezTo>
                <a:cubicBezTo>
                  <a:pt x="354" y="533"/>
                  <a:pt x="354" y="533"/>
                  <a:pt x="354" y="533"/>
                </a:cubicBezTo>
                <a:cubicBezTo>
                  <a:pt x="355" y="532"/>
                  <a:pt x="356" y="532"/>
                  <a:pt x="358" y="531"/>
                </a:cubicBezTo>
                <a:cubicBezTo>
                  <a:pt x="358" y="532"/>
                  <a:pt x="358" y="532"/>
                  <a:pt x="358" y="532"/>
                </a:cubicBezTo>
                <a:cubicBezTo>
                  <a:pt x="360" y="532"/>
                  <a:pt x="360" y="532"/>
                  <a:pt x="360" y="532"/>
                </a:cubicBezTo>
                <a:cubicBezTo>
                  <a:pt x="360" y="533"/>
                  <a:pt x="360" y="533"/>
                  <a:pt x="360" y="533"/>
                </a:cubicBezTo>
                <a:cubicBezTo>
                  <a:pt x="361" y="533"/>
                  <a:pt x="361" y="533"/>
                  <a:pt x="362" y="533"/>
                </a:cubicBezTo>
                <a:cubicBezTo>
                  <a:pt x="362" y="534"/>
                  <a:pt x="362" y="534"/>
                  <a:pt x="362" y="536"/>
                </a:cubicBezTo>
                <a:cubicBezTo>
                  <a:pt x="363" y="536"/>
                  <a:pt x="363" y="536"/>
                  <a:pt x="364" y="537"/>
                </a:cubicBezTo>
                <a:cubicBezTo>
                  <a:pt x="364" y="537"/>
                  <a:pt x="364" y="537"/>
                  <a:pt x="364" y="537"/>
                </a:cubicBezTo>
                <a:cubicBezTo>
                  <a:pt x="365" y="537"/>
                  <a:pt x="366" y="537"/>
                  <a:pt x="367" y="537"/>
                </a:cubicBezTo>
                <a:cubicBezTo>
                  <a:pt x="367" y="537"/>
                  <a:pt x="367" y="538"/>
                  <a:pt x="368" y="539"/>
                </a:cubicBezTo>
                <a:cubicBezTo>
                  <a:pt x="368" y="539"/>
                  <a:pt x="366" y="539"/>
                  <a:pt x="367" y="540"/>
                </a:cubicBezTo>
                <a:cubicBezTo>
                  <a:pt x="368" y="540"/>
                  <a:pt x="368" y="540"/>
                  <a:pt x="368" y="540"/>
                </a:cubicBezTo>
                <a:cubicBezTo>
                  <a:pt x="368" y="541"/>
                  <a:pt x="369" y="542"/>
                  <a:pt x="369" y="542"/>
                </a:cubicBezTo>
                <a:cubicBezTo>
                  <a:pt x="370" y="542"/>
                  <a:pt x="370" y="542"/>
                  <a:pt x="370" y="542"/>
                </a:cubicBezTo>
                <a:cubicBezTo>
                  <a:pt x="371" y="543"/>
                  <a:pt x="371" y="543"/>
                  <a:pt x="371" y="544"/>
                </a:cubicBezTo>
                <a:cubicBezTo>
                  <a:pt x="374" y="544"/>
                  <a:pt x="374" y="544"/>
                  <a:pt x="374" y="544"/>
                </a:cubicBezTo>
                <a:cubicBezTo>
                  <a:pt x="374" y="544"/>
                  <a:pt x="374" y="545"/>
                  <a:pt x="374" y="545"/>
                </a:cubicBezTo>
                <a:cubicBezTo>
                  <a:pt x="381" y="545"/>
                  <a:pt x="381" y="545"/>
                  <a:pt x="381" y="545"/>
                </a:cubicBezTo>
                <a:cubicBezTo>
                  <a:pt x="381" y="546"/>
                  <a:pt x="381" y="546"/>
                  <a:pt x="381" y="546"/>
                </a:cubicBezTo>
                <a:cubicBezTo>
                  <a:pt x="383" y="547"/>
                  <a:pt x="383" y="546"/>
                  <a:pt x="384" y="546"/>
                </a:cubicBezTo>
                <a:cubicBezTo>
                  <a:pt x="384" y="546"/>
                  <a:pt x="384" y="546"/>
                  <a:pt x="384" y="546"/>
                </a:cubicBezTo>
                <a:cubicBezTo>
                  <a:pt x="387" y="546"/>
                  <a:pt x="387" y="546"/>
                  <a:pt x="387" y="546"/>
                </a:cubicBezTo>
                <a:cubicBezTo>
                  <a:pt x="387" y="543"/>
                  <a:pt x="387" y="544"/>
                  <a:pt x="385" y="542"/>
                </a:cubicBezTo>
                <a:cubicBezTo>
                  <a:pt x="384" y="542"/>
                  <a:pt x="384" y="542"/>
                  <a:pt x="384" y="542"/>
                </a:cubicBezTo>
                <a:cubicBezTo>
                  <a:pt x="384" y="540"/>
                  <a:pt x="384" y="540"/>
                  <a:pt x="384" y="540"/>
                </a:cubicBezTo>
                <a:cubicBezTo>
                  <a:pt x="384" y="540"/>
                  <a:pt x="383" y="539"/>
                  <a:pt x="383" y="539"/>
                </a:cubicBezTo>
                <a:cubicBezTo>
                  <a:pt x="382" y="539"/>
                  <a:pt x="382" y="539"/>
                  <a:pt x="381" y="539"/>
                </a:cubicBezTo>
                <a:cubicBezTo>
                  <a:pt x="382" y="538"/>
                  <a:pt x="382" y="538"/>
                  <a:pt x="382" y="537"/>
                </a:cubicBezTo>
                <a:cubicBezTo>
                  <a:pt x="381" y="537"/>
                  <a:pt x="381" y="537"/>
                  <a:pt x="380" y="537"/>
                </a:cubicBezTo>
                <a:cubicBezTo>
                  <a:pt x="379" y="535"/>
                  <a:pt x="378" y="534"/>
                  <a:pt x="378" y="533"/>
                </a:cubicBezTo>
                <a:cubicBezTo>
                  <a:pt x="374" y="532"/>
                  <a:pt x="371" y="531"/>
                  <a:pt x="368" y="530"/>
                </a:cubicBezTo>
                <a:cubicBezTo>
                  <a:pt x="368" y="527"/>
                  <a:pt x="368" y="527"/>
                  <a:pt x="368" y="527"/>
                </a:cubicBezTo>
                <a:cubicBezTo>
                  <a:pt x="364" y="526"/>
                  <a:pt x="365" y="524"/>
                  <a:pt x="362" y="522"/>
                </a:cubicBezTo>
                <a:cubicBezTo>
                  <a:pt x="362" y="521"/>
                  <a:pt x="362" y="521"/>
                  <a:pt x="362" y="521"/>
                </a:cubicBezTo>
                <a:cubicBezTo>
                  <a:pt x="360" y="520"/>
                  <a:pt x="356" y="522"/>
                  <a:pt x="353" y="521"/>
                </a:cubicBezTo>
                <a:cubicBezTo>
                  <a:pt x="353" y="520"/>
                  <a:pt x="353" y="520"/>
                  <a:pt x="353" y="520"/>
                </a:cubicBezTo>
                <a:cubicBezTo>
                  <a:pt x="351" y="520"/>
                  <a:pt x="351" y="520"/>
                  <a:pt x="351" y="520"/>
                </a:cubicBezTo>
                <a:cubicBezTo>
                  <a:pt x="351" y="519"/>
                  <a:pt x="351" y="519"/>
                  <a:pt x="351" y="519"/>
                </a:cubicBezTo>
                <a:cubicBezTo>
                  <a:pt x="349" y="519"/>
                  <a:pt x="347" y="519"/>
                  <a:pt x="345" y="519"/>
                </a:cubicBezTo>
                <a:cubicBezTo>
                  <a:pt x="345" y="518"/>
                  <a:pt x="344" y="517"/>
                  <a:pt x="344" y="517"/>
                </a:cubicBezTo>
                <a:cubicBezTo>
                  <a:pt x="342" y="517"/>
                  <a:pt x="342" y="517"/>
                  <a:pt x="342" y="517"/>
                </a:cubicBezTo>
                <a:lnTo>
                  <a:pt x="342" y="516"/>
                </a:lnTo>
                <a:close/>
                <a:moveTo>
                  <a:pt x="1424" y="521"/>
                </a:moveTo>
                <a:cubicBezTo>
                  <a:pt x="1424" y="521"/>
                  <a:pt x="1424" y="521"/>
                  <a:pt x="1424" y="521"/>
                </a:cubicBezTo>
                <a:cubicBezTo>
                  <a:pt x="1424" y="521"/>
                  <a:pt x="1424" y="521"/>
                  <a:pt x="1424" y="521"/>
                </a:cubicBezTo>
                <a:cubicBezTo>
                  <a:pt x="1422" y="521"/>
                  <a:pt x="1422" y="521"/>
                  <a:pt x="1422" y="521"/>
                </a:cubicBezTo>
                <a:cubicBezTo>
                  <a:pt x="1422" y="522"/>
                  <a:pt x="1422" y="522"/>
                  <a:pt x="1422" y="522"/>
                </a:cubicBezTo>
                <a:cubicBezTo>
                  <a:pt x="1424" y="522"/>
                  <a:pt x="1423" y="522"/>
                  <a:pt x="1424" y="521"/>
                </a:cubicBezTo>
                <a:close/>
                <a:moveTo>
                  <a:pt x="365" y="523"/>
                </a:moveTo>
                <a:cubicBezTo>
                  <a:pt x="365" y="522"/>
                  <a:pt x="365" y="522"/>
                  <a:pt x="365" y="522"/>
                </a:cubicBezTo>
                <a:cubicBezTo>
                  <a:pt x="364" y="522"/>
                  <a:pt x="364" y="522"/>
                  <a:pt x="364" y="522"/>
                </a:cubicBezTo>
                <a:cubicBezTo>
                  <a:pt x="364" y="523"/>
                  <a:pt x="364" y="523"/>
                  <a:pt x="364" y="523"/>
                </a:cubicBezTo>
                <a:cubicBezTo>
                  <a:pt x="364" y="523"/>
                  <a:pt x="364" y="523"/>
                  <a:pt x="364" y="523"/>
                </a:cubicBezTo>
                <a:cubicBezTo>
                  <a:pt x="364" y="523"/>
                  <a:pt x="364" y="523"/>
                  <a:pt x="364" y="523"/>
                </a:cubicBezTo>
                <a:lnTo>
                  <a:pt x="365" y="523"/>
                </a:lnTo>
                <a:close/>
                <a:moveTo>
                  <a:pt x="2761" y="529"/>
                </a:moveTo>
                <a:cubicBezTo>
                  <a:pt x="2764" y="529"/>
                  <a:pt x="2765" y="527"/>
                  <a:pt x="2767" y="526"/>
                </a:cubicBezTo>
                <a:cubicBezTo>
                  <a:pt x="2767" y="525"/>
                  <a:pt x="2767" y="525"/>
                  <a:pt x="2768" y="525"/>
                </a:cubicBezTo>
                <a:cubicBezTo>
                  <a:pt x="2768" y="524"/>
                  <a:pt x="2768" y="524"/>
                  <a:pt x="2768" y="524"/>
                </a:cubicBezTo>
                <a:cubicBezTo>
                  <a:pt x="2765" y="525"/>
                  <a:pt x="2764" y="526"/>
                  <a:pt x="2760" y="527"/>
                </a:cubicBezTo>
                <a:cubicBezTo>
                  <a:pt x="2761" y="528"/>
                  <a:pt x="2761" y="528"/>
                  <a:pt x="2761" y="529"/>
                </a:cubicBezTo>
                <a:close/>
                <a:moveTo>
                  <a:pt x="372" y="525"/>
                </a:moveTo>
                <a:cubicBezTo>
                  <a:pt x="372" y="528"/>
                  <a:pt x="373" y="530"/>
                  <a:pt x="376" y="530"/>
                </a:cubicBezTo>
                <a:cubicBezTo>
                  <a:pt x="375" y="528"/>
                  <a:pt x="373" y="527"/>
                  <a:pt x="372" y="525"/>
                </a:cubicBezTo>
                <a:close/>
                <a:moveTo>
                  <a:pt x="909" y="539"/>
                </a:moveTo>
                <a:cubicBezTo>
                  <a:pt x="909" y="539"/>
                  <a:pt x="909" y="539"/>
                  <a:pt x="909" y="539"/>
                </a:cubicBezTo>
                <a:cubicBezTo>
                  <a:pt x="908" y="538"/>
                  <a:pt x="908" y="539"/>
                  <a:pt x="907" y="537"/>
                </a:cubicBezTo>
                <a:cubicBezTo>
                  <a:pt x="906" y="536"/>
                  <a:pt x="905" y="536"/>
                  <a:pt x="904" y="536"/>
                </a:cubicBezTo>
                <a:cubicBezTo>
                  <a:pt x="904" y="535"/>
                  <a:pt x="904" y="535"/>
                  <a:pt x="904" y="535"/>
                </a:cubicBezTo>
                <a:cubicBezTo>
                  <a:pt x="902" y="534"/>
                  <a:pt x="903" y="534"/>
                  <a:pt x="901" y="533"/>
                </a:cubicBezTo>
                <a:cubicBezTo>
                  <a:pt x="901" y="532"/>
                  <a:pt x="901" y="533"/>
                  <a:pt x="900" y="532"/>
                </a:cubicBezTo>
                <a:cubicBezTo>
                  <a:pt x="900" y="531"/>
                  <a:pt x="900" y="531"/>
                  <a:pt x="900" y="531"/>
                </a:cubicBezTo>
                <a:cubicBezTo>
                  <a:pt x="899" y="531"/>
                  <a:pt x="897" y="531"/>
                  <a:pt x="896" y="531"/>
                </a:cubicBezTo>
                <a:cubicBezTo>
                  <a:pt x="893" y="529"/>
                  <a:pt x="890" y="527"/>
                  <a:pt x="886" y="527"/>
                </a:cubicBezTo>
                <a:cubicBezTo>
                  <a:pt x="886" y="531"/>
                  <a:pt x="886" y="531"/>
                  <a:pt x="886" y="531"/>
                </a:cubicBezTo>
                <a:cubicBezTo>
                  <a:pt x="888" y="531"/>
                  <a:pt x="888" y="531"/>
                  <a:pt x="888" y="531"/>
                </a:cubicBezTo>
                <a:cubicBezTo>
                  <a:pt x="890" y="532"/>
                  <a:pt x="891" y="533"/>
                  <a:pt x="892" y="534"/>
                </a:cubicBezTo>
                <a:cubicBezTo>
                  <a:pt x="893" y="534"/>
                  <a:pt x="893" y="534"/>
                  <a:pt x="893" y="534"/>
                </a:cubicBezTo>
                <a:cubicBezTo>
                  <a:pt x="893" y="536"/>
                  <a:pt x="893" y="536"/>
                  <a:pt x="893" y="536"/>
                </a:cubicBezTo>
                <a:cubicBezTo>
                  <a:pt x="895" y="537"/>
                  <a:pt x="897" y="537"/>
                  <a:pt x="900" y="538"/>
                </a:cubicBezTo>
                <a:cubicBezTo>
                  <a:pt x="900" y="538"/>
                  <a:pt x="900" y="539"/>
                  <a:pt x="900" y="539"/>
                </a:cubicBezTo>
                <a:cubicBezTo>
                  <a:pt x="902" y="539"/>
                  <a:pt x="903" y="540"/>
                  <a:pt x="904" y="540"/>
                </a:cubicBezTo>
                <a:cubicBezTo>
                  <a:pt x="904" y="540"/>
                  <a:pt x="905" y="541"/>
                  <a:pt x="905" y="541"/>
                </a:cubicBezTo>
                <a:cubicBezTo>
                  <a:pt x="908" y="541"/>
                  <a:pt x="908" y="541"/>
                  <a:pt x="908" y="541"/>
                </a:cubicBezTo>
                <a:cubicBezTo>
                  <a:pt x="908" y="540"/>
                  <a:pt x="908" y="540"/>
                  <a:pt x="909" y="539"/>
                </a:cubicBezTo>
                <a:close/>
                <a:moveTo>
                  <a:pt x="2755" y="539"/>
                </a:moveTo>
                <a:cubicBezTo>
                  <a:pt x="2755" y="540"/>
                  <a:pt x="2755" y="540"/>
                  <a:pt x="2755" y="540"/>
                </a:cubicBezTo>
                <a:cubicBezTo>
                  <a:pt x="2756" y="540"/>
                  <a:pt x="2756" y="540"/>
                  <a:pt x="2756" y="540"/>
                </a:cubicBezTo>
                <a:cubicBezTo>
                  <a:pt x="2756" y="539"/>
                  <a:pt x="2756" y="539"/>
                  <a:pt x="2757" y="537"/>
                </a:cubicBezTo>
                <a:cubicBezTo>
                  <a:pt x="2756" y="537"/>
                  <a:pt x="2755" y="538"/>
                  <a:pt x="2755" y="538"/>
                </a:cubicBezTo>
                <a:cubicBezTo>
                  <a:pt x="2755" y="539"/>
                  <a:pt x="2754" y="538"/>
                  <a:pt x="2755" y="539"/>
                </a:cubicBezTo>
                <a:close/>
                <a:moveTo>
                  <a:pt x="685" y="542"/>
                </a:moveTo>
                <a:cubicBezTo>
                  <a:pt x="685" y="543"/>
                  <a:pt x="685" y="543"/>
                  <a:pt x="685" y="544"/>
                </a:cubicBezTo>
                <a:cubicBezTo>
                  <a:pt x="687" y="544"/>
                  <a:pt x="687" y="544"/>
                  <a:pt x="687" y="544"/>
                </a:cubicBezTo>
                <a:cubicBezTo>
                  <a:pt x="687" y="544"/>
                  <a:pt x="686" y="543"/>
                  <a:pt x="685" y="542"/>
                </a:cubicBezTo>
                <a:close/>
                <a:moveTo>
                  <a:pt x="2749" y="546"/>
                </a:moveTo>
                <a:cubicBezTo>
                  <a:pt x="2749" y="548"/>
                  <a:pt x="2749" y="548"/>
                  <a:pt x="2749" y="548"/>
                </a:cubicBezTo>
                <a:cubicBezTo>
                  <a:pt x="2750" y="548"/>
                  <a:pt x="2750" y="548"/>
                  <a:pt x="2750" y="548"/>
                </a:cubicBezTo>
                <a:cubicBezTo>
                  <a:pt x="2750" y="546"/>
                  <a:pt x="2750" y="547"/>
                  <a:pt x="2749" y="546"/>
                </a:cubicBezTo>
                <a:close/>
                <a:moveTo>
                  <a:pt x="675" y="550"/>
                </a:moveTo>
                <a:cubicBezTo>
                  <a:pt x="675" y="550"/>
                  <a:pt x="675" y="550"/>
                  <a:pt x="675" y="550"/>
                </a:cubicBezTo>
                <a:cubicBezTo>
                  <a:pt x="676" y="549"/>
                  <a:pt x="675" y="550"/>
                  <a:pt x="676" y="549"/>
                </a:cubicBezTo>
                <a:cubicBezTo>
                  <a:pt x="675" y="549"/>
                  <a:pt x="675" y="549"/>
                  <a:pt x="675" y="549"/>
                </a:cubicBezTo>
                <a:cubicBezTo>
                  <a:pt x="675" y="550"/>
                  <a:pt x="675" y="550"/>
                  <a:pt x="675" y="550"/>
                </a:cubicBezTo>
                <a:close/>
                <a:moveTo>
                  <a:pt x="912" y="556"/>
                </a:moveTo>
                <a:cubicBezTo>
                  <a:pt x="910" y="556"/>
                  <a:pt x="910" y="557"/>
                  <a:pt x="908" y="558"/>
                </a:cubicBezTo>
                <a:cubicBezTo>
                  <a:pt x="908" y="559"/>
                  <a:pt x="908" y="559"/>
                  <a:pt x="908" y="559"/>
                </a:cubicBezTo>
                <a:cubicBezTo>
                  <a:pt x="910" y="558"/>
                  <a:pt x="910" y="558"/>
                  <a:pt x="912" y="557"/>
                </a:cubicBezTo>
                <a:lnTo>
                  <a:pt x="912" y="556"/>
                </a:lnTo>
                <a:close/>
                <a:moveTo>
                  <a:pt x="965" y="561"/>
                </a:moveTo>
                <a:cubicBezTo>
                  <a:pt x="965" y="563"/>
                  <a:pt x="965" y="563"/>
                  <a:pt x="966" y="564"/>
                </a:cubicBezTo>
                <a:cubicBezTo>
                  <a:pt x="966" y="565"/>
                  <a:pt x="966" y="565"/>
                  <a:pt x="967" y="565"/>
                </a:cubicBezTo>
                <a:cubicBezTo>
                  <a:pt x="967" y="564"/>
                  <a:pt x="967" y="563"/>
                  <a:pt x="967" y="561"/>
                </a:cubicBezTo>
                <a:cubicBezTo>
                  <a:pt x="967" y="561"/>
                  <a:pt x="966" y="560"/>
                  <a:pt x="965" y="560"/>
                </a:cubicBezTo>
                <a:cubicBezTo>
                  <a:pt x="965" y="561"/>
                  <a:pt x="965" y="560"/>
                  <a:pt x="965" y="561"/>
                </a:cubicBezTo>
                <a:close/>
                <a:moveTo>
                  <a:pt x="920" y="575"/>
                </a:moveTo>
                <a:cubicBezTo>
                  <a:pt x="918" y="575"/>
                  <a:pt x="918" y="575"/>
                  <a:pt x="918" y="575"/>
                </a:cubicBezTo>
                <a:cubicBezTo>
                  <a:pt x="919" y="574"/>
                  <a:pt x="920" y="573"/>
                  <a:pt x="920" y="570"/>
                </a:cubicBezTo>
                <a:cubicBezTo>
                  <a:pt x="921" y="570"/>
                  <a:pt x="921" y="570"/>
                  <a:pt x="921" y="570"/>
                </a:cubicBezTo>
                <a:cubicBezTo>
                  <a:pt x="922" y="569"/>
                  <a:pt x="922" y="569"/>
                  <a:pt x="922" y="568"/>
                </a:cubicBezTo>
                <a:cubicBezTo>
                  <a:pt x="926" y="568"/>
                  <a:pt x="926" y="568"/>
                  <a:pt x="926" y="568"/>
                </a:cubicBezTo>
                <a:cubicBezTo>
                  <a:pt x="926" y="567"/>
                  <a:pt x="926" y="566"/>
                  <a:pt x="927" y="565"/>
                </a:cubicBezTo>
                <a:cubicBezTo>
                  <a:pt x="928" y="565"/>
                  <a:pt x="928" y="565"/>
                  <a:pt x="928" y="565"/>
                </a:cubicBezTo>
                <a:cubicBezTo>
                  <a:pt x="928" y="565"/>
                  <a:pt x="928" y="565"/>
                  <a:pt x="928" y="565"/>
                </a:cubicBezTo>
                <a:cubicBezTo>
                  <a:pt x="926" y="565"/>
                  <a:pt x="922" y="568"/>
                  <a:pt x="920" y="567"/>
                </a:cubicBezTo>
                <a:cubicBezTo>
                  <a:pt x="920" y="567"/>
                  <a:pt x="919" y="566"/>
                  <a:pt x="919" y="565"/>
                </a:cubicBezTo>
                <a:cubicBezTo>
                  <a:pt x="918" y="566"/>
                  <a:pt x="918" y="567"/>
                  <a:pt x="918" y="567"/>
                </a:cubicBezTo>
                <a:cubicBezTo>
                  <a:pt x="917" y="568"/>
                  <a:pt x="917" y="568"/>
                  <a:pt x="916" y="569"/>
                </a:cubicBezTo>
                <a:cubicBezTo>
                  <a:pt x="916" y="570"/>
                  <a:pt x="916" y="571"/>
                  <a:pt x="917" y="571"/>
                </a:cubicBezTo>
                <a:cubicBezTo>
                  <a:pt x="916" y="571"/>
                  <a:pt x="916" y="571"/>
                  <a:pt x="916" y="571"/>
                </a:cubicBezTo>
                <a:cubicBezTo>
                  <a:pt x="916" y="573"/>
                  <a:pt x="916" y="573"/>
                  <a:pt x="916" y="573"/>
                </a:cubicBezTo>
                <a:cubicBezTo>
                  <a:pt x="915" y="573"/>
                  <a:pt x="915" y="573"/>
                  <a:pt x="915" y="573"/>
                </a:cubicBezTo>
                <a:cubicBezTo>
                  <a:pt x="915" y="572"/>
                  <a:pt x="915" y="572"/>
                  <a:pt x="915" y="572"/>
                </a:cubicBezTo>
                <a:cubicBezTo>
                  <a:pt x="914" y="573"/>
                  <a:pt x="915" y="573"/>
                  <a:pt x="914" y="574"/>
                </a:cubicBezTo>
                <a:cubicBezTo>
                  <a:pt x="914" y="574"/>
                  <a:pt x="913" y="574"/>
                  <a:pt x="913" y="575"/>
                </a:cubicBezTo>
                <a:cubicBezTo>
                  <a:pt x="912" y="576"/>
                  <a:pt x="914" y="577"/>
                  <a:pt x="913" y="577"/>
                </a:cubicBezTo>
                <a:cubicBezTo>
                  <a:pt x="913" y="578"/>
                  <a:pt x="912" y="578"/>
                  <a:pt x="911" y="578"/>
                </a:cubicBezTo>
                <a:cubicBezTo>
                  <a:pt x="911" y="581"/>
                  <a:pt x="912" y="584"/>
                  <a:pt x="913" y="585"/>
                </a:cubicBezTo>
                <a:cubicBezTo>
                  <a:pt x="915" y="585"/>
                  <a:pt x="915" y="585"/>
                  <a:pt x="915" y="585"/>
                </a:cubicBezTo>
                <a:cubicBezTo>
                  <a:pt x="915" y="586"/>
                  <a:pt x="915" y="586"/>
                  <a:pt x="915" y="586"/>
                </a:cubicBezTo>
                <a:cubicBezTo>
                  <a:pt x="917" y="586"/>
                  <a:pt x="917" y="586"/>
                  <a:pt x="917" y="586"/>
                </a:cubicBezTo>
                <a:cubicBezTo>
                  <a:pt x="917" y="585"/>
                  <a:pt x="917" y="585"/>
                  <a:pt x="917" y="585"/>
                </a:cubicBezTo>
                <a:cubicBezTo>
                  <a:pt x="917" y="585"/>
                  <a:pt x="917" y="585"/>
                  <a:pt x="917" y="585"/>
                </a:cubicBezTo>
                <a:cubicBezTo>
                  <a:pt x="916" y="585"/>
                  <a:pt x="916" y="585"/>
                  <a:pt x="916" y="585"/>
                </a:cubicBezTo>
                <a:cubicBezTo>
                  <a:pt x="916" y="577"/>
                  <a:pt x="919" y="580"/>
                  <a:pt x="920" y="575"/>
                </a:cubicBezTo>
                <a:close/>
                <a:moveTo>
                  <a:pt x="901" y="577"/>
                </a:moveTo>
                <a:cubicBezTo>
                  <a:pt x="901" y="578"/>
                  <a:pt x="902" y="578"/>
                  <a:pt x="902" y="579"/>
                </a:cubicBezTo>
                <a:cubicBezTo>
                  <a:pt x="905" y="579"/>
                  <a:pt x="905" y="579"/>
                  <a:pt x="906" y="577"/>
                </a:cubicBezTo>
                <a:cubicBezTo>
                  <a:pt x="904" y="576"/>
                  <a:pt x="904" y="577"/>
                  <a:pt x="904" y="574"/>
                </a:cubicBezTo>
                <a:cubicBezTo>
                  <a:pt x="905" y="574"/>
                  <a:pt x="905" y="574"/>
                  <a:pt x="905" y="574"/>
                </a:cubicBezTo>
                <a:cubicBezTo>
                  <a:pt x="905" y="573"/>
                  <a:pt x="905" y="573"/>
                  <a:pt x="905" y="573"/>
                </a:cubicBezTo>
                <a:cubicBezTo>
                  <a:pt x="902" y="574"/>
                  <a:pt x="899" y="574"/>
                  <a:pt x="896" y="574"/>
                </a:cubicBezTo>
                <a:cubicBezTo>
                  <a:pt x="896" y="572"/>
                  <a:pt x="896" y="572"/>
                  <a:pt x="896" y="572"/>
                </a:cubicBezTo>
                <a:cubicBezTo>
                  <a:pt x="895" y="572"/>
                  <a:pt x="895" y="572"/>
                  <a:pt x="895" y="572"/>
                </a:cubicBezTo>
                <a:cubicBezTo>
                  <a:pt x="895" y="573"/>
                  <a:pt x="895" y="573"/>
                  <a:pt x="895" y="573"/>
                </a:cubicBezTo>
                <a:cubicBezTo>
                  <a:pt x="892" y="573"/>
                  <a:pt x="892" y="573"/>
                  <a:pt x="892" y="573"/>
                </a:cubicBezTo>
                <a:cubicBezTo>
                  <a:pt x="892" y="572"/>
                  <a:pt x="892" y="572"/>
                  <a:pt x="892" y="572"/>
                </a:cubicBezTo>
                <a:cubicBezTo>
                  <a:pt x="891" y="572"/>
                  <a:pt x="891" y="572"/>
                  <a:pt x="890" y="571"/>
                </a:cubicBezTo>
                <a:cubicBezTo>
                  <a:pt x="890" y="570"/>
                  <a:pt x="891" y="568"/>
                  <a:pt x="891" y="566"/>
                </a:cubicBezTo>
                <a:cubicBezTo>
                  <a:pt x="888" y="567"/>
                  <a:pt x="890" y="567"/>
                  <a:pt x="889" y="569"/>
                </a:cubicBezTo>
                <a:cubicBezTo>
                  <a:pt x="889" y="569"/>
                  <a:pt x="888" y="569"/>
                  <a:pt x="888" y="569"/>
                </a:cubicBezTo>
                <a:cubicBezTo>
                  <a:pt x="888" y="571"/>
                  <a:pt x="888" y="571"/>
                  <a:pt x="888" y="571"/>
                </a:cubicBezTo>
                <a:cubicBezTo>
                  <a:pt x="887" y="571"/>
                  <a:pt x="887" y="571"/>
                  <a:pt x="887" y="571"/>
                </a:cubicBezTo>
                <a:cubicBezTo>
                  <a:pt x="887" y="571"/>
                  <a:pt x="888" y="572"/>
                  <a:pt x="888" y="573"/>
                </a:cubicBezTo>
                <a:cubicBezTo>
                  <a:pt x="890" y="573"/>
                  <a:pt x="890" y="573"/>
                  <a:pt x="890" y="573"/>
                </a:cubicBezTo>
                <a:cubicBezTo>
                  <a:pt x="891" y="574"/>
                  <a:pt x="891" y="574"/>
                  <a:pt x="891" y="575"/>
                </a:cubicBezTo>
                <a:cubicBezTo>
                  <a:pt x="893" y="576"/>
                  <a:pt x="897" y="577"/>
                  <a:pt x="898" y="577"/>
                </a:cubicBezTo>
                <a:cubicBezTo>
                  <a:pt x="899" y="576"/>
                  <a:pt x="899" y="576"/>
                  <a:pt x="899" y="575"/>
                </a:cubicBezTo>
                <a:cubicBezTo>
                  <a:pt x="902" y="575"/>
                  <a:pt x="902" y="575"/>
                  <a:pt x="902" y="575"/>
                </a:cubicBezTo>
                <a:cubicBezTo>
                  <a:pt x="902" y="575"/>
                  <a:pt x="902" y="575"/>
                  <a:pt x="902" y="575"/>
                </a:cubicBezTo>
                <a:cubicBezTo>
                  <a:pt x="902" y="575"/>
                  <a:pt x="902" y="575"/>
                  <a:pt x="902" y="575"/>
                </a:cubicBezTo>
                <a:cubicBezTo>
                  <a:pt x="902" y="576"/>
                  <a:pt x="902" y="576"/>
                  <a:pt x="901" y="577"/>
                </a:cubicBezTo>
                <a:close/>
                <a:moveTo>
                  <a:pt x="2732" y="571"/>
                </a:moveTo>
                <a:cubicBezTo>
                  <a:pt x="2732" y="569"/>
                  <a:pt x="2732" y="569"/>
                  <a:pt x="2732" y="569"/>
                </a:cubicBezTo>
                <a:cubicBezTo>
                  <a:pt x="2732" y="569"/>
                  <a:pt x="2731" y="569"/>
                  <a:pt x="2730" y="569"/>
                </a:cubicBezTo>
                <a:cubicBezTo>
                  <a:pt x="2730" y="571"/>
                  <a:pt x="2729" y="572"/>
                  <a:pt x="2728" y="573"/>
                </a:cubicBezTo>
                <a:cubicBezTo>
                  <a:pt x="2728" y="574"/>
                  <a:pt x="2728" y="574"/>
                  <a:pt x="2728" y="574"/>
                </a:cubicBezTo>
                <a:cubicBezTo>
                  <a:pt x="2730" y="574"/>
                  <a:pt x="2730" y="574"/>
                  <a:pt x="2730" y="574"/>
                </a:cubicBezTo>
                <a:cubicBezTo>
                  <a:pt x="2730" y="573"/>
                  <a:pt x="2731" y="572"/>
                  <a:pt x="2732" y="571"/>
                </a:cubicBezTo>
                <a:close/>
                <a:moveTo>
                  <a:pt x="2728" y="574"/>
                </a:moveTo>
                <a:cubicBezTo>
                  <a:pt x="2727" y="574"/>
                  <a:pt x="2727" y="574"/>
                  <a:pt x="2727" y="574"/>
                </a:cubicBezTo>
                <a:cubicBezTo>
                  <a:pt x="2728" y="575"/>
                  <a:pt x="2727" y="574"/>
                  <a:pt x="2728" y="575"/>
                </a:cubicBezTo>
                <a:lnTo>
                  <a:pt x="2728" y="574"/>
                </a:lnTo>
                <a:close/>
                <a:moveTo>
                  <a:pt x="929" y="581"/>
                </a:moveTo>
                <a:cubicBezTo>
                  <a:pt x="928" y="580"/>
                  <a:pt x="929" y="579"/>
                  <a:pt x="928" y="579"/>
                </a:cubicBezTo>
                <a:cubicBezTo>
                  <a:pt x="928" y="580"/>
                  <a:pt x="928" y="580"/>
                  <a:pt x="928" y="580"/>
                </a:cubicBezTo>
                <a:cubicBezTo>
                  <a:pt x="927" y="579"/>
                  <a:pt x="928" y="580"/>
                  <a:pt x="927" y="579"/>
                </a:cubicBezTo>
                <a:cubicBezTo>
                  <a:pt x="926" y="579"/>
                  <a:pt x="927" y="579"/>
                  <a:pt x="927" y="579"/>
                </a:cubicBezTo>
                <a:cubicBezTo>
                  <a:pt x="927" y="578"/>
                  <a:pt x="928" y="578"/>
                  <a:pt x="929" y="578"/>
                </a:cubicBezTo>
                <a:cubicBezTo>
                  <a:pt x="929" y="576"/>
                  <a:pt x="929" y="576"/>
                  <a:pt x="929" y="576"/>
                </a:cubicBezTo>
                <a:cubicBezTo>
                  <a:pt x="927" y="576"/>
                  <a:pt x="927" y="576"/>
                  <a:pt x="927" y="576"/>
                </a:cubicBezTo>
                <a:cubicBezTo>
                  <a:pt x="927" y="575"/>
                  <a:pt x="927" y="575"/>
                  <a:pt x="927" y="575"/>
                </a:cubicBezTo>
                <a:cubicBezTo>
                  <a:pt x="926" y="575"/>
                  <a:pt x="926" y="576"/>
                  <a:pt x="926" y="577"/>
                </a:cubicBezTo>
                <a:cubicBezTo>
                  <a:pt x="922" y="577"/>
                  <a:pt x="923" y="577"/>
                  <a:pt x="921" y="578"/>
                </a:cubicBezTo>
                <a:cubicBezTo>
                  <a:pt x="921" y="579"/>
                  <a:pt x="921" y="579"/>
                  <a:pt x="921" y="580"/>
                </a:cubicBezTo>
                <a:cubicBezTo>
                  <a:pt x="922" y="580"/>
                  <a:pt x="922" y="580"/>
                  <a:pt x="922" y="580"/>
                </a:cubicBezTo>
                <a:cubicBezTo>
                  <a:pt x="922" y="581"/>
                  <a:pt x="922" y="581"/>
                  <a:pt x="921" y="582"/>
                </a:cubicBezTo>
                <a:cubicBezTo>
                  <a:pt x="921" y="582"/>
                  <a:pt x="921" y="582"/>
                  <a:pt x="921" y="582"/>
                </a:cubicBezTo>
                <a:cubicBezTo>
                  <a:pt x="921" y="585"/>
                  <a:pt x="921" y="585"/>
                  <a:pt x="921" y="585"/>
                </a:cubicBezTo>
                <a:cubicBezTo>
                  <a:pt x="920" y="585"/>
                  <a:pt x="920" y="585"/>
                  <a:pt x="920" y="585"/>
                </a:cubicBezTo>
                <a:cubicBezTo>
                  <a:pt x="920" y="585"/>
                  <a:pt x="920" y="585"/>
                  <a:pt x="920" y="585"/>
                </a:cubicBezTo>
                <a:cubicBezTo>
                  <a:pt x="923" y="585"/>
                  <a:pt x="923" y="584"/>
                  <a:pt x="925" y="584"/>
                </a:cubicBezTo>
                <a:cubicBezTo>
                  <a:pt x="926" y="582"/>
                  <a:pt x="926" y="582"/>
                  <a:pt x="927" y="581"/>
                </a:cubicBezTo>
                <a:lnTo>
                  <a:pt x="929" y="581"/>
                </a:lnTo>
                <a:close/>
                <a:moveTo>
                  <a:pt x="723" y="581"/>
                </a:moveTo>
                <a:cubicBezTo>
                  <a:pt x="723" y="580"/>
                  <a:pt x="723" y="580"/>
                  <a:pt x="723" y="580"/>
                </a:cubicBezTo>
                <a:cubicBezTo>
                  <a:pt x="722" y="580"/>
                  <a:pt x="722" y="580"/>
                  <a:pt x="722" y="580"/>
                </a:cubicBezTo>
                <a:cubicBezTo>
                  <a:pt x="723" y="581"/>
                  <a:pt x="722" y="580"/>
                  <a:pt x="723" y="581"/>
                </a:cubicBezTo>
                <a:close/>
                <a:moveTo>
                  <a:pt x="1954" y="581"/>
                </a:moveTo>
                <a:cubicBezTo>
                  <a:pt x="1956" y="581"/>
                  <a:pt x="1956" y="581"/>
                  <a:pt x="1956" y="581"/>
                </a:cubicBezTo>
                <a:cubicBezTo>
                  <a:pt x="1956" y="581"/>
                  <a:pt x="1956" y="581"/>
                  <a:pt x="1956" y="581"/>
                </a:cubicBezTo>
                <a:cubicBezTo>
                  <a:pt x="1955" y="580"/>
                  <a:pt x="1954" y="580"/>
                  <a:pt x="1954" y="580"/>
                </a:cubicBezTo>
                <a:lnTo>
                  <a:pt x="1954" y="581"/>
                </a:lnTo>
                <a:close/>
                <a:moveTo>
                  <a:pt x="2710" y="587"/>
                </a:moveTo>
                <a:cubicBezTo>
                  <a:pt x="2710" y="587"/>
                  <a:pt x="2710" y="588"/>
                  <a:pt x="2710" y="588"/>
                </a:cubicBezTo>
                <a:cubicBezTo>
                  <a:pt x="2710" y="588"/>
                  <a:pt x="2710" y="588"/>
                  <a:pt x="2710" y="588"/>
                </a:cubicBezTo>
                <a:cubicBezTo>
                  <a:pt x="2710" y="589"/>
                  <a:pt x="2710" y="589"/>
                  <a:pt x="2710" y="589"/>
                </a:cubicBezTo>
                <a:cubicBezTo>
                  <a:pt x="2712" y="588"/>
                  <a:pt x="2714" y="587"/>
                  <a:pt x="2715" y="586"/>
                </a:cubicBezTo>
                <a:cubicBezTo>
                  <a:pt x="2716" y="586"/>
                  <a:pt x="2716" y="586"/>
                  <a:pt x="2716" y="586"/>
                </a:cubicBezTo>
                <a:cubicBezTo>
                  <a:pt x="2716" y="585"/>
                  <a:pt x="2716" y="583"/>
                  <a:pt x="2716" y="582"/>
                </a:cubicBezTo>
                <a:cubicBezTo>
                  <a:pt x="2717" y="582"/>
                  <a:pt x="2717" y="582"/>
                  <a:pt x="2717" y="582"/>
                </a:cubicBezTo>
                <a:cubicBezTo>
                  <a:pt x="2717" y="580"/>
                  <a:pt x="2717" y="580"/>
                  <a:pt x="2717" y="580"/>
                </a:cubicBezTo>
                <a:cubicBezTo>
                  <a:pt x="2716" y="580"/>
                  <a:pt x="2716" y="580"/>
                  <a:pt x="2715" y="581"/>
                </a:cubicBezTo>
                <a:cubicBezTo>
                  <a:pt x="2715" y="582"/>
                  <a:pt x="2715" y="582"/>
                  <a:pt x="2715" y="582"/>
                </a:cubicBezTo>
                <a:cubicBezTo>
                  <a:pt x="2714" y="582"/>
                  <a:pt x="2715" y="582"/>
                  <a:pt x="2714" y="583"/>
                </a:cubicBezTo>
                <a:cubicBezTo>
                  <a:pt x="2712" y="583"/>
                  <a:pt x="2712" y="583"/>
                  <a:pt x="2712" y="583"/>
                </a:cubicBezTo>
                <a:cubicBezTo>
                  <a:pt x="2711" y="583"/>
                  <a:pt x="2713" y="585"/>
                  <a:pt x="2712" y="586"/>
                </a:cubicBezTo>
                <a:cubicBezTo>
                  <a:pt x="2711" y="586"/>
                  <a:pt x="2711" y="586"/>
                  <a:pt x="2710" y="587"/>
                </a:cubicBezTo>
                <a:close/>
                <a:moveTo>
                  <a:pt x="737" y="586"/>
                </a:moveTo>
                <a:cubicBezTo>
                  <a:pt x="737" y="585"/>
                  <a:pt x="737" y="585"/>
                  <a:pt x="737" y="585"/>
                </a:cubicBezTo>
                <a:cubicBezTo>
                  <a:pt x="738" y="585"/>
                  <a:pt x="737" y="585"/>
                  <a:pt x="738" y="585"/>
                </a:cubicBezTo>
                <a:cubicBezTo>
                  <a:pt x="734" y="584"/>
                  <a:pt x="732" y="581"/>
                  <a:pt x="727" y="581"/>
                </a:cubicBezTo>
                <a:cubicBezTo>
                  <a:pt x="727" y="584"/>
                  <a:pt x="734" y="585"/>
                  <a:pt x="737" y="586"/>
                </a:cubicBezTo>
                <a:close/>
                <a:moveTo>
                  <a:pt x="698" y="583"/>
                </a:moveTo>
                <a:cubicBezTo>
                  <a:pt x="698" y="582"/>
                  <a:pt x="698" y="582"/>
                  <a:pt x="698" y="582"/>
                </a:cubicBezTo>
                <a:cubicBezTo>
                  <a:pt x="697" y="583"/>
                  <a:pt x="697" y="583"/>
                  <a:pt x="697" y="585"/>
                </a:cubicBezTo>
                <a:cubicBezTo>
                  <a:pt x="698" y="584"/>
                  <a:pt x="698" y="585"/>
                  <a:pt x="698" y="584"/>
                </a:cubicBezTo>
                <a:cubicBezTo>
                  <a:pt x="699" y="584"/>
                  <a:pt x="699" y="584"/>
                  <a:pt x="699" y="584"/>
                </a:cubicBezTo>
                <a:cubicBezTo>
                  <a:pt x="699" y="583"/>
                  <a:pt x="699" y="583"/>
                  <a:pt x="698" y="583"/>
                </a:cubicBezTo>
                <a:close/>
                <a:moveTo>
                  <a:pt x="2626" y="623"/>
                </a:moveTo>
                <a:cubicBezTo>
                  <a:pt x="2626" y="626"/>
                  <a:pt x="2627" y="627"/>
                  <a:pt x="2628" y="629"/>
                </a:cubicBezTo>
                <a:cubicBezTo>
                  <a:pt x="2628" y="629"/>
                  <a:pt x="2629" y="630"/>
                  <a:pt x="2629" y="630"/>
                </a:cubicBezTo>
                <a:cubicBezTo>
                  <a:pt x="2629" y="636"/>
                  <a:pt x="2629" y="636"/>
                  <a:pt x="2629" y="636"/>
                </a:cubicBezTo>
                <a:cubicBezTo>
                  <a:pt x="2630" y="636"/>
                  <a:pt x="2630" y="636"/>
                  <a:pt x="2631" y="637"/>
                </a:cubicBezTo>
                <a:cubicBezTo>
                  <a:pt x="2631" y="636"/>
                  <a:pt x="2631" y="636"/>
                  <a:pt x="2631" y="636"/>
                </a:cubicBezTo>
                <a:cubicBezTo>
                  <a:pt x="2632" y="636"/>
                  <a:pt x="2633" y="635"/>
                  <a:pt x="2634" y="635"/>
                </a:cubicBezTo>
                <a:cubicBezTo>
                  <a:pt x="2634" y="635"/>
                  <a:pt x="2634" y="634"/>
                  <a:pt x="2634" y="634"/>
                </a:cubicBezTo>
                <a:cubicBezTo>
                  <a:pt x="2638" y="634"/>
                  <a:pt x="2638" y="634"/>
                  <a:pt x="2638" y="634"/>
                </a:cubicBezTo>
                <a:cubicBezTo>
                  <a:pt x="2638" y="633"/>
                  <a:pt x="2638" y="633"/>
                  <a:pt x="2638" y="633"/>
                </a:cubicBezTo>
                <a:cubicBezTo>
                  <a:pt x="2639" y="633"/>
                  <a:pt x="2638" y="633"/>
                  <a:pt x="2639" y="633"/>
                </a:cubicBezTo>
                <a:cubicBezTo>
                  <a:pt x="2637" y="632"/>
                  <a:pt x="2637" y="631"/>
                  <a:pt x="2636" y="631"/>
                </a:cubicBezTo>
                <a:cubicBezTo>
                  <a:pt x="2636" y="630"/>
                  <a:pt x="2636" y="630"/>
                  <a:pt x="2636" y="630"/>
                </a:cubicBezTo>
                <a:cubicBezTo>
                  <a:pt x="2634" y="630"/>
                  <a:pt x="2633" y="629"/>
                  <a:pt x="2632" y="629"/>
                </a:cubicBezTo>
                <a:cubicBezTo>
                  <a:pt x="2632" y="626"/>
                  <a:pt x="2632" y="626"/>
                  <a:pt x="2632" y="626"/>
                </a:cubicBezTo>
                <a:cubicBezTo>
                  <a:pt x="2633" y="626"/>
                  <a:pt x="2634" y="626"/>
                  <a:pt x="2635" y="625"/>
                </a:cubicBezTo>
                <a:cubicBezTo>
                  <a:pt x="2635" y="625"/>
                  <a:pt x="2635" y="625"/>
                  <a:pt x="2635" y="625"/>
                </a:cubicBezTo>
                <a:cubicBezTo>
                  <a:pt x="2637" y="624"/>
                  <a:pt x="2637" y="627"/>
                  <a:pt x="2639" y="626"/>
                </a:cubicBezTo>
                <a:cubicBezTo>
                  <a:pt x="2639" y="625"/>
                  <a:pt x="2639" y="625"/>
                  <a:pt x="2639" y="625"/>
                </a:cubicBezTo>
                <a:cubicBezTo>
                  <a:pt x="2640" y="625"/>
                  <a:pt x="2640" y="625"/>
                  <a:pt x="2641" y="624"/>
                </a:cubicBezTo>
                <a:cubicBezTo>
                  <a:pt x="2642" y="624"/>
                  <a:pt x="2643" y="624"/>
                  <a:pt x="2644" y="625"/>
                </a:cubicBezTo>
                <a:cubicBezTo>
                  <a:pt x="2645" y="627"/>
                  <a:pt x="2646" y="627"/>
                  <a:pt x="2646" y="629"/>
                </a:cubicBezTo>
                <a:cubicBezTo>
                  <a:pt x="2647" y="630"/>
                  <a:pt x="2647" y="629"/>
                  <a:pt x="2647" y="630"/>
                </a:cubicBezTo>
                <a:cubicBezTo>
                  <a:pt x="2655" y="630"/>
                  <a:pt x="2655" y="630"/>
                  <a:pt x="2655" y="630"/>
                </a:cubicBezTo>
                <a:cubicBezTo>
                  <a:pt x="2656" y="627"/>
                  <a:pt x="2657" y="625"/>
                  <a:pt x="2659" y="622"/>
                </a:cubicBezTo>
                <a:cubicBezTo>
                  <a:pt x="2660" y="621"/>
                  <a:pt x="2662" y="620"/>
                  <a:pt x="2663" y="619"/>
                </a:cubicBezTo>
                <a:cubicBezTo>
                  <a:pt x="2666" y="620"/>
                  <a:pt x="2667" y="620"/>
                  <a:pt x="2668" y="621"/>
                </a:cubicBezTo>
                <a:cubicBezTo>
                  <a:pt x="2669" y="621"/>
                  <a:pt x="2669" y="620"/>
                  <a:pt x="2669" y="619"/>
                </a:cubicBezTo>
                <a:cubicBezTo>
                  <a:pt x="2673" y="619"/>
                  <a:pt x="2673" y="618"/>
                  <a:pt x="2676" y="618"/>
                </a:cubicBezTo>
                <a:cubicBezTo>
                  <a:pt x="2676" y="616"/>
                  <a:pt x="2676" y="617"/>
                  <a:pt x="2674" y="616"/>
                </a:cubicBezTo>
                <a:cubicBezTo>
                  <a:pt x="2674" y="614"/>
                  <a:pt x="2674" y="614"/>
                  <a:pt x="2674" y="614"/>
                </a:cubicBezTo>
                <a:cubicBezTo>
                  <a:pt x="2673" y="614"/>
                  <a:pt x="2674" y="614"/>
                  <a:pt x="2673" y="613"/>
                </a:cubicBezTo>
                <a:cubicBezTo>
                  <a:pt x="2672" y="613"/>
                  <a:pt x="2672" y="613"/>
                  <a:pt x="2672" y="613"/>
                </a:cubicBezTo>
                <a:cubicBezTo>
                  <a:pt x="2673" y="612"/>
                  <a:pt x="2673" y="612"/>
                  <a:pt x="2674" y="610"/>
                </a:cubicBezTo>
                <a:cubicBezTo>
                  <a:pt x="2671" y="610"/>
                  <a:pt x="2670" y="610"/>
                  <a:pt x="2668" y="610"/>
                </a:cubicBezTo>
                <a:cubicBezTo>
                  <a:pt x="2668" y="609"/>
                  <a:pt x="2667" y="609"/>
                  <a:pt x="2666" y="609"/>
                </a:cubicBezTo>
                <a:cubicBezTo>
                  <a:pt x="2666" y="608"/>
                  <a:pt x="2666" y="607"/>
                  <a:pt x="2665" y="606"/>
                </a:cubicBezTo>
                <a:cubicBezTo>
                  <a:pt x="2665" y="606"/>
                  <a:pt x="2665" y="606"/>
                  <a:pt x="2665" y="606"/>
                </a:cubicBezTo>
                <a:cubicBezTo>
                  <a:pt x="2664" y="607"/>
                  <a:pt x="2662" y="606"/>
                  <a:pt x="2661" y="607"/>
                </a:cubicBezTo>
                <a:cubicBezTo>
                  <a:pt x="2661" y="608"/>
                  <a:pt x="2661" y="608"/>
                  <a:pt x="2661" y="608"/>
                </a:cubicBezTo>
                <a:cubicBezTo>
                  <a:pt x="2659" y="607"/>
                  <a:pt x="2657" y="607"/>
                  <a:pt x="2655" y="606"/>
                </a:cubicBezTo>
                <a:cubicBezTo>
                  <a:pt x="2655" y="603"/>
                  <a:pt x="2652" y="600"/>
                  <a:pt x="2651" y="598"/>
                </a:cubicBezTo>
                <a:cubicBezTo>
                  <a:pt x="2650" y="597"/>
                  <a:pt x="2650" y="596"/>
                  <a:pt x="2650" y="595"/>
                </a:cubicBezTo>
                <a:cubicBezTo>
                  <a:pt x="2649" y="595"/>
                  <a:pt x="2649" y="595"/>
                  <a:pt x="2649" y="595"/>
                </a:cubicBezTo>
                <a:cubicBezTo>
                  <a:pt x="2648" y="594"/>
                  <a:pt x="2649" y="594"/>
                  <a:pt x="2647" y="594"/>
                </a:cubicBezTo>
                <a:cubicBezTo>
                  <a:pt x="2647" y="592"/>
                  <a:pt x="2646" y="591"/>
                  <a:pt x="2646" y="590"/>
                </a:cubicBezTo>
                <a:cubicBezTo>
                  <a:pt x="2644" y="589"/>
                  <a:pt x="2645" y="589"/>
                  <a:pt x="2643" y="588"/>
                </a:cubicBezTo>
                <a:cubicBezTo>
                  <a:pt x="2643" y="588"/>
                  <a:pt x="2643" y="588"/>
                  <a:pt x="2643" y="588"/>
                </a:cubicBezTo>
                <a:cubicBezTo>
                  <a:pt x="2642" y="588"/>
                  <a:pt x="2641" y="589"/>
                  <a:pt x="2640" y="590"/>
                </a:cubicBezTo>
                <a:cubicBezTo>
                  <a:pt x="2640" y="590"/>
                  <a:pt x="2640" y="591"/>
                  <a:pt x="2639" y="592"/>
                </a:cubicBezTo>
                <a:cubicBezTo>
                  <a:pt x="2640" y="592"/>
                  <a:pt x="2640" y="592"/>
                  <a:pt x="2640" y="592"/>
                </a:cubicBezTo>
                <a:cubicBezTo>
                  <a:pt x="2641" y="594"/>
                  <a:pt x="2642" y="596"/>
                  <a:pt x="2644" y="598"/>
                </a:cubicBezTo>
                <a:cubicBezTo>
                  <a:pt x="2644" y="600"/>
                  <a:pt x="2643" y="601"/>
                  <a:pt x="2642" y="603"/>
                </a:cubicBezTo>
                <a:cubicBezTo>
                  <a:pt x="2642" y="608"/>
                  <a:pt x="2642" y="608"/>
                  <a:pt x="2642" y="608"/>
                </a:cubicBezTo>
                <a:cubicBezTo>
                  <a:pt x="2641" y="609"/>
                  <a:pt x="2640" y="610"/>
                  <a:pt x="2639" y="610"/>
                </a:cubicBezTo>
                <a:cubicBezTo>
                  <a:pt x="2640" y="613"/>
                  <a:pt x="2640" y="615"/>
                  <a:pt x="2640" y="618"/>
                </a:cubicBezTo>
                <a:cubicBezTo>
                  <a:pt x="2637" y="619"/>
                  <a:pt x="2637" y="619"/>
                  <a:pt x="2634" y="617"/>
                </a:cubicBezTo>
                <a:cubicBezTo>
                  <a:pt x="2634" y="617"/>
                  <a:pt x="2634" y="617"/>
                  <a:pt x="2634" y="616"/>
                </a:cubicBezTo>
                <a:cubicBezTo>
                  <a:pt x="2631" y="616"/>
                  <a:pt x="2631" y="616"/>
                  <a:pt x="2631" y="616"/>
                </a:cubicBezTo>
                <a:cubicBezTo>
                  <a:pt x="2631" y="615"/>
                  <a:pt x="2631" y="615"/>
                  <a:pt x="2631" y="615"/>
                </a:cubicBezTo>
                <a:cubicBezTo>
                  <a:pt x="2630" y="615"/>
                  <a:pt x="2630" y="615"/>
                  <a:pt x="2630" y="615"/>
                </a:cubicBezTo>
                <a:cubicBezTo>
                  <a:pt x="2630" y="616"/>
                  <a:pt x="2630" y="616"/>
                  <a:pt x="2630" y="616"/>
                </a:cubicBezTo>
                <a:cubicBezTo>
                  <a:pt x="2630" y="616"/>
                  <a:pt x="2630" y="616"/>
                  <a:pt x="2630" y="616"/>
                </a:cubicBezTo>
                <a:cubicBezTo>
                  <a:pt x="2630" y="617"/>
                  <a:pt x="2630" y="617"/>
                  <a:pt x="2630" y="617"/>
                </a:cubicBezTo>
                <a:cubicBezTo>
                  <a:pt x="2630" y="617"/>
                  <a:pt x="2631" y="617"/>
                  <a:pt x="2632" y="617"/>
                </a:cubicBezTo>
                <a:cubicBezTo>
                  <a:pt x="2631" y="619"/>
                  <a:pt x="2631" y="620"/>
                  <a:pt x="2630" y="621"/>
                </a:cubicBezTo>
                <a:cubicBezTo>
                  <a:pt x="2627" y="622"/>
                  <a:pt x="2628" y="622"/>
                  <a:pt x="2626" y="623"/>
                </a:cubicBezTo>
                <a:close/>
                <a:moveTo>
                  <a:pt x="2703" y="588"/>
                </a:moveTo>
                <a:cubicBezTo>
                  <a:pt x="2702" y="590"/>
                  <a:pt x="2701" y="592"/>
                  <a:pt x="2700" y="594"/>
                </a:cubicBezTo>
                <a:cubicBezTo>
                  <a:pt x="2699" y="595"/>
                  <a:pt x="2700" y="595"/>
                  <a:pt x="2699" y="595"/>
                </a:cubicBezTo>
                <a:cubicBezTo>
                  <a:pt x="2698" y="594"/>
                  <a:pt x="2698" y="594"/>
                  <a:pt x="2698" y="593"/>
                </a:cubicBezTo>
                <a:cubicBezTo>
                  <a:pt x="2696" y="594"/>
                  <a:pt x="2697" y="594"/>
                  <a:pt x="2695" y="595"/>
                </a:cubicBezTo>
                <a:cubicBezTo>
                  <a:pt x="2695" y="596"/>
                  <a:pt x="2695" y="596"/>
                  <a:pt x="2695" y="596"/>
                </a:cubicBezTo>
                <a:cubicBezTo>
                  <a:pt x="2693" y="596"/>
                  <a:pt x="2693" y="596"/>
                  <a:pt x="2693" y="596"/>
                </a:cubicBezTo>
                <a:cubicBezTo>
                  <a:pt x="2693" y="597"/>
                  <a:pt x="2693" y="597"/>
                  <a:pt x="2692" y="598"/>
                </a:cubicBezTo>
                <a:cubicBezTo>
                  <a:pt x="2691" y="599"/>
                  <a:pt x="2691" y="599"/>
                  <a:pt x="2690" y="599"/>
                </a:cubicBezTo>
                <a:cubicBezTo>
                  <a:pt x="2690" y="600"/>
                  <a:pt x="2690" y="600"/>
                  <a:pt x="2690" y="600"/>
                </a:cubicBezTo>
                <a:cubicBezTo>
                  <a:pt x="2689" y="601"/>
                  <a:pt x="2690" y="600"/>
                  <a:pt x="2689" y="601"/>
                </a:cubicBezTo>
                <a:cubicBezTo>
                  <a:pt x="2688" y="601"/>
                  <a:pt x="2688" y="601"/>
                  <a:pt x="2688" y="601"/>
                </a:cubicBezTo>
                <a:cubicBezTo>
                  <a:pt x="2688" y="602"/>
                  <a:pt x="2688" y="602"/>
                  <a:pt x="2688" y="602"/>
                </a:cubicBezTo>
                <a:cubicBezTo>
                  <a:pt x="2689" y="602"/>
                  <a:pt x="2689" y="602"/>
                  <a:pt x="2689" y="602"/>
                </a:cubicBezTo>
                <a:cubicBezTo>
                  <a:pt x="2690" y="602"/>
                  <a:pt x="2689" y="602"/>
                  <a:pt x="2690" y="602"/>
                </a:cubicBezTo>
                <a:cubicBezTo>
                  <a:pt x="2691" y="601"/>
                  <a:pt x="2694" y="599"/>
                  <a:pt x="2695" y="598"/>
                </a:cubicBezTo>
                <a:cubicBezTo>
                  <a:pt x="2697" y="598"/>
                  <a:pt x="2697" y="598"/>
                  <a:pt x="2697" y="598"/>
                </a:cubicBezTo>
                <a:cubicBezTo>
                  <a:pt x="2697" y="598"/>
                  <a:pt x="2698" y="597"/>
                  <a:pt x="2698" y="596"/>
                </a:cubicBezTo>
                <a:cubicBezTo>
                  <a:pt x="2701" y="596"/>
                  <a:pt x="2701" y="596"/>
                  <a:pt x="2701" y="596"/>
                </a:cubicBezTo>
                <a:cubicBezTo>
                  <a:pt x="2701" y="596"/>
                  <a:pt x="2701" y="596"/>
                  <a:pt x="2701" y="596"/>
                </a:cubicBezTo>
                <a:cubicBezTo>
                  <a:pt x="2701" y="596"/>
                  <a:pt x="2702" y="595"/>
                  <a:pt x="2703" y="595"/>
                </a:cubicBezTo>
                <a:cubicBezTo>
                  <a:pt x="2703" y="594"/>
                  <a:pt x="2703" y="593"/>
                  <a:pt x="2704" y="592"/>
                </a:cubicBezTo>
                <a:cubicBezTo>
                  <a:pt x="2704" y="588"/>
                  <a:pt x="2704" y="588"/>
                  <a:pt x="2704" y="588"/>
                </a:cubicBezTo>
                <a:cubicBezTo>
                  <a:pt x="2703" y="588"/>
                  <a:pt x="2703" y="588"/>
                  <a:pt x="2703" y="588"/>
                </a:cubicBezTo>
                <a:cubicBezTo>
                  <a:pt x="2703" y="588"/>
                  <a:pt x="2703" y="588"/>
                  <a:pt x="2703" y="588"/>
                </a:cubicBezTo>
                <a:close/>
                <a:moveTo>
                  <a:pt x="741" y="590"/>
                </a:moveTo>
                <a:cubicBezTo>
                  <a:pt x="740" y="590"/>
                  <a:pt x="740" y="589"/>
                  <a:pt x="739" y="589"/>
                </a:cubicBezTo>
                <a:cubicBezTo>
                  <a:pt x="739" y="591"/>
                  <a:pt x="739" y="591"/>
                  <a:pt x="739" y="591"/>
                </a:cubicBezTo>
                <a:cubicBezTo>
                  <a:pt x="740" y="591"/>
                  <a:pt x="740" y="592"/>
                  <a:pt x="741" y="592"/>
                </a:cubicBezTo>
                <a:lnTo>
                  <a:pt x="741" y="590"/>
                </a:lnTo>
                <a:close/>
                <a:moveTo>
                  <a:pt x="913" y="589"/>
                </a:moveTo>
                <a:cubicBezTo>
                  <a:pt x="912" y="589"/>
                  <a:pt x="912" y="589"/>
                  <a:pt x="912" y="589"/>
                </a:cubicBezTo>
                <a:cubicBezTo>
                  <a:pt x="912" y="590"/>
                  <a:pt x="912" y="590"/>
                  <a:pt x="912" y="590"/>
                </a:cubicBezTo>
                <a:cubicBezTo>
                  <a:pt x="913" y="590"/>
                  <a:pt x="913" y="590"/>
                  <a:pt x="913" y="590"/>
                </a:cubicBezTo>
                <a:lnTo>
                  <a:pt x="913" y="589"/>
                </a:lnTo>
                <a:close/>
                <a:moveTo>
                  <a:pt x="2677" y="613"/>
                </a:moveTo>
                <a:cubicBezTo>
                  <a:pt x="2680" y="612"/>
                  <a:pt x="2679" y="611"/>
                  <a:pt x="2680" y="609"/>
                </a:cubicBezTo>
                <a:cubicBezTo>
                  <a:pt x="2682" y="607"/>
                  <a:pt x="2684" y="608"/>
                  <a:pt x="2685" y="604"/>
                </a:cubicBezTo>
                <a:cubicBezTo>
                  <a:pt x="2682" y="604"/>
                  <a:pt x="2682" y="604"/>
                  <a:pt x="2682" y="604"/>
                </a:cubicBezTo>
                <a:cubicBezTo>
                  <a:pt x="2681" y="605"/>
                  <a:pt x="2677" y="611"/>
                  <a:pt x="2677" y="613"/>
                </a:cubicBezTo>
                <a:close/>
                <a:moveTo>
                  <a:pt x="2687" y="613"/>
                </a:moveTo>
                <a:cubicBezTo>
                  <a:pt x="2687" y="613"/>
                  <a:pt x="2687" y="613"/>
                  <a:pt x="2687" y="613"/>
                </a:cubicBezTo>
                <a:cubicBezTo>
                  <a:pt x="2688" y="614"/>
                  <a:pt x="2688" y="613"/>
                  <a:pt x="2688" y="613"/>
                </a:cubicBezTo>
                <a:cubicBezTo>
                  <a:pt x="2689" y="613"/>
                  <a:pt x="2689" y="613"/>
                  <a:pt x="2689" y="613"/>
                </a:cubicBezTo>
                <a:cubicBezTo>
                  <a:pt x="2689" y="612"/>
                  <a:pt x="2689" y="612"/>
                  <a:pt x="2689" y="612"/>
                </a:cubicBezTo>
                <a:cubicBezTo>
                  <a:pt x="2688" y="612"/>
                  <a:pt x="2687" y="612"/>
                  <a:pt x="2686" y="612"/>
                </a:cubicBezTo>
                <a:cubicBezTo>
                  <a:pt x="2687" y="613"/>
                  <a:pt x="2686" y="612"/>
                  <a:pt x="2687" y="613"/>
                </a:cubicBezTo>
                <a:close/>
                <a:moveTo>
                  <a:pt x="1514" y="638"/>
                </a:moveTo>
                <a:cubicBezTo>
                  <a:pt x="1514" y="639"/>
                  <a:pt x="1514" y="639"/>
                  <a:pt x="1515" y="639"/>
                </a:cubicBezTo>
                <a:cubicBezTo>
                  <a:pt x="1516" y="637"/>
                  <a:pt x="1516" y="636"/>
                  <a:pt x="1517" y="634"/>
                </a:cubicBezTo>
                <a:cubicBezTo>
                  <a:pt x="1517" y="629"/>
                  <a:pt x="1517" y="629"/>
                  <a:pt x="1517" y="629"/>
                </a:cubicBezTo>
                <a:cubicBezTo>
                  <a:pt x="1518" y="629"/>
                  <a:pt x="1518" y="629"/>
                  <a:pt x="1518" y="629"/>
                </a:cubicBezTo>
                <a:cubicBezTo>
                  <a:pt x="1518" y="628"/>
                  <a:pt x="1519" y="627"/>
                  <a:pt x="1518" y="626"/>
                </a:cubicBezTo>
                <a:cubicBezTo>
                  <a:pt x="1518" y="626"/>
                  <a:pt x="1518" y="626"/>
                  <a:pt x="1518" y="626"/>
                </a:cubicBezTo>
                <a:cubicBezTo>
                  <a:pt x="1517" y="623"/>
                  <a:pt x="1517" y="621"/>
                  <a:pt x="1516" y="618"/>
                </a:cubicBezTo>
                <a:cubicBezTo>
                  <a:pt x="1515" y="618"/>
                  <a:pt x="1515" y="618"/>
                  <a:pt x="1515" y="618"/>
                </a:cubicBezTo>
                <a:cubicBezTo>
                  <a:pt x="1514" y="622"/>
                  <a:pt x="1511" y="623"/>
                  <a:pt x="1508" y="625"/>
                </a:cubicBezTo>
                <a:cubicBezTo>
                  <a:pt x="1508" y="628"/>
                  <a:pt x="1508" y="628"/>
                  <a:pt x="1508" y="628"/>
                </a:cubicBezTo>
                <a:cubicBezTo>
                  <a:pt x="1508" y="628"/>
                  <a:pt x="1508" y="628"/>
                  <a:pt x="1508" y="629"/>
                </a:cubicBezTo>
                <a:cubicBezTo>
                  <a:pt x="1508" y="629"/>
                  <a:pt x="1508" y="629"/>
                  <a:pt x="1508" y="629"/>
                </a:cubicBezTo>
                <a:cubicBezTo>
                  <a:pt x="1509" y="632"/>
                  <a:pt x="1509" y="633"/>
                  <a:pt x="1508" y="635"/>
                </a:cubicBezTo>
                <a:cubicBezTo>
                  <a:pt x="1511" y="636"/>
                  <a:pt x="1511" y="638"/>
                  <a:pt x="1514" y="638"/>
                </a:cubicBezTo>
                <a:close/>
                <a:moveTo>
                  <a:pt x="841" y="628"/>
                </a:moveTo>
                <a:cubicBezTo>
                  <a:pt x="840" y="628"/>
                  <a:pt x="839" y="628"/>
                  <a:pt x="838" y="629"/>
                </a:cubicBezTo>
                <a:cubicBezTo>
                  <a:pt x="838" y="630"/>
                  <a:pt x="838" y="630"/>
                  <a:pt x="838" y="630"/>
                </a:cubicBezTo>
                <a:cubicBezTo>
                  <a:pt x="839" y="630"/>
                  <a:pt x="840" y="629"/>
                  <a:pt x="841" y="629"/>
                </a:cubicBezTo>
                <a:lnTo>
                  <a:pt x="841" y="628"/>
                </a:lnTo>
                <a:close/>
                <a:moveTo>
                  <a:pt x="2637" y="640"/>
                </a:moveTo>
                <a:cubicBezTo>
                  <a:pt x="2638" y="640"/>
                  <a:pt x="2639" y="640"/>
                  <a:pt x="2640" y="640"/>
                </a:cubicBezTo>
                <a:cubicBezTo>
                  <a:pt x="2640" y="638"/>
                  <a:pt x="2640" y="638"/>
                  <a:pt x="2640" y="638"/>
                </a:cubicBezTo>
                <a:cubicBezTo>
                  <a:pt x="2638" y="638"/>
                  <a:pt x="2637" y="638"/>
                  <a:pt x="2637" y="640"/>
                </a:cubicBezTo>
                <a:close/>
                <a:moveTo>
                  <a:pt x="814" y="640"/>
                </a:moveTo>
                <a:cubicBezTo>
                  <a:pt x="814" y="640"/>
                  <a:pt x="814" y="640"/>
                  <a:pt x="814" y="640"/>
                </a:cubicBezTo>
                <a:cubicBezTo>
                  <a:pt x="813" y="640"/>
                  <a:pt x="813" y="640"/>
                  <a:pt x="813" y="640"/>
                </a:cubicBezTo>
                <a:cubicBezTo>
                  <a:pt x="813" y="641"/>
                  <a:pt x="813" y="641"/>
                  <a:pt x="813" y="641"/>
                </a:cubicBezTo>
                <a:cubicBezTo>
                  <a:pt x="811" y="641"/>
                  <a:pt x="811" y="641"/>
                  <a:pt x="811" y="641"/>
                </a:cubicBezTo>
                <a:cubicBezTo>
                  <a:pt x="811" y="642"/>
                  <a:pt x="811" y="642"/>
                  <a:pt x="811" y="642"/>
                </a:cubicBezTo>
                <a:cubicBezTo>
                  <a:pt x="810" y="643"/>
                  <a:pt x="810" y="642"/>
                  <a:pt x="808" y="643"/>
                </a:cubicBezTo>
                <a:cubicBezTo>
                  <a:pt x="808" y="643"/>
                  <a:pt x="808" y="643"/>
                  <a:pt x="808" y="643"/>
                </a:cubicBezTo>
                <a:cubicBezTo>
                  <a:pt x="808" y="645"/>
                  <a:pt x="808" y="645"/>
                  <a:pt x="808" y="645"/>
                </a:cubicBezTo>
                <a:cubicBezTo>
                  <a:pt x="812" y="645"/>
                  <a:pt x="812" y="645"/>
                  <a:pt x="812" y="645"/>
                </a:cubicBezTo>
                <a:cubicBezTo>
                  <a:pt x="812" y="644"/>
                  <a:pt x="812" y="644"/>
                  <a:pt x="812" y="644"/>
                </a:cubicBezTo>
                <a:cubicBezTo>
                  <a:pt x="814" y="644"/>
                  <a:pt x="817" y="643"/>
                  <a:pt x="819" y="644"/>
                </a:cubicBezTo>
                <a:cubicBezTo>
                  <a:pt x="821" y="643"/>
                  <a:pt x="822" y="643"/>
                  <a:pt x="822" y="641"/>
                </a:cubicBezTo>
                <a:cubicBezTo>
                  <a:pt x="823" y="641"/>
                  <a:pt x="823" y="641"/>
                  <a:pt x="823" y="640"/>
                </a:cubicBezTo>
                <a:cubicBezTo>
                  <a:pt x="824" y="640"/>
                  <a:pt x="824" y="640"/>
                  <a:pt x="824" y="640"/>
                </a:cubicBezTo>
                <a:cubicBezTo>
                  <a:pt x="824" y="640"/>
                  <a:pt x="824" y="640"/>
                  <a:pt x="824" y="640"/>
                </a:cubicBezTo>
                <a:cubicBezTo>
                  <a:pt x="822" y="640"/>
                  <a:pt x="820" y="640"/>
                  <a:pt x="819" y="640"/>
                </a:cubicBezTo>
                <a:cubicBezTo>
                  <a:pt x="819" y="640"/>
                  <a:pt x="819" y="640"/>
                  <a:pt x="819" y="640"/>
                </a:cubicBezTo>
                <a:lnTo>
                  <a:pt x="814" y="640"/>
                </a:lnTo>
                <a:close/>
                <a:moveTo>
                  <a:pt x="2567" y="712"/>
                </a:moveTo>
                <a:cubicBezTo>
                  <a:pt x="2567" y="716"/>
                  <a:pt x="2566" y="714"/>
                  <a:pt x="2563" y="716"/>
                </a:cubicBezTo>
                <a:cubicBezTo>
                  <a:pt x="2562" y="717"/>
                  <a:pt x="2561" y="720"/>
                  <a:pt x="2561" y="721"/>
                </a:cubicBezTo>
                <a:cubicBezTo>
                  <a:pt x="2559" y="722"/>
                  <a:pt x="2556" y="722"/>
                  <a:pt x="2553" y="723"/>
                </a:cubicBezTo>
                <a:cubicBezTo>
                  <a:pt x="2553" y="723"/>
                  <a:pt x="2553" y="722"/>
                  <a:pt x="2553" y="721"/>
                </a:cubicBezTo>
                <a:cubicBezTo>
                  <a:pt x="2552" y="721"/>
                  <a:pt x="2552" y="721"/>
                  <a:pt x="2552" y="721"/>
                </a:cubicBezTo>
                <a:cubicBezTo>
                  <a:pt x="2551" y="723"/>
                  <a:pt x="2551" y="722"/>
                  <a:pt x="2551" y="724"/>
                </a:cubicBezTo>
                <a:cubicBezTo>
                  <a:pt x="2550" y="724"/>
                  <a:pt x="2550" y="724"/>
                  <a:pt x="2550" y="724"/>
                </a:cubicBezTo>
                <a:cubicBezTo>
                  <a:pt x="2550" y="725"/>
                  <a:pt x="2550" y="725"/>
                  <a:pt x="2551" y="726"/>
                </a:cubicBezTo>
                <a:cubicBezTo>
                  <a:pt x="2560" y="726"/>
                  <a:pt x="2560" y="726"/>
                  <a:pt x="2560" y="726"/>
                </a:cubicBezTo>
                <a:cubicBezTo>
                  <a:pt x="2560" y="726"/>
                  <a:pt x="2561" y="727"/>
                  <a:pt x="2562" y="727"/>
                </a:cubicBezTo>
                <a:cubicBezTo>
                  <a:pt x="2563" y="725"/>
                  <a:pt x="2563" y="724"/>
                  <a:pt x="2564" y="723"/>
                </a:cubicBezTo>
                <a:cubicBezTo>
                  <a:pt x="2565" y="723"/>
                  <a:pt x="2567" y="724"/>
                  <a:pt x="2568" y="724"/>
                </a:cubicBezTo>
                <a:cubicBezTo>
                  <a:pt x="2568" y="723"/>
                  <a:pt x="2568" y="723"/>
                  <a:pt x="2568" y="723"/>
                </a:cubicBezTo>
                <a:cubicBezTo>
                  <a:pt x="2569" y="723"/>
                  <a:pt x="2569" y="723"/>
                  <a:pt x="2569" y="723"/>
                </a:cubicBezTo>
                <a:cubicBezTo>
                  <a:pt x="2569" y="723"/>
                  <a:pt x="2569" y="723"/>
                  <a:pt x="2569" y="723"/>
                </a:cubicBezTo>
                <a:cubicBezTo>
                  <a:pt x="2572" y="723"/>
                  <a:pt x="2572" y="723"/>
                  <a:pt x="2572" y="723"/>
                </a:cubicBezTo>
                <a:cubicBezTo>
                  <a:pt x="2573" y="722"/>
                  <a:pt x="2573" y="722"/>
                  <a:pt x="2573" y="721"/>
                </a:cubicBezTo>
                <a:cubicBezTo>
                  <a:pt x="2575" y="721"/>
                  <a:pt x="2575" y="721"/>
                  <a:pt x="2575" y="721"/>
                </a:cubicBezTo>
                <a:cubicBezTo>
                  <a:pt x="2575" y="721"/>
                  <a:pt x="2575" y="721"/>
                  <a:pt x="2575" y="721"/>
                </a:cubicBezTo>
                <a:cubicBezTo>
                  <a:pt x="2576" y="721"/>
                  <a:pt x="2576" y="722"/>
                  <a:pt x="2578" y="721"/>
                </a:cubicBezTo>
                <a:cubicBezTo>
                  <a:pt x="2578" y="721"/>
                  <a:pt x="2578" y="721"/>
                  <a:pt x="2578" y="721"/>
                </a:cubicBezTo>
                <a:cubicBezTo>
                  <a:pt x="2579" y="720"/>
                  <a:pt x="2579" y="720"/>
                  <a:pt x="2580" y="720"/>
                </a:cubicBezTo>
                <a:cubicBezTo>
                  <a:pt x="2580" y="719"/>
                  <a:pt x="2580" y="719"/>
                  <a:pt x="2580" y="719"/>
                </a:cubicBezTo>
                <a:cubicBezTo>
                  <a:pt x="2581" y="720"/>
                  <a:pt x="2582" y="720"/>
                  <a:pt x="2583" y="720"/>
                </a:cubicBezTo>
                <a:cubicBezTo>
                  <a:pt x="2583" y="721"/>
                  <a:pt x="2583" y="721"/>
                  <a:pt x="2583" y="721"/>
                </a:cubicBezTo>
                <a:cubicBezTo>
                  <a:pt x="2588" y="721"/>
                  <a:pt x="2588" y="721"/>
                  <a:pt x="2588" y="721"/>
                </a:cubicBezTo>
                <a:cubicBezTo>
                  <a:pt x="2587" y="723"/>
                  <a:pt x="2586" y="722"/>
                  <a:pt x="2585" y="724"/>
                </a:cubicBezTo>
                <a:cubicBezTo>
                  <a:pt x="2584" y="724"/>
                  <a:pt x="2584" y="724"/>
                  <a:pt x="2584" y="724"/>
                </a:cubicBezTo>
                <a:cubicBezTo>
                  <a:pt x="2584" y="725"/>
                  <a:pt x="2586" y="726"/>
                  <a:pt x="2585" y="727"/>
                </a:cubicBezTo>
                <a:cubicBezTo>
                  <a:pt x="2584" y="727"/>
                  <a:pt x="2584" y="727"/>
                  <a:pt x="2584" y="727"/>
                </a:cubicBezTo>
                <a:cubicBezTo>
                  <a:pt x="2584" y="729"/>
                  <a:pt x="2584" y="729"/>
                  <a:pt x="2584" y="729"/>
                </a:cubicBezTo>
                <a:cubicBezTo>
                  <a:pt x="2585" y="730"/>
                  <a:pt x="2586" y="730"/>
                  <a:pt x="2586" y="731"/>
                </a:cubicBezTo>
                <a:cubicBezTo>
                  <a:pt x="2586" y="732"/>
                  <a:pt x="2586" y="732"/>
                  <a:pt x="2586" y="732"/>
                </a:cubicBezTo>
                <a:cubicBezTo>
                  <a:pt x="2586" y="732"/>
                  <a:pt x="2587" y="732"/>
                  <a:pt x="2588" y="733"/>
                </a:cubicBezTo>
                <a:cubicBezTo>
                  <a:pt x="2591" y="733"/>
                  <a:pt x="2592" y="732"/>
                  <a:pt x="2593" y="731"/>
                </a:cubicBezTo>
                <a:cubicBezTo>
                  <a:pt x="2594" y="730"/>
                  <a:pt x="2594" y="730"/>
                  <a:pt x="2595" y="730"/>
                </a:cubicBezTo>
                <a:cubicBezTo>
                  <a:pt x="2595" y="729"/>
                  <a:pt x="2595" y="729"/>
                  <a:pt x="2595" y="728"/>
                </a:cubicBezTo>
                <a:cubicBezTo>
                  <a:pt x="2597" y="728"/>
                  <a:pt x="2597" y="728"/>
                  <a:pt x="2597" y="728"/>
                </a:cubicBezTo>
                <a:cubicBezTo>
                  <a:pt x="2597" y="727"/>
                  <a:pt x="2598" y="726"/>
                  <a:pt x="2599" y="725"/>
                </a:cubicBezTo>
                <a:cubicBezTo>
                  <a:pt x="2600" y="725"/>
                  <a:pt x="2600" y="725"/>
                  <a:pt x="2600" y="725"/>
                </a:cubicBezTo>
                <a:cubicBezTo>
                  <a:pt x="2600" y="724"/>
                  <a:pt x="2600" y="724"/>
                  <a:pt x="2599" y="723"/>
                </a:cubicBezTo>
                <a:cubicBezTo>
                  <a:pt x="2599" y="722"/>
                  <a:pt x="2598" y="722"/>
                  <a:pt x="2598" y="722"/>
                </a:cubicBezTo>
                <a:cubicBezTo>
                  <a:pt x="2598" y="721"/>
                  <a:pt x="2598" y="721"/>
                  <a:pt x="2599" y="720"/>
                </a:cubicBezTo>
                <a:cubicBezTo>
                  <a:pt x="2601" y="720"/>
                  <a:pt x="2601" y="720"/>
                  <a:pt x="2601" y="720"/>
                </a:cubicBezTo>
                <a:cubicBezTo>
                  <a:pt x="2601" y="719"/>
                  <a:pt x="2601" y="719"/>
                  <a:pt x="2601" y="719"/>
                </a:cubicBezTo>
                <a:cubicBezTo>
                  <a:pt x="2603" y="720"/>
                  <a:pt x="2604" y="720"/>
                  <a:pt x="2605" y="720"/>
                </a:cubicBezTo>
                <a:cubicBezTo>
                  <a:pt x="2605" y="722"/>
                  <a:pt x="2605" y="722"/>
                  <a:pt x="2603" y="722"/>
                </a:cubicBezTo>
                <a:cubicBezTo>
                  <a:pt x="2604" y="722"/>
                  <a:pt x="2604" y="723"/>
                  <a:pt x="2604" y="723"/>
                </a:cubicBezTo>
                <a:cubicBezTo>
                  <a:pt x="2608" y="723"/>
                  <a:pt x="2606" y="723"/>
                  <a:pt x="2608" y="721"/>
                </a:cubicBezTo>
                <a:cubicBezTo>
                  <a:pt x="2609" y="720"/>
                  <a:pt x="2608" y="721"/>
                  <a:pt x="2609" y="722"/>
                </a:cubicBezTo>
                <a:cubicBezTo>
                  <a:pt x="2612" y="722"/>
                  <a:pt x="2613" y="722"/>
                  <a:pt x="2614" y="720"/>
                </a:cubicBezTo>
                <a:cubicBezTo>
                  <a:pt x="2617" y="720"/>
                  <a:pt x="2616" y="719"/>
                  <a:pt x="2618" y="718"/>
                </a:cubicBezTo>
                <a:cubicBezTo>
                  <a:pt x="2618" y="723"/>
                  <a:pt x="2618" y="723"/>
                  <a:pt x="2618" y="723"/>
                </a:cubicBezTo>
                <a:cubicBezTo>
                  <a:pt x="2619" y="723"/>
                  <a:pt x="2619" y="723"/>
                  <a:pt x="2619" y="723"/>
                </a:cubicBezTo>
                <a:cubicBezTo>
                  <a:pt x="2620" y="723"/>
                  <a:pt x="2619" y="723"/>
                  <a:pt x="2620" y="723"/>
                </a:cubicBezTo>
                <a:cubicBezTo>
                  <a:pt x="2621" y="721"/>
                  <a:pt x="2622" y="719"/>
                  <a:pt x="2622" y="716"/>
                </a:cubicBezTo>
                <a:cubicBezTo>
                  <a:pt x="2622" y="715"/>
                  <a:pt x="2622" y="716"/>
                  <a:pt x="2622" y="715"/>
                </a:cubicBezTo>
                <a:cubicBezTo>
                  <a:pt x="2624" y="716"/>
                  <a:pt x="2624" y="715"/>
                  <a:pt x="2625" y="717"/>
                </a:cubicBezTo>
                <a:cubicBezTo>
                  <a:pt x="2626" y="717"/>
                  <a:pt x="2626" y="717"/>
                  <a:pt x="2626" y="717"/>
                </a:cubicBezTo>
                <a:cubicBezTo>
                  <a:pt x="2626" y="716"/>
                  <a:pt x="2626" y="715"/>
                  <a:pt x="2626" y="715"/>
                </a:cubicBezTo>
                <a:cubicBezTo>
                  <a:pt x="2626" y="715"/>
                  <a:pt x="2626" y="715"/>
                  <a:pt x="2626" y="715"/>
                </a:cubicBezTo>
                <a:cubicBezTo>
                  <a:pt x="2626" y="712"/>
                  <a:pt x="2626" y="712"/>
                  <a:pt x="2626" y="712"/>
                </a:cubicBezTo>
                <a:cubicBezTo>
                  <a:pt x="2626" y="712"/>
                  <a:pt x="2626" y="712"/>
                  <a:pt x="2626" y="712"/>
                </a:cubicBezTo>
                <a:cubicBezTo>
                  <a:pt x="2627" y="711"/>
                  <a:pt x="2627" y="709"/>
                  <a:pt x="2627" y="708"/>
                </a:cubicBezTo>
                <a:cubicBezTo>
                  <a:pt x="2629" y="708"/>
                  <a:pt x="2629" y="708"/>
                  <a:pt x="2630" y="708"/>
                </a:cubicBezTo>
                <a:cubicBezTo>
                  <a:pt x="2630" y="708"/>
                  <a:pt x="2630" y="708"/>
                  <a:pt x="2630" y="708"/>
                </a:cubicBezTo>
                <a:cubicBezTo>
                  <a:pt x="2630" y="708"/>
                  <a:pt x="2630" y="708"/>
                  <a:pt x="2630" y="708"/>
                </a:cubicBezTo>
                <a:cubicBezTo>
                  <a:pt x="2630" y="710"/>
                  <a:pt x="2630" y="710"/>
                  <a:pt x="2629" y="711"/>
                </a:cubicBezTo>
                <a:cubicBezTo>
                  <a:pt x="2628" y="711"/>
                  <a:pt x="2628" y="711"/>
                  <a:pt x="2628" y="711"/>
                </a:cubicBezTo>
                <a:cubicBezTo>
                  <a:pt x="2627" y="713"/>
                  <a:pt x="2628" y="716"/>
                  <a:pt x="2628" y="718"/>
                </a:cubicBezTo>
                <a:cubicBezTo>
                  <a:pt x="2632" y="717"/>
                  <a:pt x="2632" y="711"/>
                  <a:pt x="2636" y="709"/>
                </a:cubicBezTo>
                <a:cubicBezTo>
                  <a:pt x="2636" y="708"/>
                  <a:pt x="2636" y="708"/>
                  <a:pt x="2636" y="708"/>
                </a:cubicBezTo>
                <a:cubicBezTo>
                  <a:pt x="2634" y="707"/>
                  <a:pt x="2633" y="706"/>
                  <a:pt x="2631" y="706"/>
                </a:cubicBezTo>
                <a:cubicBezTo>
                  <a:pt x="2631" y="705"/>
                  <a:pt x="2631" y="705"/>
                  <a:pt x="2631" y="705"/>
                </a:cubicBezTo>
                <a:cubicBezTo>
                  <a:pt x="2632" y="705"/>
                  <a:pt x="2633" y="704"/>
                  <a:pt x="2634" y="704"/>
                </a:cubicBezTo>
                <a:cubicBezTo>
                  <a:pt x="2634" y="700"/>
                  <a:pt x="2634" y="700"/>
                  <a:pt x="2634" y="700"/>
                </a:cubicBezTo>
                <a:cubicBezTo>
                  <a:pt x="2633" y="700"/>
                  <a:pt x="2633" y="700"/>
                  <a:pt x="2633" y="700"/>
                </a:cubicBezTo>
                <a:cubicBezTo>
                  <a:pt x="2633" y="698"/>
                  <a:pt x="2633" y="698"/>
                  <a:pt x="2633" y="698"/>
                </a:cubicBezTo>
                <a:cubicBezTo>
                  <a:pt x="2632" y="698"/>
                  <a:pt x="2632" y="698"/>
                  <a:pt x="2632" y="698"/>
                </a:cubicBezTo>
                <a:cubicBezTo>
                  <a:pt x="2632" y="697"/>
                  <a:pt x="2632" y="697"/>
                  <a:pt x="2632" y="697"/>
                </a:cubicBezTo>
                <a:cubicBezTo>
                  <a:pt x="2633" y="697"/>
                  <a:pt x="2633" y="697"/>
                  <a:pt x="2633" y="697"/>
                </a:cubicBezTo>
                <a:cubicBezTo>
                  <a:pt x="2633" y="696"/>
                  <a:pt x="2633" y="696"/>
                  <a:pt x="2633" y="696"/>
                </a:cubicBezTo>
                <a:cubicBezTo>
                  <a:pt x="2634" y="696"/>
                  <a:pt x="2634" y="696"/>
                  <a:pt x="2634" y="696"/>
                </a:cubicBezTo>
                <a:cubicBezTo>
                  <a:pt x="2634" y="693"/>
                  <a:pt x="2634" y="693"/>
                  <a:pt x="2634" y="693"/>
                </a:cubicBezTo>
                <a:cubicBezTo>
                  <a:pt x="2634" y="693"/>
                  <a:pt x="2634" y="693"/>
                  <a:pt x="2634" y="693"/>
                </a:cubicBezTo>
                <a:cubicBezTo>
                  <a:pt x="2634" y="692"/>
                  <a:pt x="2634" y="692"/>
                  <a:pt x="2634" y="692"/>
                </a:cubicBezTo>
                <a:cubicBezTo>
                  <a:pt x="2635" y="692"/>
                  <a:pt x="2635" y="692"/>
                  <a:pt x="2635" y="692"/>
                </a:cubicBezTo>
                <a:cubicBezTo>
                  <a:pt x="2635" y="688"/>
                  <a:pt x="2635" y="688"/>
                  <a:pt x="2635" y="688"/>
                </a:cubicBezTo>
                <a:cubicBezTo>
                  <a:pt x="2636" y="688"/>
                  <a:pt x="2636" y="688"/>
                  <a:pt x="2636" y="688"/>
                </a:cubicBezTo>
                <a:cubicBezTo>
                  <a:pt x="2636" y="688"/>
                  <a:pt x="2635" y="687"/>
                  <a:pt x="2635" y="686"/>
                </a:cubicBezTo>
                <a:cubicBezTo>
                  <a:pt x="2635" y="682"/>
                  <a:pt x="2635" y="678"/>
                  <a:pt x="2636" y="675"/>
                </a:cubicBezTo>
                <a:cubicBezTo>
                  <a:pt x="2639" y="675"/>
                  <a:pt x="2639" y="675"/>
                  <a:pt x="2639" y="675"/>
                </a:cubicBezTo>
                <a:cubicBezTo>
                  <a:pt x="2640" y="672"/>
                  <a:pt x="2640" y="673"/>
                  <a:pt x="2639" y="671"/>
                </a:cubicBezTo>
                <a:cubicBezTo>
                  <a:pt x="2640" y="670"/>
                  <a:pt x="2641" y="670"/>
                  <a:pt x="2641" y="670"/>
                </a:cubicBezTo>
                <a:cubicBezTo>
                  <a:pt x="2642" y="666"/>
                  <a:pt x="2642" y="668"/>
                  <a:pt x="2643" y="665"/>
                </a:cubicBezTo>
                <a:cubicBezTo>
                  <a:pt x="2643" y="664"/>
                  <a:pt x="2643" y="664"/>
                  <a:pt x="2643" y="664"/>
                </a:cubicBezTo>
                <a:cubicBezTo>
                  <a:pt x="2644" y="664"/>
                  <a:pt x="2644" y="664"/>
                  <a:pt x="2644" y="664"/>
                </a:cubicBezTo>
                <a:cubicBezTo>
                  <a:pt x="2644" y="661"/>
                  <a:pt x="2644" y="657"/>
                  <a:pt x="2643" y="654"/>
                </a:cubicBezTo>
                <a:cubicBezTo>
                  <a:pt x="2643" y="653"/>
                  <a:pt x="2643" y="653"/>
                  <a:pt x="2642" y="653"/>
                </a:cubicBezTo>
                <a:cubicBezTo>
                  <a:pt x="2642" y="652"/>
                  <a:pt x="2642" y="652"/>
                  <a:pt x="2642" y="652"/>
                </a:cubicBezTo>
                <a:cubicBezTo>
                  <a:pt x="2641" y="652"/>
                  <a:pt x="2641" y="652"/>
                  <a:pt x="2641" y="652"/>
                </a:cubicBezTo>
                <a:cubicBezTo>
                  <a:pt x="2641" y="650"/>
                  <a:pt x="2641" y="650"/>
                  <a:pt x="2641" y="650"/>
                </a:cubicBezTo>
                <a:cubicBezTo>
                  <a:pt x="2641" y="650"/>
                  <a:pt x="2641" y="650"/>
                  <a:pt x="2641" y="650"/>
                </a:cubicBezTo>
                <a:cubicBezTo>
                  <a:pt x="2640" y="648"/>
                  <a:pt x="2641" y="647"/>
                  <a:pt x="2639" y="646"/>
                </a:cubicBezTo>
                <a:cubicBezTo>
                  <a:pt x="2639" y="645"/>
                  <a:pt x="2639" y="645"/>
                  <a:pt x="2639" y="645"/>
                </a:cubicBezTo>
                <a:cubicBezTo>
                  <a:pt x="2637" y="645"/>
                  <a:pt x="2636" y="645"/>
                  <a:pt x="2634" y="644"/>
                </a:cubicBezTo>
                <a:cubicBezTo>
                  <a:pt x="2634" y="644"/>
                  <a:pt x="2634" y="644"/>
                  <a:pt x="2634" y="644"/>
                </a:cubicBezTo>
                <a:cubicBezTo>
                  <a:pt x="2634" y="644"/>
                  <a:pt x="2634" y="644"/>
                  <a:pt x="2634" y="644"/>
                </a:cubicBezTo>
                <a:cubicBezTo>
                  <a:pt x="2634" y="642"/>
                  <a:pt x="2634" y="642"/>
                  <a:pt x="2633" y="641"/>
                </a:cubicBezTo>
                <a:cubicBezTo>
                  <a:pt x="2633" y="640"/>
                  <a:pt x="2633" y="640"/>
                  <a:pt x="2633" y="640"/>
                </a:cubicBezTo>
                <a:cubicBezTo>
                  <a:pt x="2632" y="641"/>
                  <a:pt x="2632" y="641"/>
                  <a:pt x="2630" y="641"/>
                </a:cubicBezTo>
                <a:cubicBezTo>
                  <a:pt x="2631" y="644"/>
                  <a:pt x="2631" y="645"/>
                  <a:pt x="2629" y="647"/>
                </a:cubicBezTo>
                <a:cubicBezTo>
                  <a:pt x="2629" y="648"/>
                  <a:pt x="2629" y="648"/>
                  <a:pt x="2629" y="648"/>
                </a:cubicBezTo>
                <a:cubicBezTo>
                  <a:pt x="2627" y="648"/>
                  <a:pt x="2627" y="648"/>
                  <a:pt x="2627" y="648"/>
                </a:cubicBezTo>
                <a:cubicBezTo>
                  <a:pt x="2627" y="649"/>
                  <a:pt x="2627" y="649"/>
                  <a:pt x="2626" y="650"/>
                </a:cubicBezTo>
                <a:cubicBezTo>
                  <a:pt x="2628" y="650"/>
                  <a:pt x="2628" y="650"/>
                  <a:pt x="2628" y="650"/>
                </a:cubicBezTo>
                <a:cubicBezTo>
                  <a:pt x="2628" y="656"/>
                  <a:pt x="2628" y="656"/>
                  <a:pt x="2624" y="658"/>
                </a:cubicBezTo>
                <a:cubicBezTo>
                  <a:pt x="2624" y="659"/>
                  <a:pt x="2624" y="659"/>
                  <a:pt x="2624" y="659"/>
                </a:cubicBezTo>
                <a:cubicBezTo>
                  <a:pt x="2625" y="659"/>
                  <a:pt x="2625" y="659"/>
                  <a:pt x="2625" y="659"/>
                </a:cubicBezTo>
                <a:cubicBezTo>
                  <a:pt x="2625" y="660"/>
                  <a:pt x="2625" y="660"/>
                  <a:pt x="2625" y="660"/>
                </a:cubicBezTo>
                <a:cubicBezTo>
                  <a:pt x="2626" y="659"/>
                  <a:pt x="2627" y="659"/>
                  <a:pt x="2628" y="658"/>
                </a:cubicBezTo>
                <a:cubicBezTo>
                  <a:pt x="2628" y="660"/>
                  <a:pt x="2628" y="663"/>
                  <a:pt x="2628" y="664"/>
                </a:cubicBezTo>
                <a:cubicBezTo>
                  <a:pt x="2627" y="664"/>
                  <a:pt x="2627" y="665"/>
                  <a:pt x="2626" y="665"/>
                </a:cubicBezTo>
                <a:cubicBezTo>
                  <a:pt x="2626" y="666"/>
                  <a:pt x="2626" y="666"/>
                  <a:pt x="2626" y="666"/>
                </a:cubicBezTo>
                <a:cubicBezTo>
                  <a:pt x="2626" y="666"/>
                  <a:pt x="2626" y="666"/>
                  <a:pt x="2626" y="666"/>
                </a:cubicBezTo>
                <a:cubicBezTo>
                  <a:pt x="2625" y="668"/>
                  <a:pt x="2625" y="670"/>
                  <a:pt x="2625" y="671"/>
                </a:cubicBezTo>
                <a:cubicBezTo>
                  <a:pt x="2624" y="672"/>
                  <a:pt x="2624" y="672"/>
                  <a:pt x="2623" y="673"/>
                </a:cubicBezTo>
                <a:cubicBezTo>
                  <a:pt x="2623" y="675"/>
                  <a:pt x="2623" y="675"/>
                  <a:pt x="2623" y="675"/>
                </a:cubicBezTo>
                <a:cubicBezTo>
                  <a:pt x="2622" y="675"/>
                  <a:pt x="2622" y="675"/>
                  <a:pt x="2622" y="675"/>
                </a:cubicBezTo>
                <a:cubicBezTo>
                  <a:pt x="2622" y="676"/>
                  <a:pt x="2622" y="676"/>
                  <a:pt x="2622" y="676"/>
                </a:cubicBezTo>
                <a:cubicBezTo>
                  <a:pt x="2622" y="676"/>
                  <a:pt x="2622" y="676"/>
                  <a:pt x="2622" y="676"/>
                </a:cubicBezTo>
                <a:cubicBezTo>
                  <a:pt x="2622" y="677"/>
                  <a:pt x="2622" y="677"/>
                  <a:pt x="2622" y="677"/>
                </a:cubicBezTo>
                <a:cubicBezTo>
                  <a:pt x="2620" y="678"/>
                  <a:pt x="2619" y="679"/>
                  <a:pt x="2618" y="681"/>
                </a:cubicBezTo>
                <a:cubicBezTo>
                  <a:pt x="2618" y="682"/>
                  <a:pt x="2618" y="682"/>
                  <a:pt x="2618" y="682"/>
                </a:cubicBezTo>
                <a:cubicBezTo>
                  <a:pt x="2616" y="683"/>
                  <a:pt x="2615" y="684"/>
                  <a:pt x="2613" y="685"/>
                </a:cubicBezTo>
                <a:cubicBezTo>
                  <a:pt x="2613" y="688"/>
                  <a:pt x="2613" y="688"/>
                  <a:pt x="2613" y="688"/>
                </a:cubicBezTo>
                <a:cubicBezTo>
                  <a:pt x="2613" y="688"/>
                  <a:pt x="2613" y="688"/>
                  <a:pt x="2613" y="688"/>
                </a:cubicBezTo>
                <a:cubicBezTo>
                  <a:pt x="2613" y="689"/>
                  <a:pt x="2613" y="689"/>
                  <a:pt x="2613" y="689"/>
                </a:cubicBezTo>
                <a:cubicBezTo>
                  <a:pt x="2612" y="689"/>
                  <a:pt x="2612" y="690"/>
                  <a:pt x="2611" y="690"/>
                </a:cubicBezTo>
                <a:cubicBezTo>
                  <a:pt x="2611" y="690"/>
                  <a:pt x="2611" y="691"/>
                  <a:pt x="2611" y="692"/>
                </a:cubicBezTo>
                <a:cubicBezTo>
                  <a:pt x="2608" y="692"/>
                  <a:pt x="2608" y="692"/>
                  <a:pt x="2608" y="692"/>
                </a:cubicBezTo>
                <a:cubicBezTo>
                  <a:pt x="2608" y="692"/>
                  <a:pt x="2608" y="692"/>
                  <a:pt x="2608" y="692"/>
                </a:cubicBezTo>
                <a:cubicBezTo>
                  <a:pt x="2607" y="693"/>
                  <a:pt x="2606" y="693"/>
                  <a:pt x="2605" y="693"/>
                </a:cubicBezTo>
                <a:cubicBezTo>
                  <a:pt x="2605" y="694"/>
                  <a:pt x="2605" y="694"/>
                  <a:pt x="2605" y="694"/>
                </a:cubicBezTo>
                <a:cubicBezTo>
                  <a:pt x="2605" y="694"/>
                  <a:pt x="2605" y="694"/>
                  <a:pt x="2605" y="694"/>
                </a:cubicBezTo>
                <a:cubicBezTo>
                  <a:pt x="2605" y="695"/>
                  <a:pt x="2605" y="695"/>
                  <a:pt x="2605" y="695"/>
                </a:cubicBezTo>
                <a:cubicBezTo>
                  <a:pt x="2604" y="695"/>
                  <a:pt x="2603" y="695"/>
                  <a:pt x="2603" y="696"/>
                </a:cubicBezTo>
                <a:cubicBezTo>
                  <a:pt x="2602" y="696"/>
                  <a:pt x="2603" y="696"/>
                  <a:pt x="2601" y="696"/>
                </a:cubicBezTo>
                <a:cubicBezTo>
                  <a:pt x="2601" y="696"/>
                  <a:pt x="2601" y="696"/>
                  <a:pt x="2600" y="695"/>
                </a:cubicBezTo>
                <a:cubicBezTo>
                  <a:pt x="2599" y="695"/>
                  <a:pt x="2599" y="695"/>
                  <a:pt x="2599" y="695"/>
                </a:cubicBezTo>
                <a:cubicBezTo>
                  <a:pt x="2599" y="693"/>
                  <a:pt x="2599" y="693"/>
                  <a:pt x="2599" y="693"/>
                </a:cubicBezTo>
                <a:cubicBezTo>
                  <a:pt x="2599" y="693"/>
                  <a:pt x="2599" y="693"/>
                  <a:pt x="2599" y="693"/>
                </a:cubicBezTo>
                <a:cubicBezTo>
                  <a:pt x="2599" y="691"/>
                  <a:pt x="2599" y="691"/>
                  <a:pt x="2599" y="691"/>
                </a:cubicBezTo>
                <a:cubicBezTo>
                  <a:pt x="2599" y="691"/>
                  <a:pt x="2600" y="691"/>
                  <a:pt x="2601" y="690"/>
                </a:cubicBezTo>
                <a:cubicBezTo>
                  <a:pt x="2602" y="690"/>
                  <a:pt x="2603" y="687"/>
                  <a:pt x="2603" y="686"/>
                </a:cubicBezTo>
                <a:cubicBezTo>
                  <a:pt x="2600" y="687"/>
                  <a:pt x="2599" y="689"/>
                  <a:pt x="2597" y="690"/>
                </a:cubicBezTo>
                <a:cubicBezTo>
                  <a:pt x="2597" y="696"/>
                  <a:pt x="2597" y="696"/>
                  <a:pt x="2597" y="696"/>
                </a:cubicBezTo>
                <a:cubicBezTo>
                  <a:pt x="2596" y="696"/>
                  <a:pt x="2596" y="696"/>
                  <a:pt x="2596" y="696"/>
                </a:cubicBezTo>
                <a:cubicBezTo>
                  <a:pt x="2596" y="697"/>
                  <a:pt x="2596" y="698"/>
                  <a:pt x="2595" y="699"/>
                </a:cubicBezTo>
                <a:cubicBezTo>
                  <a:pt x="2595" y="699"/>
                  <a:pt x="2595" y="699"/>
                  <a:pt x="2595" y="699"/>
                </a:cubicBezTo>
                <a:cubicBezTo>
                  <a:pt x="2595" y="700"/>
                  <a:pt x="2594" y="701"/>
                  <a:pt x="2594" y="702"/>
                </a:cubicBezTo>
                <a:cubicBezTo>
                  <a:pt x="2594" y="702"/>
                  <a:pt x="2593" y="703"/>
                  <a:pt x="2593" y="703"/>
                </a:cubicBezTo>
                <a:cubicBezTo>
                  <a:pt x="2593" y="707"/>
                  <a:pt x="2593" y="707"/>
                  <a:pt x="2593" y="707"/>
                </a:cubicBezTo>
                <a:cubicBezTo>
                  <a:pt x="2593" y="707"/>
                  <a:pt x="2593" y="707"/>
                  <a:pt x="2593" y="707"/>
                </a:cubicBezTo>
                <a:cubicBezTo>
                  <a:pt x="2593" y="708"/>
                  <a:pt x="2593" y="708"/>
                  <a:pt x="2593" y="708"/>
                </a:cubicBezTo>
                <a:cubicBezTo>
                  <a:pt x="2593" y="708"/>
                  <a:pt x="2592" y="709"/>
                  <a:pt x="2591" y="709"/>
                </a:cubicBezTo>
                <a:cubicBezTo>
                  <a:pt x="2591" y="710"/>
                  <a:pt x="2590" y="711"/>
                  <a:pt x="2590" y="711"/>
                </a:cubicBezTo>
                <a:cubicBezTo>
                  <a:pt x="2588" y="711"/>
                  <a:pt x="2588" y="711"/>
                  <a:pt x="2586" y="710"/>
                </a:cubicBezTo>
                <a:cubicBezTo>
                  <a:pt x="2586" y="709"/>
                  <a:pt x="2586" y="709"/>
                  <a:pt x="2586" y="709"/>
                </a:cubicBezTo>
                <a:cubicBezTo>
                  <a:pt x="2583" y="709"/>
                  <a:pt x="2582" y="708"/>
                  <a:pt x="2580" y="709"/>
                </a:cubicBezTo>
                <a:cubicBezTo>
                  <a:pt x="2579" y="710"/>
                  <a:pt x="2579" y="711"/>
                  <a:pt x="2578" y="711"/>
                </a:cubicBezTo>
                <a:cubicBezTo>
                  <a:pt x="2574" y="711"/>
                  <a:pt x="2574" y="711"/>
                  <a:pt x="2574" y="711"/>
                </a:cubicBezTo>
                <a:cubicBezTo>
                  <a:pt x="2574" y="712"/>
                  <a:pt x="2574" y="712"/>
                  <a:pt x="2574" y="712"/>
                </a:cubicBezTo>
                <a:cubicBezTo>
                  <a:pt x="2572" y="713"/>
                  <a:pt x="2572" y="714"/>
                  <a:pt x="2570" y="714"/>
                </a:cubicBezTo>
                <a:cubicBezTo>
                  <a:pt x="2570" y="711"/>
                  <a:pt x="2570" y="711"/>
                  <a:pt x="2570" y="711"/>
                </a:cubicBezTo>
                <a:cubicBezTo>
                  <a:pt x="2569" y="711"/>
                  <a:pt x="2569" y="712"/>
                  <a:pt x="2567" y="712"/>
                </a:cubicBezTo>
                <a:close/>
                <a:moveTo>
                  <a:pt x="2572" y="715"/>
                </a:moveTo>
                <a:cubicBezTo>
                  <a:pt x="2573" y="715"/>
                  <a:pt x="2573" y="716"/>
                  <a:pt x="2573" y="717"/>
                </a:cubicBezTo>
                <a:cubicBezTo>
                  <a:pt x="2572" y="717"/>
                  <a:pt x="2572" y="717"/>
                  <a:pt x="2572" y="717"/>
                </a:cubicBezTo>
                <a:cubicBezTo>
                  <a:pt x="2572" y="718"/>
                  <a:pt x="2572" y="718"/>
                  <a:pt x="2572" y="718"/>
                </a:cubicBezTo>
                <a:cubicBezTo>
                  <a:pt x="2570" y="718"/>
                  <a:pt x="2570" y="718"/>
                  <a:pt x="2570" y="718"/>
                </a:cubicBezTo>
                <a:cubicBezTo>
                  <a:pt x="2570" y="717"/>
                  <a:pt x="2570" y="717"/>
                  <a:pt x="2570" y="717"/>
                </a:cubicBezTo>
                <a:cubicBezTo>
                  <a:pt x="2570" y="717"/>
                  <a:pt x="2570" y="717"/>
                  <a:pt x="2570" y="717"/>
                </a:cubicBezTo>
                <a:cubicBezTo>
                  <a:pt x="2570" y="715"/>
                  <a:pt x="2570" y="715"/>
                  <a:pt x="2570" y="715"/>
                </a:cubicBezTo>
                <a:cubicBezTo>
                  <a:pt x="2570" y="715"/>
                  <a:pt x="2570" y="715"/>
                  <a:pt x="2570" y="715"/>
                </a:cubicBezTo>
                <a:cubicBezTo>
                  <a:pt x="2570" y="715"/>
                  <a:pt x="2570" y="715"/>
                  <a:pt x="2570" y="715"/>
                </a:cubicBezTo>
                <a:lnTo>
                  <a:pt x="2572" y="715"/>
                </a:lnTo>
                <a:close/>
                <a:moveTo>
                  <a:pt x="1507" y="650"/>
                </a:moveTo>
                <a:cubicBezTo>
                  <a:pt x="1507" y="650"/>
                  <a:pt x="1507" y="650"/>
                  <a:pt x="1508" y="650"/>
                </a:cubicBezTo>
                <a:cubicBezTo>
                  <a:pt x="1508" y="652"/>
                  <a:pt x="1508" y="652"/>
                  <a:pt x="1508" y="652"/>
                </a:cubicBezTo>
                <a:cubicBezTo>
                  <a:pt x="1508" y="652"/>
                  <a:pt x="1508" y="652"/>
                  <a:pt x="1508" y="652"/>
                </a:cubicBezTo>
                <a:cubicBezTo>
                  <a:pt x="1509" y="656"/>
                  <a:pt x="1509" y="660"/>
                  <a:pt x="1509" y="663"/>
                </a:cubicBezTo>
                <a:cubicBezTo>
                  <a:pt x="1510" y="663"/>
                  <a:pt x="1510" y="663"/>
                  <a:pt x="1510" y="663"/>
                </a:cubicBezTo>
                <a:cubicBezTo>
                  <a:pt x="1510" y="665"/>
                  <a:pt x="1510" y="665"/>
                  <a:pt x="1510" y="665"/>
                </a:cubicBezTo>
                <a:cubicBezTo>
                  <a:pt x="1510" y="665"/>
                  <a:pt x="1510" y="665"/>
                  <a:pt x="1510" y="665"/>
                </a:cubicBezTo>
                <a:cubicBezTo>
                  <a:pt x="1511" y="666"/>
                  <a:pt x="1511" y="667"/>
                  <a:pt x="1511" y="667"/>
                </a:cubicBezTo>
                <a:cubicBezTo>
                  <a:pt x="1513" y="667"/>
                  <a:pt x="1513" y="667"/>
                  <a:pt x="1513" y="667"/>
                </a:cubicBezTo>
                <a:cubicBezTo>
                  <a:pt x="1513" y="668"/>
                  <a:pt x="1513" y="668"/>
                  <a:pt x="1513" y="668"/>
                </a:cubicBezTo>
                <a:cubicBezTo>
                  <a:pt x="1515" y="668"/>
                  <a:pt x="1515" y="668"/>
                  <a:pt x="1516" y="666"/>
                </a:cubicBezTo>
                <a:cubicBezTo>
                  <a:pt x="1518" y="666"/>
                  <a:pt x="1518" y="666"/>
                  <a:pt x="1518" y="666"/>
                </a:cubicBezTo>
                <a:cubicBezTo>
                  <a:pt x="1518" y="665"/>
                  <a:pt x="1518" y="665"/>
                  <a:pt x="1518" y="665"/>
                </a:cubicBezTo>
                <a:cubicBezTo>
                  <a:pt x="1520" y="663"/>
                  <a:pt x="1518" y="654"/>
                  <a:pt x="1521" y="652"/>
                </a:cubicBezTo>
                <a:cubicBezTo>
                  <a:pt x="1521" y="649"/>
                  <a:pt x="1521" y="648"/>
                  <a:pt x="1520" y="646"/>
                </a:cubicBezTo>
                <a:cubicBezTo>
                  <a:pt x="1519" y="646"/>
                  <a:pt x="1519" y="646"/>
                  <a:pt x="1518" y="646"/>
                </a:cubicBezTo>
                <a:cubicBezTo>
                  <a:pt x="1517" y="643"/>
                  <a:pt x="1519" y="643"/>
                  <a:pt x="1516" y="642"/>
                </a:cubicBezTo>
                <a:cubicBezTo>
                  <a:pt x="1516" y="641"/>
                  <a:pt x="1516" y="641"/>
                  <a:pt x="1516" y="641"/>
                </a:cubicBezTo>
                <a:cubicBezTo>
                  <a:pt x="1514" y="641"/>
                  <a:pt x="1514" y="643"/>
                  <a:pt x="1513" y="643"/>
                </a:cubicBezTo>
                <a:cubicBezTo>
                  <a:pt x="1512" y="643"/>
                  <a:pt x="1512" y="643"/>
                  <a:pt x="1512" y="643"/>
                </a:cubicBezTo>
                <a:cubicBezTo>
                  <a:pt x="1512" y="644"/>
                  <a:pt x="1511" y="644"/>
                  <a:pt x="1511" y="644"/>
                </a:cubicBezTo>
                <a:cubicBezTo>
                  <a:pt x="1510" y="644"/>
                  <a:pt x="1510" y="644"/>
                  <a:pt x="1510" y="644"/>
                </a:cubicBezTo>
                <a:cubicBezTo>
                  <a:pt x="1509" y="645"/>
                  <a:pt x="1509" y="646"/>
                  <a:pt x="1508" y="646"/>
                </a:cubicBezTo>
                <a:cubicBezTo>
                  <a:pt x="1507" y="646"/>
                  <a:pt x="1507" y="646"/>
                  <a:pt x="1507" y="646"/>
                </a:cubicBezTo>
                <a:cubicBezTo>
                  <a:pt x="1507" y="647"/>
                  <a:pt x="1507" y="648"/>
                  <a:pt x="1507" y="648"/>
                </a:cubicBezTo>
                <a:cubicBezTo>
                  <a:pt x="1507" y="648"/>
                  <a:pt x="1506" y="649"/>
                  <a:pt x="1507" y="650"/>
                </a:cubicBezTo>
                <a:close/>
                <a:moveTo>
                  <a:pt x="1463" y="663"/>
                </a:moveTo>
                <a:cubicBezTo>
                  <a:pt x="1465" y="663"/>
                  <a:pt x="1465" y="663"/>
                  <a:pt x="1465" y="663"/>
                </a:cubicBezTo>
                <a:cubicBezTo>
                  <a:pt x="1466" y="661"/>
                  <a:pt x="1467" y="660"/>
                  <a:pt x="1469" y="660"/>
                </a:cubicBezTo>
                <a:cubicBezTo>
                  <a:pt x="1468" y="657"/>
                  <a:pt x="1468" y="658"/>
                  <a:pt x="1467" y="657"/>
                </a:cubicBezTo>
                <a:cubicBezTo>
                  <a:pt x="1466" y="657"/>
                  <a:pt x="1466" y="657"/>
                  <a:pt x="1466" y="657"/>
                </a:cubicBezTo>
                <a:cubicBezTo>
                  <a:pt x="1466" y="655"/>
                  <a:pt x="1466" y="655"/>
                  <a:pt x="1466" y="655"/>
                </a:cubicBezTo>
                <a:cubicBezTo>
                  <a:pt x="1466" y="655"/>
                  <a:pt x="1466" y="655"/>
                  <a:pt x="1466" y="655"/>
                </a:cubicBezTo>
                <a:cubicBezTo>
                  <a:pt x="1466" y="654"/>
                  <a:pt x="1466" y="654"/>
                  <a:pt x="1466" y="654"/>
                </a:cubicBezTo>
                <a:cubicBezTo>
                  <a:pt x="1465" y="655"/>
                  <a:pt x="1464" y="655"/>
                  <a:pt x="1463" y="655"/>
                </a:cubicBezTo>
                <a:cubicBezTo>
                  <a:pt x="1463" y="656"/>
                  <a:pt x="1463" y="656"/>
                  <a:pt x="1463" y="656"/>
                </a:cubicBezTo>
                <a:cubicBezTo>
                  <a:pt x="1462" y="656"/>
                  <a:pt x="1462" y="656"/>
                  <a:pt x="1462" y="656"/>
                </a:cubicBezTo>
                <a:cubicBezTo>
                  <a:pt x="1463" y="656"/>
                  <a:pt x="1464" y="658"/>
                  <a:pt x="1464" y="659"/>
                </a:cubicBezTo>
                <a:cubicBezTo>
                  <a:pt x="1463" y="659"/>
                  <a:pt x="1463" y="659"/>
                  <a:pt x="1462" y="660"/>
                </a:cubicBezTo>
                <a:cubicBezTo>
                  <a:pt x="1463" y="661"/>
                  <a:pt x="1463" y="662"/>
                  <a:pt x="1463" y="663"/>
                </a:cubicBezTo>
                <a:close/>
                <a:moveTo>
                  <a:pt x="1607" y="660"/>
                </a:moveTo>
                <a:cubicBezTo>
                  <a:pt x="1607" y="661"/>
                  <a:pt x="1607" y="661"/>
                  <a:pt x="1607" y="661"/>
                </a:cubicBezTo>
                <a:cubicBezTo>
                  <a:pt x="1607" y="661"/>
                  <a:pt x="1610" y="661"/>
                  <a:pt x="1608" y="661"/>
                </a:cubicBezTo>
                <a:cubicBezTo>
                  <a:pt x="1608" y="661"/>
                  <a:pt x="1608" y="661"/>
                  <a:pt x="1608" y="661"/>
                </a:cubicBezTo>
                <a:cubicBezTo>
                  <a:pt x="1608" y="660"/>
                  <a:pt x="1608" y="660"/>
                  <a:pt x="1608" y="660"/>
                </a:cubicBezTo>
                <a:lnTo>
                  <a:pt x="1607" y="660"/>
                </a:lnTo>
                <a:close/>
                <a:moveTo>
                  <a:pt x="1889" y="661"/>
                </a:moveTo>
                <a:cubicBezTo>
                  <a:pt x="1889" y="660"/>
                  <a:pt x="1889" y="660"/>
                  <a:pt x="1889" y="660"/>
                </a:cubicBezTo>
                <a:cubicBezTo>
                  <a:pt x="1889" y="660"/>
                  <a:pt x="1889" y="660"/>
                  <a:pt x="1889" y="660"/>
                </a:cubicBezTo>
                <a:cubicBezTo>
                  <a:pt x="1888" y="661"/>
                  <a:pt x="1888" y="662"/>
                  <a:pt x="1887" y="663"/>
                </a:cubicBezTo>
                <a:cubicBezTo>
                  <a:pt x="1889" y="663"/>
                  <a:pt x="1889" y="663"/>
                  <a:pt x="1890" y="662"/>
                </a:cubicBezTo>
                <a:cubicBezTo>
                  <a:pt x="1889" y="661"/>
                  <a:pt x="1890" y="662"/>
                  <a:pt x="1889" y="661"/>
                </a:cubicBezTo>
                <a:close/>
                <a:moveTo>
                  <a:pt x="1448" y="665"/>
                </a:moveTo>
                <a:cubicBezTo>
                  <a:pt x="1448" y="665"/>
                  <a:pt x="1450" y="662"/>
                  <a:pt x="1450" y="661"/>
                </a:cubicBezTo>
                <a:cubicBezTo>
                  <a:pt x="1449" y="661"/>
                  <a:pt x="1449" y="661"/>
                  <a:pt x="1449" y="661"/>
                </a:cubicBezTo>
                <a:cubicBezTo>
                  <a:pt x="1449" y="662"/>
                  <a:pt x="1448" y="663"/>
                  <a:pt x="1447" y="663"/>
                </a:cubicBezTo>
                <a:cubicBezTo>
                  <a:pt x="1447" y="665"/>
                  <a:pt x="1447" y="664"/>
                  <a:pt x="1447" y="665"/>
                </a:cubicBezTo>
                <a:cubicBezTo>
                  <a:pt x="1447" y="665"/>
                  <a:pt x="1447" y="665"/>
                  <a:pt x="1447" y="665"/>
                </a:cubicBezTo>
                <a:lnTo>
                  <a:pt x="1448" y="665"/>
                </a:lnTo>
                <a:close/>
                <a:moveTo>
                  <a:pt x="1664" y="667"/>
                </a:moveTo>
                <a:cubicBezTo>
                  <a:pt x="1664" y="667"/>
                  <a:pt x="1664" y="667"/>
                  <a:pt x="1664" y="667"/>
                </a:cubicBezTo>
                <a:cubicBezTo>
                  <a:pt x="1663" y="666"/>
                  <a:pt x="1663" y="666"/>
                  <a:pt x="1663" y="665"/>
                </a:cubicBezTo>
                <a:cubicBezTo>
                  <a:pt x="1662" y="665"/>
                  <a:pt x="1661" y="665"/>
                  <a:pt x="1660" y="665"/>
                </a:cubicBezTo>
                <a:cubicBezTo>
                  <a:pt x="1660" y="667"/>
                  <a:pt x="1660" y="667"/>
                  <a:pt x="1660" y="667"/>
                </a:cubicBezTo>
                <a:cubicBezTo>
                  <a:pt x="1661" y="667"/>
                  <a:pt x="1660" y="667"/>
                  <a:pt x="1661" y="667"/>
                </a:cubicBezTo>
                <a:cubicBezTo>
                  <a:pt x="1662" y="667"/>
                  <a:pt x="1662" y="667"/>
                  <a:pt x="1662" y="667"/>
                </a:cubicBezTo>
                <a:cubicBezTo>
                  <a:pt x="1662" y="669"/>
                  <a:pt x="1662" y="669"/>
                  <a:pt x="1662" y="669"/>
                </a:cubicBezTo>
                <a:cubicBezTo>
                  <a:pt x="1664" y="669"/>
                  <a:pt x="1664" y="669"/>
                  <a:pt x="1664" y="669"/>
                </a:cubicBezTo>
                <a:cubicBezTo>
                  <a:pt x="1664" y="669"/>
                  <a:pt x="1664" y="668"/>
                  <a:pt x="1664" y="667"/>
                </a:cubicBezTo>
                <a:close/>
                <a:moveTo>
                  <a:pt x="1659" y="675"/>
                </a:moveTo>
                <a:cubicBezTo>
                  <a:pt x="1659" y="678"/>
                  <a:pt x="1659" y="678"/>
                  <a:pt x="1659" y="678"/>
                </a:cubicBezTo>
                <a:cubicBezTo>
                  <a:pt x="1660" y="678"/>
                  <a:pt x="1660" y="678"/>
                  <a:pt x="1660" y="678"/>
                </a:cubicBezTo>
                <a:cubicBezTo>
                  <a:pt x="1660" y="677"/>
                  <a:pt x="1660" y="677"/>
                  <a:pt x="1660" y="677"/>
                </a:cubicBezTo>
                <a:cubicBezTo>
                  <a:pt x="1660" y="675"/>
                  <a:pt x="1660" y="675"/>
                  <a:pt x="1660" y="675"/>
                </a:cubicBezTo>
                <a:lnTo>
                  <a:pt x="1659" y="675"/>
                </a:lnTo>
                <a:close/>
                <a:moveTo>
                  <a:pt x="1613" y="680"/>
                </a:moveTo>
                <a:cubicBezTo>
                  <a:pt x="1614" y="680"/>
                  <a:pt x="1614" y="680"/>
                  <a:pt x="1614" y="679"/>
                </a:cubicBezTo>
                <a:cubicBezTo>
                  <a:pt x="1615" y="679"/>
                  <a:pt x="1615" y="679"/>
                  <a:pt x="1615" y="679"/>
                </a:cubicBezTo>
                <a:cubicBezTo>
                  <a:pt x="1615" y="679"/>
                  <a:pt x="1615" y="679"/>
                  <a:pt x="1615" y="679"/>
                </a:cubicBezTo>
                <a:cubicBezTo>
                  <a:pt x="1614" y="678"/>
                  <a:pt x="1613" y="677"/>
                  <a:pt x="1611" y="677"/>
                </a:cubicBezTo>
                <a:cubicBezTo>
                  <a:pt x="1611" y="679"/>
                  <a:pt x="1611" y="679"/>
                  <a:pt x="1611" y="679"/>
                </a:cubicBezTo>
                <a:cubicBezTo>
                  <a:pt x="1612" y="679"/>
                  <a:pt x="1612" y="679"/>
                  <a:pt x="1612" y="679"/>
                </a:cubicBezTo>
                <a:cubicBezTo>
                  <a:pt x="1613" y="679"/>
                  <a:pt x="1613" y="679"/>
                  <a:pt x="1613" y="680"/>
                </a:cubicBezTo>
                <a:close/>
                <a:moveTo>
                  <a:pt x="1545" y="680"/>
                </a:moveTo>
                <a:cubicBezTo>
                  <a:pt x="1545" y="679"/>
                  <a:pt x="1545" y="679"/>
                  <a:pt x="1545" y="679"/>
                </a:cubicBezTo>
                <a:cubicBezTo>
                  <a:pt x="1544" y="679"/>
                  <a:pt x="1543" y="679"/>
                  <a:pt x="1542" y="679"/>
                </a:cubicBezTo>
                <a:cubicBezTo>
                  <a:pt x="1542" y="681"/>
                  <a:pt x="1542" y="682"/>
                  <a:pt x="1543" y="684"/>
                </a:cubicBezTo>
                <a:cubicBezTo>
                  <a:pt x="1545" y="684"/>
                  <a:pt x="1545" y="684"/>
                  <a:pt x="1546" y="685"/>
                </a:cubicBezTo>
                <a:cubicBezTo>
                  <a:pt x="1546" y="686"/>
                  <a:pt x="1546" y="686"/>
                  <a:pt x="1546" y="686"/>
                </a:cubicBezTo>
                <a:cubicBezTo>
                  <a:pt x="1547" y="686"/>
                  <a:pt x="1547" y="686"/>
                  <a:pt x="1547" y="686"/>
                </a:cubicBezTo>
                <a:cubicBezTo>
                  <a:pt x="1549" y="687"/>
                  <a:pt x="1550" y="688"/>
                  <a:pt x="1551" y="688"/>
                </a:cubicBezTo>
                <a:cubicBezTo>
                  <a:pt x="1551" y="690"/>
                  <a:pt x="1551" y="690"/>
                  <a:pt x="1551" y="690"/>
                </a:cubicBezTo>
                <a:cubicBezTo>
                  <a:pt x="1555" y="690"/>
                  <a:pt x="1555" y="690"/>
                  <a:pt x="1555" y="690"/>
                </a:cubicBezTo>
                <a:cubicBezTo>
                  <a:pt x="1555" y="690"/>
                  <a:pt x="1555" y="691"/>
                  <a:pt x="1555" y="691"/>
                </a:cubicBezTo>
                <a:cubicBezTo>
                  <a:pt x="1556" y="691"/>
                  <a:pt x="1556" y="691"/>
                  <a:pt x="1556" y="691"/>
                </a:cubicBezTo>
                <a:cubicBezTo>
                  <a:pt x="1557" y="692"/>
                  <a:pt x="1557" y="692"/>
                  <a:pt x="1558" y="693"/>
                </a:cubicBezTo>
                <a:cubicBezTo>
                  <a:pt x="1560" y="693"/>
                  <a:pt x="1560" y="693"/>
                  <a:pt x="1560" y="693"/>
                </a:cubicBezTo>
                <a:cubicBezTo>
                  <a:pt x="1560" y="693"/>
                  <a:pt x="1560" y="694"/>
                  <a:pt x="1560" y="694"/>
                </a:cubicBezTo>
                <a:cubicBezTo>
                  <a:pt x="1564" y="694"/>
                  <a:pt x="1564" y="694"/>
                  <a:pt x="1564" y="694"/>
                </a:cubicBezTo>
                <a:cubicBezTo>
                  <a:pt x="1564" y="692"/>
                  <a:pt x="1564" y="692"/>
                  <a:pt x="1564" y="692"/>
                </a:cubicBezTo>
                <a:cubicBezTo>
                  <a:pt x="1564" y="691"/>
                  <a:pt x="1563" y="692"/>
                  <a:pt x="1563" y="691"/>
                </a:cubicBezTo>
                <a:cubicBezTo>
                  <a:pt x="1564" y="691"/>
                  <a:pt x="1564" y="690"/>
                  <a:pt x="1565" y="690"/>
                </a:cubicBezTo>
                <a:cubicBezTo>
                  <a:pt x="1565" y="687"/>
                  <a:pt x="1565" y="687"/>
                  <a:pt x="1565" y="687"/>
                </a:cubicBezTo>
                <a:cubicBezTo>
                  <a:pt x="1566" y="687"/>
                  <a:pt x="1566" y="687"/>
                  <a:pt x="1566" y="687"/>
                </a:cubicBezTo>
                <a:cubicBezTo>
                  <a:pt x="1566" y="685"/>
                  <a:pt x="1564" y="683"/>
                  <a:pt x="1564" y="682"/>
                </a:cubicBezTo>
                <a:cubicBezTo>
                  <a:pt x="1565" y="682"/>
                  <a:pt x="1565" y="682"/>
                  <a:pt x="1565" y="682"/>
                </a:cubicBezTo>
                <a:cubicBezTo>
                  <a:pt x="1566" y="680"/>
                  <a:pt x="1566" y="681"/>
                  <a:pt x="1566" y="679"/>
                </a:cubicBezTo>
                <a:cubicBezTo>
                  <a:pt x="1565" y="679"/>
                  <a:pt x="1564" y="679"/>
                  <a:pt x="1563" y="679"/>
                </a:cubicBezTo>
                <a:cubicBezTo>
                  <a:pt x="1563" y="680"/>
                  <a:pt x="1563" y="680"/>
                  <a:pt x="1562" y="681"/>
                </a:cubicBezTo>
                <a:cubicBezTo>
                  <a:pt x="1559" y="681"/>
                  <a:pt x="1555" y="681"/>
                  <a:pt x="1551" y="681"/>
                </a:cubicBezTo>
                <a:cubicBezTo>
                  <a:pt x="1551" y="681"/>
                  <a:pt x="1551" y="680"/>
                  <a:pt x="1551" y="680"/>
                </a:cubicBezTo>
                <a:cubicBezTo>
                  <a:pt x="1549" y="680"/>
                  <a:pt x="1549" y="680"/>
                  <a:pt x="1549" y="680"/>
                </a:cubicBezTo>
                <a:cubicBezTo>
                  <a:pt x="1549" y="679"/>
                  <a:pt x="1549" y="679"/>
                  <a:pt x="1549" y="679"/>
                </a:cubicBezTo>
                <a:cubicBezTo>
                  <a:pt x="1548" y="679"/>
                  <a:pt x="1547" y="680"/>
                  <a:pt x="1545" y="680"/>
                </a:cubicBezTo>
                <a:close/>
                <a:moveTo>
                  <a:pt x="791" y="679"/>
                </a:moveTo>
                <a:cubicBezTo>
                  <a:pt x="790" y="679"/>
                  <a:pt x="790" y="679"/>
                  <a:pt x="790" y="679"/>
                </a:cubicBezTo>
                <a:cubicBezTo>
                  <a:pt x="790" y="680"/>
                  <a:pt x="790" y="681"/>
                  <a:pt x="790" y="683"/>
                </a:cubicBezTo>
                <a:cubicBezTo>
                  <a:pt x="790" y="683"/>
                  <a:pt x="790" y="683"/>
                  <a:pt x="790" y="683"/>
                </a:cubicBezTo>
                <a:cubicBezTo>
                  <a:pt x="791" y="682"/>
                  <a:pt x="792" y="680"/>
                  <a:pt x="791" y="679"/>
                </a:cubicBezTo>
                <a:close/>
                <a:moveTo>
                  <a:pt x="1661" y="686"/>
                </a:moveTo>
                <a:cubicBezTo>
                  <a:pt x="1663" y="686"/>
                  <a:pt x="1663" y="686"/>
                  <a:pt x="1663" y="686"/>
                </a:cubicBezTo>
                <a:cubicBezTo>
                  <a:pt x="1663" y="685"/>
                  <a:pt x="1663" y="685"/>
                  <a:pt x="1663" y="685"/>
                </a:cubicBezTo>
                <a:cubicBezTo>
                  <a:pt x="1661" y="685"/>
                  <a:pt x="1661" y="685"/>
                  <a:pt x="1661" y="685"/>
                </a:cubicBezTo>
                <a:lnTo>
                  <a:pt x="1661" y="686"/>
                </a:lnTo>
                <a:close/>
                <a:moveTo>
                  <a:pt x="2512" y="693"/>
                </a:moveTo>
                <a:cubicBezTo>
                  <a:pt x="2512" y="696"/>
                  <a:pt x="2512" y="696"/>
                  <a:pt x="2512" y="696"/>
                </a:cubicBezTo>
                <a:cubicBezTo>
                  <a:pt x="2513" y="696"/>
                  <a:pt x="2513" y="696"/>
                  <a:pt x="2513" y="696"/>
                </a:cubicBezTo>
                <a:cubicBezTo>
                  <a:pt x="2513" y="694"/>
                  <a:pt x="2513" y="694"/>
                  <a:pt x="2513" y="694"/>
                </a:cubicBezTo>
                <a:cubicBezTo>
                  <a:pt x="2513" y="694"/>
                  <a:pt x="2513" y="694"/>
                  <a:pt x="2513" y="694"/>
                </a:cubicBezTo>
                <a:cubicBezTo>
                  <a:pt x="2513" y="693"/>
                  <a:pt x="2513" y="693"/>
                  <a:pt x="2513" y="693"/>
                </a:cubicBezTo>
                <a:lnTo>
                  <a:pt x="2512" y="693"/>
                </a:lnTo>
                <a:close/>
                <a:moveTo>
                  <a:pt x="1663" y="694"/>
                </a:moveTo>
                <a:cubicBezTo>
                  <a:pt x="1665" y="694"/>
                  <a:pt x="1665" y="694"/>
                  <a:pt x="1665" y="694"/>
                </a:cubicBezTo>
                <a:cubicBezTo>
                  <a:pt x="1665" y="694"/>
                  <a:pt x="1665" y="694"/>
                  <a:pt x="1665" y="694"/>
                </a:cubicBezTo>
                <a:cubicBezTo>
                  <a:pt x="1663" y="694"/>
                  <a:pt x="1663" y="694"/>
                  <a:pt x="1663" y="694"/>
                </a:cubicBezTo>
                <a:close/>
                <a:moveTo>
                  <a:pt x="1672" y="695"/>
                </a:moveTo>
                <a:cubicBezTo>
                  <a:pt x="1671" y="693"/>
                  <a:pt x="1672" y="694"/>
                  <a:pt x="1670" y="694"/>
                </a:cubicBezTo>
                <a:cubicBezTo>
                  <a:pt x="1671" y="696"/>
                  <a:pt x="1670" y="695"/>
                  <a:pt x="1672" y="695"/>
                </a:cubicBezTo>
                <a:close/>
                <a:moveTo>
                  <a:pt x="1662" y="695"/>
                </a:moveTo>
                <a:cubicBezTo>
                  <a:pt x="1662" y="694"/>
                  <a:pt x="1662" y="694"/>
                  <a:pt x="1662" y="694"/>
                </a:cubicBezTo>
                <a:cubicBezTo>
                  <a:pt x="1661" y="694"/>
                  <a:pt x="1661" y="694"/>
                  <a:pt x="1661" y="694"/>
                </a:cubicBezTo>
                <a:cubicBezTo>
                  <a:pt x="1662" y="695"/>
                  <a:pt x="1661" y="695"/>
                  <a:pt x="1662" y="695"/>
                </a:cubicBezTo>
                <a:close/>
                <a:moveTo>
                  <a:pt x="1628" y="697"/>
                </a:moveTo>
                <a:cubicBezTo>
                  <a:pt x="1628" y="700"/>
                  <a:pt x="1628" y="700"/>
                  <a:pt x="1628" y="700"/>
                </a:cubicBezTo>
                <a:cubicBezTo>
                  <a:pt x="1629" y="700"/>
                  <a:pt x="1629" y="700"/>
                  <a:pt x="1629" y="700"/>
                </a:cubicBezTo>
                <a:cubicBezTo>
                  <a:pt x="1629" y="698"/>
                  <a:pt x="1629" y="698"/>
                  <a:pt x="1629" y="698"/>
                </a:cubicBezTo>
                <a:cubicBezTo>
                  <a:pt x="1628" y="698"/>
                  <a:pt x="1628" y="698"/>
                  <a:pt x="1628" y="698"/>
                </a:cubicBezTo>
                <a:cubicBezTo>
                  <a:pt x="1628" y="697"/>
                  <a:pt x="1628" y="697"/>
                  <a:pt x="1628" y="697"/>
                </a:cubicBezTo>
                <a:close/>
                <a:moveTo>
                  <a:pt x="1714" y="715"/>
                </a:moveTo>
                <a:cubicBezTo>
                  <a:pt x="1714" y="715"/>
                  <a:pt x="1713" y="715"/>
                  <a:pt x="1712" y="715"/>
                </a:cubicBezTo>
                <a:cubicBezTo>
                  <a:pt x="1713" y="718"/>
                  <a:pt x="1715" y="718"/>
                  <a:pt x="1717" y="720"/>
                </a:cubicBezTo>
                <a:cubicBezTo>
                  <a:pt x="1720" y="720"/>
                  <a:pt x="1722" y="720"/>
                  <a:pt x="1724" y="719"/>
                </a:cubicBezTo>
                <a:cubicBezTo>
                  <a:pt x="1724" y="718"/>
                  <a:pt x="1724" y="718"/>
                  <a:pt x="1724" y="717"/>
                </a:cubicBezTo>
                <a:cubicBezTo>
                  <a:pt x="1726" y="717"/>
                  <a:pt x="1726" y="717"/>
                  <a:pt x="1726" y="717"/>
                </a:cubicBezTo>
                <a:cubicBezTo>
                  <a:pt x="1726" y="717"/>
                  <a:pt x="1727" y="716"/>
                  <a:pt x="1727" y="716"/>
                </a:cubicBezTo>
                <a:cubicBezTo>
                  <a:pt x="1728" y="715"/>
                  <a:pt x="1728" y="715"/>
                  <a:pt x="1728" y="713"/>
                </a:cubicBezTo>
                <a:cubicBezTo>
                  <a:pt x="1727" y="713"/>
                  <a:pt x="1727" y="713"/>
                  <a:pt x="1727" y="713"/>
                </a:cubicBezTo>
                <a:cubicBezTo>
                  <a:pt x="1727" y="713"/>
                  <a:pt x="1727" y="713"/>
                  <a:pt x="1727" y="713"/>
                </a:cubicBezTo>
                <a:cubicBezTo>
                  <a:pt x="1728" y="713"/>
                  <a:pt x="1728" y="713"/>
                  <a:pt x="1728" y="713"/>
                </a:cubicBezTo>
                <a:cubicBezTo>
                  <a:pt x="1728" y="711"/>
                  <a:pt x="1728" y="711"/>
                  <a:pt x="1728" y="711"/>
                </a:cubicBezTo>
                <a:cubicBezTo>
                  <a:pt x="1731" y="711"/>
                  <a:pt x="1731" y="709"/>
                  <a:pt x="1733" y="708"/>
                </a:cubicBezTo>
                <a:cubicBezTo>
                  <a:pt x="1733" y="708"/>
                  <a:pt x="1733" y="708"/>
                  <a:pt x="1733" y="708"/>
                </a:cubicBezTo>
                <a:cubicBezTo>
                  <a:pt x="1732" y="708"/>
                  <a:pt x="1731" y="708"/>
                  <a:pt x="1729" y="709"/>
                </a:cubicBezTo>
                <a:cubicBezTo>
                  <a:pt x="1729" y="709"/>
                  <a:pt x="1729" y="710"/>
                  <a:pt x="1729" y="710"/>
                </a:cubicBezTo>
                <a:cubicBezTo>
                  <a:pt x="1728" y="710"/>
                  <a:pt x="1727" y="711"/>
                  <a:pt x="1726" y="711"/>
                </a:cubicBezTo>
                <a:cubicBezTo>
                  <a:pt x="1726" y="711"/>
                  <a:pt x="1726" y="711"/>
                  <a:pt x="1726" y="711"/>
                </a:cubicBezTo>
                <a:cubicBezTo>
                  <a:pt x="1723" y="711"/>
                  <a:pt x="1723" y="711"/>
                  <a:pt x="1723" y="711"/>
                </a:cubicBezTo>
                <a:cubicBezTo>
                  <a:pt x="1723" y="711"/>
                  <a:pt x="1722" y="713"/>
                  <a:pt x="1721" y="712"/>
                </a:cubicBezTo>
                <a:cubicBezTo>
                  <a:pt x="1721" y="711"/>
                  <a:pt x="1721" y="711"/>
                  <a:pt x="1721" y="711"/>
                </a:cubicBezTo>
                <a:cubicBezTo>
                  <a:pt x="1719" y="711"/>
                  <a:pt x="1719" y="711"/>
                  <a:pt x="1719" y="711"/>
                </a:cubicBezTo>
                <a:cubicBezTo>
                  <a:pt x="1719" y="712"/>
                  <a:pt x="1719" y="713"/>
                  <a:pt x="1720" y="713"/>
                </a:cubicBezTo>
                <a:cubicBezTo>
                  <a:pt x="1717" y="713"/>
                  <a:pt x="1715" y="713"/>
                  <a:pt x="1714" y="715"/>
                </a:cubicBezTo>
                <a:close/>
                <a:moveTo>
                  <a:pt x="1639" y="711"/>
                </a:moveTo>
                <a:cubicBezTo>
                  <a:pt x="1637" y="711"/>
                  <a:pt x="1637" y="711"/>
                  <a:pt x="1637" y="711"/>
                </a:cubicBezTo>
                <a:cubicBezTo>
                  <a:pt x="1637" y="713"/>
                  <a:pt x="1637" y="713"/>
                  <a:pt x="1637" y="713"/>
                </a:cubicBezTo>
                <a:cubicBezTo>
                  <a:pt x="1641" y="714"/>
                  <a:pt x="1644" y="715"/>
                  <a:pt x="1649" y="715"/>
                </a:cubicBezTo>
                <a:cubicBezTo>
                  <a:pt x="1649" y="716"/>
                  <a:pt x="1649" y="717"/>
                  <a:pt x="1649" y="717"/>
                </a:cubicBezTo>
                <a:cubicBezTo>
                  <a:pt x="1653" y="717"/>
                  <a:pt x="1653" y="717"/>
                  <a:pt x="1653" y="717"/>
                </a:cubicBezTo>
                <a:cubicBezTo>
                  <a:pt x="1653" y="717"/>
                  <a:pt x="1653" y="717"/>
                  <a:pt x="1653" y="717"/>
                </a:cubicBezTo>
                <a:cubicBezTo>
                  <a:pt x="1654" y="717"/>
                  <a:pt x="1654" y="717"/>
                  <a:pt x="1654" y="717"/>
                </a:cubicBezTo>
                <a:cubicBezTo>
                  <a:pt x="1654" y="716"/>
                  <a:pt x="1654" y="716"/>
                  <a:pt x="1654" y="716"/>
                </a:cubicBezTo>
                <a:cubicBezTo>
                  <a:pt x="1656" y="716"/>
                  <a:pt x="1656" y="717"/>
                  <a:pt x="1656" y="717"/>
                </a:cubicBezTo>
                <a:cubicBezTo>
                  <a:pt x="1658" y="717"/>
                  <a:pt x="1661" y="716"/>
                  <a:pt x="1662" y="715"/>
                </a:cubicBezTo>
                <a:cubicBezTo>
                  <a:pt x="1662" y="715"/>
                  <a:pt x="1662" y="715"/>
                  <a:pt x="1662" y="715"/>
                </a:cubicBezTo>
                <a:cubicBezTo>
                  <a:pt x="1662" y="715"/>
                  <a:pt x="1662" y="715"/>
                  <a:pt x="1662" y="715"/>
                </a:cubicBezTo>
                <a:cubicBezTo>
                  <a:pt x="1661" y="714"/>
                  <a:pt x="1661" y="714"/>
                  <a:pt x="1659" y="714"/>
                </a:cubicBezTo>
                <a:cubicBezTo>
                  <a:pt x="1659" y="711"/>
                  <a:pt x="1659" y="711"/>
                  <a:pt x="1659" y="711"/>
                </a:cubicBezTo>
                <a:cubicBezTo>
                  <a:pt x="1656" y="712"/>
                  <a:pt x="1654" y="712"/>
                  <a:pt x="1651" y="713"/>
                </a:cubicBezTo>
                <a:cubicBezTo>
                  <a:pt x="1651" y="712"/>
                  <a:pt x="1651" y="712"/>
                  <a:pt x="1651" y="711"/>
                </a:cubicBezTo>
                <a:cubicBezTo>
                  <a:pt x="1648" y="712"/>
                  <a:pt x="1646" y="712"/>
                  <a:pt x="1644" y="712"/>
                </a:cubicBezTo>
                <a:cubicBezTo>
                  <a:pt x="1644" y="711"/>
                  <a:pt x="1643" y="711"/>
                  <a:pt x="1643" y="710"/>
                </a:cubicBezTo>
                <a:cubicBezTo>
                  <a:pt x="1641" y="710"/>
                  <a:pt x="1641" y="710"/>
                  <a:pt x="1641" y="710"/>
                </a:cubicBezTo>
                <a:cubicBezTo>
                  <a:pt x="1641" y="709"/>
                  <a:pt x="1641" y="709"/>
                  <a:pt x="1641" y="709"/>
                </a:cubicBezTo>
                <a:cubicBezTo>
                  <a:pt x="1639" y="709"/>
                  <a:pt x="1639" y="711"/>
                  <a:pt x="1639" y="711"/>
                </a:cubicBezTo>
                <a:close/>
                <a:moveTo>
                  <a:pt x="1669" y="709"/>
                </a:moveTo>
                <a:cubicBezTo>
                  <a:pt x="1669" y="711"/>
                  <a:pt x="1669" y="711"/>
                  <a:pt x="1669" y="711"/>
                </a:cubicBezTo>
                <a:cubicBezTo>
                  <a:pt x="1670" y="711"/>
                  <a:pt x="1670" y="711"/>
                  <a:pt x="1670" y="711"/>
                </a:cubicBezTo>
                <a:cubicBezTo>
                  <a:pt x="1669" y="709"/>
                  <a:pt x="1670" y="710"/>
                  <a:pt x="1669" y="709"/>
                </a:cubicBezTo>
                <a:close/>
                <a:moveTo>
                  <a:pt x="2573" y="712"/>
                </a:moveTo>
                <a:cubicBezTo>
                  <a:pt x="2573" y="711"/>
                  <a:pt x="2573" y="711"/>
                  <a:pt x="2574" y="710"/>
                </a:cubicBezTo>
                <a:cubicBezTo>
                  <a:pt x="2572" y="710"/>
                  <a:pt x="2572" y="710"/>
                  <a:pt x="2572" y="710"/>
                </a:cubicBezTo>
                <a:cubicBezTo>
                  <a:pt x="2572" y="711"/>
                  <a:pt x="2572" y="711"/>
                  <a:pt x="2572" y="711"/>
                </a:cubicBezTo>
                <a:cubicBezTo>
                  <a:pt x="2571" y="711"/>
                  <a:pt x="2571" y="711"/>
                  <a:pt x="2571" y="711"/>
                </a:cubicBezTo>
                <a:cubicBezTo>
                  <a:pt x="2571" y="711"/>
                  <a:pt x="2571" y="711"/>
                  <a:pt x="2571" y="711"/>
                </a:cubicBezTo>
                <a:cubicBezTo>
                  <a:pt x="2572" y="711"/>
                  <a:pt x="2572" y="711"/>
                  <a:pt x="2572" y="711"/>
                </a:cubicBezTo>
                <a:cubicBezTo>
                  <a:pt x="2572" y="712"/>
                  <a:pt x="2572" y="712"/>
                  <a:pt x="2573" y="712"/>
                </a:cubicBezTo>
                <a:close/>
                <a:moveTo>
                  <a:pt x="781" y="716"/>
                </a:moveTo>
                <a:cubicBezTo>
                  <a:pt x="782" y="716"/>
                  <a:pt x="782" y="716"/>
                  <a:pt x="782" y="716"/>
                </a:cubicBezTo>
                <a:cubicBezTo>
                  <a:pt x="782" y="715"/>
                  <a:pt x="782" y="715"/>
                  <a:pt x="782" y="715"/>
                </a:cubicBezTo>
                <a:cubicBezTo>
                  <a:pt x="780" y="715"/>
                  <a:pt x="780" y="715"/>
                  <a:pt x="780" y="715"/>
                </a:cubicBezTo>
                <a:cubicBezTo>
                  <a:pt x="780" y="716"/>
                  <a:pt x="779" y="716"/>
                  <a:pt x="779" y="717"/>
                </a:cubicBezTo>
                <a:cubicBezTo>
                  <a:pt x="780" y="717"/>
                  <a:pt x="781" y="716"/>
                  <a:pt x="781" y="716"/>
                </a:cubicBezTo>
                <a:close/>
                <a:moveTo>
                  <a:pt x="2579" y="723"/>
                </a:moveTo>
                <a:cubicBezTo>
                  <a:pt x="2577" y="723"/>
                  <a:pt x="2575" y="723"/>
                  <a:pt x="2574" y="723"/>
                </a:cubicBezTo>
                <a:cubicBezTo>
                  <a:pt x="2574" y="725"/>
                  <a:pt x="2574" y="725"/>
                  <a:pt x="2574" y="725"/>
                </a:cubicBezTo>
                <a:cubicBezTo>
                  <a:pt x="2573" y="725"/>
                  <a:pt x="2573" y="725"/>
                  <a:pt x="2573" y="725"/>
                </a:cubicBezTo>
                <a:cubicBezTo>
                  <a:pt x="2572" y="727"/>
                  <a:pt x="2573" y="725"/>
                  <a:pt x="2571" y="726"/>
                </a:cubicBezTo>
                <a:cubicBezTo>
                  <a:pt x="2571" y="727"/>
                  <a:pt x="2571" y="727"/>
                  <a:pt x="2571" y="727"/>
                </a:cubicBezTo>
                <a:cubicBezTo>
                  <a:pt x="2570" y="727"/>
                  <a:pt x="2570" y="726"/>
                  <a:pt x="2569" y="725"/>
                </a:cubicBezTo>
                <a:cubicBezTo>
                  <a:pt x="2566" y="726"/>
                  <a:pt x="2567" y="728"/>
                  <a:pt x="2565" y="731"/>
                </a:cubicBezTo>
                <a:cubicBezTo>
                  <a:pt x="2564" y="732"/>
                  <a:pt x="2563" y="732"/>
                  <a:pt x="2562" y="734"/>
                </a:cubicBezTo>
                <a:cubicBezTo>
                  <a:pt x="2564" y="734"/>
                  <a:pt x="2564" y="734"/>
                  <a:pt x="2564" y="734"/>
                </a:cubicBezTo>
                <a:cubicBezTo>
                  <a:pt x="2564" y="736"/>
                  <a:pt x="2564" y="736"/>
                  <a:pt x="2564" y="736"/>
                </a:cubicBezTo>
                <a:cubicBezTo>
                  <a:pt x="2564" y="736"/>
                  <a:pt x="2565" y="736"/>
                  <a:pt x="2565" y="737"/>
                </a:cubicBezTo>
                <a:cubicBezTo>
                  <a:pt x="2565" y="737"/>
                  <a:pt x="2565" y="737"/>
                  <a:pt x="2565" y="737"/>
                </a:cubicBezTo>
                <a:cubicBezTo>
                  <a:pt x="2565" y="739"/>
                  <a:pt x="2565" y="739"/>
                  <a:pt x="2565" y="739"/>
                </a:cubicBezTo>
                <a:cubicBezTo>
                  <a:pt x="2565" y="739"/>
                  <a:pt x="2565" y="739"/>
                  <a:pt x="2565" y="739"/>
                </a:cubicBezTo>
                <a:cubicBezTo>
                  <a:pt x="2566" y="741"/>
                  <a:pt x="2568" y="742"/>
                  <a:pt x="2569" y="744"/>
                </a:cubicBezTo>
                <a:cubicBezTo>
                  <a:pt x="2570" y="741"/>
                  <a:pt x="2571" y="739"/>
                  <a:pt x="2571" y="735"/>
                </a:cubicBezTo>
                <a:cubicBezTo>
                  <a:pt x="2574" y="735"/>
                  <a:pt x="2574" y="735"/>
                  <a:pt x="2574" y="735"/>
                </a:cubicBezTo>
                <a:cubicBezTo>
                  <a:pt x="2574" y="734"/>
                  <a:pt x="2574" y="734"/>
                  <a:pt x="2574" y="734"/>
                </a:cubicBezTo>
                <a:cubicBezTo>
                  <a:pt x="2575" y="734"/>
                  <a:pt x="2576" y="733"/>
                  <a:pt x="2576" y="733"/>
                </a:cubicBezTo>
                <a:cubicBezTo>
                  <a:pt x="2577" y="735"/>
                  <a:pt x="2577" y="735"/>
                  <a:pt x="2577" y="735"/>
                </a:cubicBezTo>
                <a:cubicBezTo>
                  <a:pt x="2579" y="735"/>
                  <a:pt x="2579" y="735"/>
                  <a:pt x="2579" y="735"/>
                </a:cubicBezTo>
                <a:cubicBezTo>
                  <a:pt x="2580" y="734"/>
                  <a:pt x="2580" y="732"/>
                  <a:pt x="2581" y="731"/>
                </a:cubicBezTo>
                <a:cubicBezTo>
                  <a:pt x="2581" y="730"/>
                  <a:pt x="2582" y="730"/>
                  <a:pt x="2582" y="730"/>
                </a:cubicBezTo>
                <a:cubicBezTo>
                  <a:pt x="2582" y="727"/>
                  <a:pt x="2582" y="727"/>
                  <a:pt x="2582" y="727"/>
                </a:cubicBezTo>
                <a:cubicBezTo>
                  <a:pt x="2581" y="726"/>
                  <a:pt x="2580" y="726"/>
                  <a:pt x="2580" y="726"/>
                </a:cubicBezTo>
                <a:cubicBezTo>
                  <a:pt x="2579" y="725"/>
                  <a:pt x="2579" y="724"/>
                  <a:pt x="2579" y="723"/>
                </a:cubicBezTo>
                <a:close/>
                <a:moveTo>
                  <a:pt x="2582" y="723"/>
                </a:moveTo>
                <a:cubicBezTo>
                  <a:pt x="2581" y="723"/>
                  <a:pt x="2581" y="723"/>
                  <a:pt x="2581" y="723"/>
                </a:cubicBezTo>
                <a:cubicBezTo>
                  <a:pt x="2581" y="725"/>
                  <a:pt x="2581" y="725"/>
                  <a:pt x="2581" y="725"/>
                </a:cubicBezTo>
                <a:cubicBezTo>
                  <a:pt x="2582" y="725"/>
                  <a:pt x="2582" y="725"/>
                  <a:pt x="2582" y="725"/>
                </a:cubicBezTo>
                <a:lnTo>
                  <a:pt x="2582" y="723"/>
                </a:lnTo>
                <a:close/>
                <a:moveTo>
                  <a:pt x="2540" y="731"/>
                </a:moveTo>
                <a:cubicBezTo>
                  <a:pt x="2540" y="733"/>
                  <a:pt x="2540" y="733"/>
                  <a:pt x="2540" y="733"/>
                </a:cubicBezTo>
                <a:cubicBezTo>
                  <a:pt x="2539" y="733"/>
                  <a:pt x="2539" y="733"/>
                  <a:pt x="2539" y="733"/>
                </a:cubicBezTo>
                <a:cubicBezTo>
                  <a:pt x="2539" y="734"/>
                  <a:pt x="2540" y="734"/>
                  <a:pt x="2540" y="734"/>
                </a:cubicBezTo>
                <a:cubicBezTo>
                  <a:pt x="2540" y="736"/>
                  <a:pt x="2540" y="736"/>
                  <a:pt x="2540" y="736"/>
                </a:cubicBezTo>
                <a:cubicBezTo>
                  <a:pt x="2541" y="737"/>
                  <a:pt x="2541" y="737"/>
                  <a:pt x="2542" y="737"/>
                </a:cubicBezTo>
                <a:cubicBezTo>
                  <a:pt x="2543" y="738"/>
                  <a:pt x="2543" y="740"/>
                  <a:pt x="2543" y="742"/>
                </a:cubicBezTo>
                <a:cubicBezTo>
                  <a:pt x="2542" y="742"/>
                  <a:pt x="2542" y="742"/>
                  <a:pt x="2542" y="742"/>
                </a:cubicBezTo>
                <a:cubicBezTo>
                  <a:pt x="2542" y="740"/>
                  <a:pt x="2542" y="740"/>
                  <a:pt x="2542" y="740"/>
                </a:cubicBezTo>
                <a:cubicBezTo>
                  <a:pt x="2540" y="740"/>
                  <a:pt x="2540" y="740"/>
                  <a:pt x="2540" y="740"/>
                </a:cubicBezTo>
                <a:cubicBezTo>
                  <a:pt x="2541" y="742"/>
                  <a:pt x="2542" y="743"/>
                  <a:pt x="2543" y="745"/>
                </a:cubicBezTo>
                <a:cubicBezTo>
                  <a:pt x="2544" y="745"/>
                  <a:pt x="2544" y="744"/>
                  <a:pt x="2545" y="744"/>
                </a:cubicBezTo>
                <a:cubicBezTo>
                  <a:pt x="2545" y="745"/>
                  <a:pt x="2545" y="745"/>
                  <a:pt x="2545" y="745"/>
                </a:cubicBezTo>
                <a:cubicBezTo>
                  <a:pt x="2547" y="745"/>
                  <a:pt x="2547" y="744"/>
                  <a:pt x="2548" y="744"/>
                </a:cubicBezTo>
                <a:cubicBezTo>
                  <a:pt x="2547" y="742"/>
                  <a:pt x="2547" y="740"/>
                  <a:pt x="2546" y="738"/>
                </a:cubicBezTo>
                <a:cubicBezTo>
                  <a:pt x="2548" y="738"/>
                  <a:pt x="2548" y="738"/>
                  <a:pt x="2548" y="738"/>
                </a:cubicBezTo>
                <a:cubicBezTo>
                  <a:pt x="2549" y="740"/>
                  <a:pt x="2549" y="742"/>
                  <a:pt x="2549" y="744"/>
                </a:cubicBezTo>
                <a:cubicBezTo>
                  <a:pt x="2549" y="744"/>
                  <a:pt x="2549" y="744"/>
                  <a:pt x="2549" y="744"/>
                </a:cubicBezTo>
                <a:cubicBezTo>
                  <a:pt x="2549" y="745"/>
                  <a:pt x="2548" y="745"/>
                  <a:pt x="2548" y="746"/>
                </a:cubicBezTo>
                <a:cubicBezTo>
                  <a:pt x="2547" y="747"/>
                  <a:pt x="2546" y="747"/>
                  <a:pt x="2545" y="747"/>
                </a:cubicBezTo>
                <a:cubicBezTo>
                  <a:pt x="2545" y="748"/>
                  <a:pt x="2545" y="748"/>
                  <a:pt x="2545" y="748"/>
                </a:cubicBezTo>
                <a:cubicBezTo>
                  <a:pt x="2544" y="748"/>
                  <a:pt x="2544" y="748"/>
                  <a:pt x="2544" y="748"/>
                </a:cubicBezTo>
                <a:cubicBezTo>
                  <a:pt x="2544" y="749"/>
                  <a:pt x="2543" y="753"/>
                  <a:pt x="2543" y="754"/>
                </a:cubicBezTo>
                <a:cubicBezTo>
                  <a:pt x="2544" y="754"/>
                  <a:pt x="2544" y="754"/>
                  <a:pt x="2544" y="754"/>
                </a:cubicBezTo>
                <a:cubicBezTo>
                  <a:pt x="2544" y="755"/>
                  <a:pt x="2544" y="755"/>
                  <a:pt x="2544" y="755"/>
                </a:cubicBezTo>
                <a:cubicBezTo>
                  <a:pt x="2543" y="755"/>
                  <a:pt x="2543" y="755"/>
                  <a:pt x="2543" y="755"/>
                </a:cubicBezTo>
                <a:cubicBezTo>
                  <a:pt x="2543" y="756"/>
                  <a:pt x="2543" y="756"/>
                  <a:pt x="2543" y="757"/>
                </a:cubicBezTo>
                <a:cubicBezTo>
                  <a:pt x="2545" y="757"/>
                  <a:pt x="2546" y="757"/>
                  <a:pt x="2547" y="757"/>
                </a:cubicBezTo>
                <a:cubicBezTo>
                  <a:pt x="2547" y="755"/>
                  <a:pt x="2546" y="754"/>
                  <a:pt x="2549" y="753"/>
                </a:cubicBezTo>
                <a:cubicBezTo>
                  <a:pt x="2548" y="755"/>
                  <a:pt x="2548" y="757"/>
                  <a:pt x="2548" y="760"/>
                </a:cubicBezTo>
                <a:cubicBezTo>
                  <a:pt x="2550" y="760"/>
                  <a:pt x="2550" y="760"/>
                  <a:pt x="2550" y="760"/>
                </a:cubicBezTo>
                <a:cubicBezTo>
                  <a:pt x="2550" y="759"/>
                  <a:pt x="2550" y="759"/>
                  <a:pt x="2550" y="759"/>
                </a:cubicBezTo>
                <a:cubicBezTo>
                  <a:pt x="2553" y="759"/>
                  <a:pt x="2553" y="758"/>
                  <a:pt x="2552" y="756"/>
                </a:cubicBezTo>
                <a:cubicBezTo>
                  <a:pt x="2553" y="756"/>
                  <a:pt x="2554" y="755"/>
                  <a:pt x="2555" y="754"/>
                </a:cubicBezTo>
                <a:cubicBezTo>
                  <a:pt x="2555" y="751"/>
                  <a:pt x="2555" y="751"/>
                  <a:pt x="2555" y="751"/>
                </a:cubicBezTo>
                <a:cubicBezTo>
                  <a:pt x="2555" y="751"/>
                  <a:pt x="2555" y="751"/>
                  <a:pt x="2555" y="751"/>
                </a:cubicBezTo>
                <a:cubicBezTo>
                  <a:pt x="2555" y="747"/>
                  <a:pt x="2555" y="747"/>
                  <a:pt x="2555" y="747"/>
                </a:cubicBezTo>
                <a:cubicBezTo>
                  <a:pt x="2556" y="747"/>
                  <a:pt x="2556" y="747"/>
                  <a:pt x="2556" y="747"/>
                </a:cubicBezTo>
                <a:cubicBezTo>
                  <a:pt x="2556" y="746"/>
                  <a:pt x="2556" y="746"/>
                  <a:pt x="2556" y="746"/>
                </a:cubicBezTo>
                <a:cubicBezTo>
                  <a:pt x="2557" y="746"/>
                  <a:pt x="2557" y="746"/>
                  <a:pt x="2557" y="746"/>
                </a:cubicBezTo>
                <a:cubicBezTo>
                  <a:pt x="2557" y="743"/>
                  <a:pt x="2557" y="743"/>
                  <a:pt x="2557" y="743"/>
                </a:cubicBezTo>
                <a:cubicBezTo>
                  <a:pt x="2557" y="743"/>
                  <a:pt x="2557" y="743"/>
                  <a:pt x="2557" y="743"/>
                </a:cubicBezTo>
                <a:cubicBezTo>
                  <a:pt x="2558" y="742"/>
                  <a:pt x="2559" y="741"/>
                  <a:pt x="2560" y="739"/>
                </a:cubicBezTo>
                <a:cubicBezTo>
                  <a:pt x="2559" y="739"/>
                  <a:pt x="2559" y="739"/>
                  <a:pt x="2558" y="738"/>
                </a:cubicBezTo>
                <a:cubicBezTo>
                  <a:pt x="2558" y="738"/>
                  <a:pt x="2557" y="737"/>
                  <a:pt x="2557" y="736"/>
                </a:cubicBezTo>
                <a:cubicBezTo>
                  <a:pt x="2556" y="735"/>
                  <a:pt x="2557" y="736"/>
                  <a:pt x="2556" y="735"/>
                </a:cubicBezTo>
                <a:cubicBezTo>
                  <a:pt x="2555" y="735"/>
                  <a:pt x="2555" y="735"/>
                  <a:pt x="2555" y="735"/>
                </a:cubicBezTo>
                <a:cubicBezTo>
                  <a:pt x="2555" y="735"/>
                  <a:pt x="2557" y="734"/>
                  <a:pt x="2557" y="734"/>
                </a:cubicBezTo>
                <a:cubicBezTo>
                  <a:pt x="2557" y="731"/>
                  <a:pt x="2557" y="731"/>
                  <a:pt x="2557" y="731"/>
                </a:cubicBezTo>
                <a:cubicBezTo>
                  <a:pt x="2552" y="731"/>
                  <a:pt x="2552" y="731"/>
                  <a:pt x="2552" y="731"/>
                </a:cubicBezTo>
                <a:cubicBezTo>
                  <a:pt x="2552" y="729"/>
                  <a:pt x="2552" y="728"/>
                  <a:pt x="2553" y="727"/>
                </a:cubicBezTo>
                <a:cubicBezTo>
                  <a:pt x="2550" y="727"/>
                  <a:pt x="2550" y="727"/>
                  <a:pt x="2548" y="727"/>
                </a:cubicBezTo>
                <a:cubicBezTo>
                  <a:pt x="2548" y="727"/>
                  <a:pt x="2548" y="727"/>
                  <a:pt x="2548" y="727"/>
                </a:cubicBezTo>
                <a:cubicBezTo>
                  <a:pt x="2547" y="727"/>
                  <a:pt x="2547" y="727"/>
                  <a:pt x="2547" y="727"/>
                </a:cubicBezTo>
                <a:cubicBezTo>
                  <a:pt x="2547" y="730"/>
                  <a:pt x="2547" y="730"/>
                  <a:pt x="2547" y="730"/>
                </a:cubicBezTo>
                <a:cubicBezTo>
                  <a:pt x="2547" y="730"/>
                  <a:pt x="2546" y="729"/>
                  <a:pt x="2545" y="729"/>
                </a:cubicBezTo>
                <a:cubicBezTo>
                  <a:pt x="2544" y="732"/>
                  <a:pt x="2544" y="732"/>
                  <a:pt x="2544" y="732"/>
                </a:cubicBezTo>
                <a:cubicBezTo>
                  <a:pt x="2543" y="732"/>
                  <a:pt x="2543" y="732"/>
                  <a:pt x="2542" y="733"/>
                </a:cubicBezTo>
                <a:cubicBezTo>
                  <a:pt x="2542" y="732"/>
                  <a:pt x="2542" y="732"/>
                  <a:pt x="2542" y="732"/>
                </a:cubicBezTo>
                <a:cubicBezTo>
                  <a:pt x="2541" y="732"/>
                  <a:pt x="2541" y="731"/>
                  <a:pt x="2540" y="731"/>
                </a:cubicBezTo>
                <a:close/>
                <a:moveTo>
                  <a:pt x="2474" y="756"/>
                </a:moveTo>
                <a:cubicBezTo>
                  <a:pt x="2474" y="754"/>
                  <a:pt x="2474" y="754"/>
                  <a:pt x="2474" y="754"/>
                </a:cubicBezTo>
                <a:cubicBezTo>
                  <a:pt x="2472" y="754"/>
                  <a:pt x="2472" y="754"/>
                  <a:pt x="2472" y="754"/>
                </a:cubicBezTo>
                <a:cubicBezTo>
                  <a:pt x="2473" y="756"/>
                  <a:pt x="2472" y="755"/>
                  <a:pt x="2473" y="756"/>
                </a:cubicBezTo>
                <a:cubicBezTo>
                  <a:pt x="2473" y="756"/>
                  <a:pt x="2473" y="756"/>
                  <a:pt x="2473" y="756"/>
                </a:cubicBezTo>
                <a:lnTo>
                  <a:pt x="2474" y="756"/>
                </a:lnTo>
                <a:close/>
                <a:moveTo>
                  <a:pt x="2553" y="766"/>
                </a:moveTo>
                <a:cubicBezTo>
                  <a:pt x="2553" y="765"/>
                  <a:pt x="2553" y="765"/>
                  <a:pt x="2553" y="765"/>
                </a:cubicBezTo>
                <a:cubicBezTo>
                  <a:pt x="2551" y="766"/>
                  <a:pt x="2550" y="766"/>
                  <a:pt x="2550" y="768"/>
                </a:cubicBezTo>
                <a:cubicBezTo>
                  <a:pt x="2551" y="768"/>
                  <a:pt x="2551" y="768"/>
                  <a:pt x="2552" y="767"/>
                </a:cubicBezTo>
                <a:cubicBezTo>
                  <a:pt x="2552" y="766"/>
                  <a:pt x="2552" y="767"/>
                  <a:pt x="2553" y="766"/>
                </a:cubicBezTo>
                <a:close/>
                <a:moveTo>
                  <a:pt x="2547" y="767"/>
                </a:moveTo>
                <a:cubicBezTo>
                  <a:pt x="2546" y="767"/>
                  <a:pt x="2546" y="767"/>
                  <a:pt x="2546" y="767"/>
                </a:cubicBezTo>
                <a:cubicBezTo>
                  <a:pt x="2547" y="767"/>
                  <a:pt x="2546" y="767"/>
                  <a:pt x="2547" y="767"/>
                </a:cubicBezTo>
                <a:close/>
                <a:moveTo>
                  <a:pt x="666" y="774"/>
                </a:moveTo>
                <a:cubicBezTo>
                  <a:pt x="664" y="777"/>
                  <a:pt x="664" y="777"/>
                  <a:pt x="667" y="779"/>
                </a:cubicBezTo>
                <a:cubicBezTo>
                  <a:pt x="668" y="778"/>
                  <a:pt x="667" y="778"/>
                  <a:pt x="668" y="778"/>
                </a:cubicBezTo>
                <a:cubicBezTo>
                  <a:pt x="668" y="775"/>
                  <a:pt x="668" y="775"/>
                  <a:pt x="668" y="775"/>
                </a:cubicBezTo>
                <a:cubicBezTo>
                  <a:pt x="667" y="775"/>
                  <a:pt x="667" y="775"/>
                  <a:pt x="667" y="775"/>
                </a:cubicBezTo>
                <a:cubicBezTo>
                  <a:pt x="667" y="774"/>
                  <a:pt x="667" y="774"/>
                  <a:pt x="667" y="774"/>
                </a:cubicBezTo>
                <a:lnTo>
                  <a:pt x="666" y="774"/>
                </a:lnTo>
                <a:close/>
                <a:moveTo>
                  <a:pt x="1320" y="786"/>
                </a:moveTo>
                <a:cubicBezTo>
                  <a:pt x="1321" y="786"/>
                  <a:pt x="1321" y="786"/>
                  <a:pt x="1321" y="786"/>
                </a:cubicBezTo>
                <a:cubicBezTo>
                  <a:pt x="1321" y="784"/>
                  <a:pt x="1321" y="784"/>
                  <a:pt x="1321" y="784"/>
                </a:cubicBezTo>
                <a:cubicBezTo>
                  <a:pt x="1320" y="784"/>
                  <a:pt x="1320" y="784"/>
                  <a:pt x="1320" y="784"/>
                </a:cubicBezTo>
                <a:lnTo>
                  <a:pt x="1320" y="786"/>
                </a:lnTo>
                <a:close/>
                <a:moveTo>
                  <a:pt x="1288" y="788"/>
                </a:moveTo>
                <a:cubicBezTo>
                  <a:pt x="1288" y="788"/>
                  <a:pt x="1288" y="788"/>
                  <a:pt x="1288" y="788"/>
                </a:cubicBezTo>
                <a:cubicBezTo>
                  <a:pt x="1288" y="787"/>
                  <a:pt x="1288" y="788"/>
                  <a:pt x="1288" y="787"/>
                </a:cubicBezTo>
                <a:lnTo>
                  <a:pt x="1288" y="788"/>
                </a:lnTo>
                <a:close/>
                <a:moveTo>
                  <a:pt x="1315" y="794"/>
                </a:moveTo>
                <a:cubicBezTo>
                  <a:pt x="1315" y="794"/>
                  <a:pt x="1315" y="794"/>
                  <a:pt x="1315" y="794"/>
                </a:cubicBezTo>
                <a:cubicBezTo>
                  <a:pt x="1316" y="794"/>
                  <a:pt x="1316" y="794"/>
                  <a:pt x="1317" y="794"/>
                </a:cubicBezTo>
                <a:cubicBezTo>
                  <a:pt x="1317" y="792"/>
                  <a:pt x="1318" y="792"/>
                  <a:pt x="1318" y="792"/>
                </a:cubicBezTo>
                <a:cubicBezTo>
                  <a:pt x="1318" y="789"/>
                  <a:pt x="1318" y="789"/>
                  <a:pt x="1318" y="789"/>
                </a:cubicBezTo>
                <a:cubicBezTo>
                  <a:pt x="1318" y="789"/>
                  <a:pt x="1318" y="789"/>
                  <a:pt x="1318" y="789"/>
                </a:cubicBezTo>
                <a:cubicBezTo>
                  <a:pt x="1318" y="788"/>
                  <a:pt x="1318" y="788"/>
                  <a:pt x="1318" y="788"/>
                </a:cubicBezTo>
                <a:cubicBezTo>
                  <a:pt x="1316" y="788"/>
                  <a:pt x="1316" y="788"/>
                  <a:pt x="1316" y="788"/>
                </a:cubicBezTo>
                <a:cubicBezTo>
                  <a:pt x="1316" y="791"/>
                  <a:pt x="1316" y="793"/>
                  <a:pt x="1315" y="794"/>
                </a:cubicBezTo>
                <a:close/>
                <a:moveTo>
                  <a:pt x="1293" y="794"/>
                </a:moveTo>
                <a:cubicBezTo>
                  <a:pt x="1294" y="793"/>
                  <a:pt x="1294" y="793"/>
                  <a:pt x="1295" y="793"/>
                </a:cubicBezTo>
                <a:cubicBezTo>
                  <a:pt x="1295" y="792"/>
                  <a:pt x="1295" y="792"/>
                  <a:pt x="1295" y="792"/>
                </a:cubicBezTo>
                <a:cubicBezTo>
                  <a:pt x="1295" y="791"/>
                  <a:pt x="1296" y="791"/>
                  <a:pt x="1297" y="790"/>
                </a:cubicBezTo>
                <a:cubicBezTo>
                  <a:pt x="1297" y="790"/>
                  <a:pt x="1297" y="790"/>
                  <a:pt x="1297" y="790"/>
                </a:cubicBezTo>
                <a:cubicBezTo>
                  <a:pt x="1297" y="790"/>
                  <a:pt x="1297" y="790"/>
                  <a:pt x="1297" y="790"/>
                </a:cubicBezTo>
                <a:cubicBezTo>
                  <a:pt x="1295" y="790"/>
                  <a:pt x="1295" y="791"/>
                  <a:pt x="1292" y="791"/>
                </a:cubicBezTo>
                <a:cubicBezTo>
                  <a:pt x="1292" y="794"/>
                  <a:pt x="1292" y="794"/>
                  <a:pt x="1292" y="794"/>
                </a:cubicBezTo>
                <a:cubicBezTo>
                  <a:pt x="1293" y="794"/>
                  <a:pt x="1293" y="794"/>
                  <a:pt x="1293" y="794"/>
                </a:cubicBezTo>
                <a:cubicBezTo>
                  <a:pt x="1293" y="794"/>
                  <a:pt x="1293" y="794"/>
                  <a:pt x="1293" y="794"/>
                </a:cubicBezTo>
                <a:close/>
                <a:moveTo>
                  <a:pt x="2537" y="790"/>
                </a:moveTo>
                <a:cubicBezTo>
                  <a:pt x="2536" y="790"/>
                  <a:pt x="2536" y="790"/>
                  <a:pt x="2536" y="790"/>
                </a:cubicBezTo>
                <a:cubicBezTo>
                  <a:pt x="2536" y="790"/>
                  <a:pt x="2536" y="790"/>
                  <a:pt x="2537" y="790"/>
                </a:cubicBezTo>
                <a:close/>
                <a:moveTo>
                  <a:pt x="1302" y="793"/>
                </a:moveTo>
                <a:cubicBezTo>
                  <a:pt x="1302" y="795"/>
                  <a:pt x="1302" y="795"/>
                  <a:pt x="1302" y="795"/>
                </a:cubicBezTo>
                <a:cubicBezTo>
                  <a:pt x="1301" y="795"/>
                  <a:pt x="1301" y="795"/>
                  <a:pt x="1301" y="795"/>
                </a:cubicBezTo>
                <a:cubicBezTo>
                  <a:pt x="1302" y="797"/>
                  <a:pt x="1302" y="797"/>
                  <a:pt x="1302" y="797"/>
                </a:cubicBezTo>
                <a:cubicBezTo>
                  <a:pt x="1305" y="797"/>
                  <a:pt x="1305" y="797"/>
                  <a:pt x="1305" y="797"/>
                </a:cubicBezTo>
                <a:cubicBezTo>
                  <a:pt x="1305" y="796"/>
                  <a:pt x="1305" y="795"/>
                  <a:pt x="1305" y="794"/>
                </a:cubicBezTo>
                <a:cubicBezTo>
                  <a:pt x="1305" y="794"/>
                  <a:pt x="1305" y="794"/>
                  <a:pt x="1305" y="794"/>
                </a:cubicBezTo>
                <a:cubicBezTo>
                  <a:pt x="1305" y="793"/>
                  <a:pt x="1305" y="793"/>
                  <a:pt x="1305" y="793"/>
                </a:cubicBezTo>
                <a:lnTo>
                  <a:pt x="1302" y="793"/>
                </a:lnTo>
                <a:close/>
                <a:moveTo>
                  <a:pt x="2520" y="807"/>
                </a:moveTo>
                <a:cubicBezTo>
                  <a:pt x="2520" y="804"/>
                  <a:pt x="2520" y="804"/>
                  <a:pt x="2520" y="804"/>
                </a:cubicBezTo>
                <a:cubicBezTo>
                  <a:pt x="2518" y="804"/>
                  <a:pt x="2518" y="804"/>
                  <a:pt x="2518" y="804"/>
                </a:cubicBezTo>
                <a:cubicBezTo>
                  <a:pt x="2518" y="806"/>
                  <a:pt x="2518" y="806"/>
                  <a:pt x="2518" y="806"/>
                </a:cubicBezTo>
                <a:cubicBezTo>
                  <a:pt x="2519" y="806"/>
                  <a:pt x="2519" y="806"/>
                  <a:pt x="2519" y="806"/>
                </a:cubicBezTo>
                <a:cubicBezTo>
                  <a:pt x="2519" y="807"/>
                  <a:pt x="2519" y="807"/>
                  <a:pt x="2519" y="807"/>
                </a:cubicBezTo>
                <a:lnTo>
                  <a:pt x="2520" y="807"/>
                </a:lnTo>
                <a:close/>
                <a:moveTo>
                  <a:pt x="2463" y="840"/>
                </a:moveTo>
                <a:cubicBezTo>
                  <a:pt x="2463" y="841"/>
                  <a:pt x="2462" y="841"/>
                  <a:pt x="2461" y="842"/>
                </a:cubicBezTo>
                <a:cubicBezTo>
                  <a:pt x="2461" y="844"/>
                  <a:pt x="2461" y="844"/>
                  <a:pt x="2461" y="844"/>
                </a:cubicBezTo>
                <a:cubicBezTo>
                  <a:pt x="2460" y="845"/>
                  <a:pt x="2460" y="845"/>
                  <a:pt x="2460" y="845"/>
                </a:cubicBezTo>
                <a:cubicBezTo>
                  <a:pt x="2460" y="848"/>
                  <a:pt x="2460" y="851"/>
                  <a:pt x="2461" y="853"/>
                </a:cubicBezTo>
                <a:cubicBezTo>
                  <a:pt x="2463" y="854"/>
                  <a:pt x="2464" y="856"/>
                  <a:pt x="2466" y="858"/>
                </a:cubicBezTo>
                <a:cubicBezTo>
                  <a:pt x="2466" y="857"/>
                  <a:pt x="2466" y="857"/>
                  <a:pt x="2467" y="856"/>
                </a:cubicBezTo>
                <a:cubicBezTo>
                  <a:pt x="2467" y="856"/>
                  <a:pt x="2467" y="856"/>
                  <a:pt x="2467" y="856"/>
                </a:cubicBezTo>
                <a:cubicBezTo>
                  <a:pt x="2467" y="854"/>
                  <a:pt x="2467" y="854"/>
                  <a:pt x="2467" y="854"/>
                </a:cubicBezTo>
                <a:cubicBezTo>
                  <a:pt x="2468" y="853"/>
                  <a:pt x="2469" y="853"/>
                  <a:pt x="2470" y="852"/>
                </a:cubicBezTo>
                <a:cubicBezTo>
                  <a:pt x="2470" y="849"/>
                  <a:pt x="2470" y="849"/>
                  <a:pt x="2470" y="849"/>
                </a:cubicBezTo>
                <a:cubicBezTo>
                  <a:pt x="2471" y="849"/>
                  <a:pt x="2471" y="849"/>
                  <a:pt x="2471" y="849"/>
                </a:cubicBezTo>
                <a:cubicBezTo>
                  <a:pt x="2471" y="847"/>
                  <a:pt x="2471" y="847"/>
                  <a:pt x="2471" y="847"/>
                </a:cubicBezTo>
                <a:cubicBezTo>
                  <a:pt x="2472" y="847"/>
                  <a:pt x="2472" y="847"/>
                  <a:pt x="2472" y="847"/>
                </a:cubicBezTo>
                <a:cubicBezTo>
                  <a:pt x="2472" y="842"/>
                  <a:pt x="2472" y="842"/>
                  <a:pt x="2472" y="842"/>
                </a:cubicBezTo>
                <a:cubicBezTo>
                  <a:pt x="2473" y="837"/>
                  <a:pt x="2474" y="831"/>
                  <a:pt x="2476" y="827"/>
                </a:cubicBezTo>
                <a:cubicBezTo>
                  <a:pt x="2475" y="826"/>
                  <a:pt x="2475" y="824"/>
                  <a:pt x="2474" y="823"/>
                </a:cubicBezTo>
                <a:cubicBezTo>
                  <a:pt x="2472" y="823"/>
                  <a:pt x="2472" y="823"/>
                  <a:pt x="2472" y="823"/>
                </a:cubicBezTo>
                <a:cubicBezTo>
                  <a:pt x="2472" y="824"/>
                  <a:pt x="2472" y="824"/>
                  <a:pt x="2472" y="824"/>
                </a:cubicBezTo>
                <a:cubicBezTo>
                  <a:pt x="2469" y="825"/>
                  <a:pt x="2470" y="825"/>
                  <a:pt x="2469" y="828"/>
                </a:cubicBezTo>
                <a:cubicBezTo>
                  <a:pt x="2469" y="828"/>
                  <a:pt x="2469" y="828"/>
                  <a:pt x="2469" y="828"/>
                </a:cubicBezTo>
                <a:cubicBezTo>
                  <a:pt x="2469" y="829"/>
                  <a:pt x="2469" y="829"/>
                  <a:pt x="2469" y="829"/>
                </a:cubicBezTo>
                <a:cubicBezTo>
                  <a:pt x="2468" y="829"/>
                  <a:pt x="2468" y="829"/>
                  <a:pt x="2468" y="829"/>
                </a:cubicBezTo>
                <a:cubicBezTo>
                  <a:pt x="2468" y="830"/>
                  <a:pt x="2468" y="830"/>
                  <a:pt x="2468" y="830"/>
                </a:cubicBezTo>
                <a:cubicBezTo>
                  <a:pt x="2467" y="831"/>
                  <a:pt x="2466" y="832"/>
                  <a:pt x="2465" y="833"/>
                </a:cubicBezTo>
                <a:cubicBezTo>
                  <a:pt x="2465" y="835"/>
                  <a:pt x="2465" y="835"/>
                  <a:pt x="2465" y="835"/>
                </a:cubicBezTo>
                <a:cubicBezTo>
                  <a:pt x="2464" y="835"/>
                  <a:pt x="2464" y="835"/>
                  <a:pt x="2464" y="835"/>
                </a:cubicBezTo>
                <a:cubicBezTo>
                  <a:pt x="2464" y="836"/>
                  <a:pt x="2463" y="837"/>
                  <a:pt x="2463" y="838"/>
                </a:cubicBezTo>
                <a:cubicBezTo>
                  <a:pt x="2464" y="839"/>
                  <a:pt x="2464" y="839"/>
                  <a:pt x="2464" y="839"/>
                </a:cubicBezTo>
                <a:cubicBezTo>
                  <a:pt x="2463" y="839"/>
                  <a:pt x="2463" y="839"/>
                  <a:pt x="2463" y="839"/>
                </a:cubicBezTo>
                <a:lnTo>
                  <a:pt x="2463" y="840"/>
                </a:lnTo>
                <a:close/>
                <a:moveTo>
                  <a:pt x="771" y="829"/>
                </a:moveTo>
                <a:cubicBezTo>
                  <a:pt x="771" y="829"/>
                  <a:pt x="771" y="829"/>
                  <a:pt x="771" y="829"/>
                </a:cubicBezTo>
                <a:cubicBezTo>
                  <a:pt x="770" y="828"/>
                  <a:pt x="770" y="828"/>
                  <a:pt x="769" y="827"/>
                </a:cubicBezTo>
                <a:cubicBezTo>
                  <a:pt x="767" y="827"/>
                  <a:pt x="767" y="827"/>
                  <a:pt x="767" y="827"/>
                </a:cubicBezTo>
                <a:cubicBezTo>
                  <a:pt x="767" y="829"/>
                  <a:pt x="766" y="829"/>
                  <a:pt x="765" y="830"/>
                </a:cubicBezTo>
                <a:cubicBezTo>
                  <a:pt x="767" y="831"/>
                  <a:pt x="768" y="832"/>
                  <a:pt x="771" y="832"/>
                </a:cubicBezTo>
                <a:lnTo>
                  <a:pt x="771" y="829"/>
                </a:lnTo>
                <a:close/>
                <a:moveTo>
                  <a:pt x="786" y="878"/>
                </a:moveTo>
                <a:cubicBezTo>
                  <a:pt x="790" y="877"/>
                  <a:pt x="796" y="879"/>
                  <a:pt x="798" y="878"/>
                </a:cubicBezTo>
                <a:cubicBezTo>
                  <a:pt x="798" y="878"/>
                  <a:pt x="798" y="878"/>
                  <a:pt x="798" y="878"/>
                </a:cubicBezTo>
                <a:cubicBezTo>
                  <a:pt x="799" y="878"/>
                  <a:pt x="799" y="878"/>
                  <a:pt x="799" y="878"/>
                </a:cubicBezTo>
                <a:cubicBezTo>
                  <a:pt x="799" y="877"/>
                  <a:pt x="799" y="877"/>
                  <a:pt x="799" y="877"/>
                </a:cubicBezTo>
                <a:cubicBezTo>
                  <a:pt x="800" y="876"/>
                  <a:pt x="801" y="877"/>
                  <a:pt x="802" y="876"/>
                </a:cubicBezTo>
                <a:cubicBezTo>
                  <a:pt x="802" y="876"/>
                  <a:pt x="802" y="876"/>
                  <a:pt x="802" y="876"/>
                </a:cubicBezTo>
                <a:cubicBezTo>
                  <a:pt x="802" y="875"/>
                  <a:pt x="802" y="874"/>
                  <a:pt x="802" y="873"/>
                </a:cubicBezTo>
                <a:cubicBezTo>
                  <a:pt x="801" y="873"/>
                  <a:pt x="801" y="873"/>
                  <a:pt x="801" y="873"/>
                </a:cubicBezTo>
                <a:cubicBezTo>
                  <a:pt x="799" y="870"/>
                  <a:pt x="794" y="873"/>
                  <a:pt x="792" y="871"/>
                </a:cubicBezTo>
                <a:cubicBezTo>
                  <a:pt x="790" y="871"/>
                  <a:pt x="790" y="871"/>
                  <a:pt x="790" y="871"/>
                </a:cubicBezTo>
                <a:cubicBezTo>
                  <a:pt x="791" y="869"/>
                  <a:pt x="791" y="868"/>
                  <a:pt x="791" y="866"/>
                </a:cubicBezTo>
                <a:cubicBezTo>
                  <a:pt x="789" y="866"/>
                  <a:pt x="789" y="866"/>
                  <a:pt x="789" y="866"/>
                </a:cubicBezTo>
                <a:cubicBezTo>
                  <a:pt x="789" y="865"/>
                  <a:pt x="789" y="865"/>
                  <a:pt x="789" y="865"/>
                </a:cubicBezTo>
                <a:cubicBezTo>
                  <a:pt x="787" y="865"/>
                  <a:pt x="786" y="867"/>
                  <a:pt x="784" y="865"/>
                </a:cubicBezTo>
                <a:cubicBezTo>
                  <a:pt x="781" y="865"/>
                  <a:pt x="783" y="865"/>
                  <a:pt x="782" y="863"/>
                </a:cubicBezTo>
                <a:cubicBezTo>
                  <a:pt x="781" y="863"/>
                  <a:pt x="781" y="863"/>
                  <a:pt x="781" y="863"/>
                </a:cubicBezTo>
                <a:cubicBezTo>
                  <a:pt x="781" y="863"/>
                  <a:pt x="781" y="862"/>
                  <a:pt x="781" y="861"/>
                </a:cubicBezTo>
                <a:cubicBezTo>
                  <a:pt x="780" y="862"/>
                  <a:pt x="779" y="862"/>
                  <a:pt x="779" y="862"/>
                </a:cubicBezTo>
                <a:cubicBezTo>
                  <a:pt x="778" y="860"/>
                  <a:pt x="777" y="859"/>
                  <a:pt x="776" y="857"/>
                </a:cubicBezTo>
                <a:cubicBezTo>
                  <a:pt x="772" y="857"/>
                  <a:pt x="772" y="857"/>
                  <a:pt x="772" y="857"/>
                </a:cubicBezTo>
                <a:cubicBezTo>
                  <a:pt x="772" y="856"/>
                  <a:pt x="772" y="856"/>
                  <a:pt x="772" y="856"/>
                </a:cubicBezTo>
                <a:cubicBezTo>
                  <a:pt x="771" y="856"/>
                  <a:pt x="770" y="856"/>
                  <a:pt x="769" y="855"/>
                </a:cubicBezTo>
                <a:cubicBezTo>
                  <a:pt x="769" y="855"/>
                  <a:pt x="769" y="855"/>
                  <a:pt x="769" y="855"/>
                </a:cubicBezTo>
                <a:cubicBezTo>
                  <a:pt x="768" y="855"/>
                  <a:pt x="768" y="855"/>
                  <a:pt x="768" y="855"/>
                </a:cubicBezTo>
                <a:cubicBezTo>
                  <a:pt x="768" y="854"/>
                  <a:pt x="768" y="854"/>
                  <a:pt x="768" y="854"/>
                </a:cubicBezTo>
                <a:cubicBezTo>
                  <a:pt x="764" y="854"/>
                  <a:pt x="764" y="854"/>
                  <a:pt x="764" y="854"/>
                </a:cubicBezTo>
                <a:cubicBezTo>
                  <a:pt x="764" y="853"/>
                  <a:pt x="764" y="853"/>
                  <a:pt x="764" y="853"/>
                </a:cubicBezTo>
                <a:cubicBezTo>
                  <a:pt x="763" y="853"/>
                  <a:pt x="762" y="853"/>
                  <a:pt x="761" y="853"/>
                </a:cubicBezTo>
                <a:cubicBezTo>
                  <a:pt x="761" y="852"/>
                  <a:pt x="761" y="852"/>
                  <a:pt x="761" y="852"/>
                </a:cubicBezTo>
                <a:cubicBezTo>
                  <a:pt x="760" y="852"/>
                  <a:pt x="760" y="852"/>
                  <a:pt x="759" y="852"/>
                </a:cubicBezTo>
                <a:cubicBezTo>
                  <a:pt x="759" y="850"/>
                  <a:pt x="758" y="849"/>
                  <a:pt x="758" y="848"/>
                </a:cubicBezTo>
                <a:cubicBezTo>
                  <a:pt x="758" y="848"/>
                  <a:pt x="758" y="848"/>
                  <a:pt x="758" y="848"/>
                </a:cubicBezTo>
                <a:cubicBezTo>
                  <a:pt x="756" y="845"/>
                  <a:pt x="755" y="848"/>
                  <a:pt x="752" y="846"/>
                </a:cubicBezTo>
                <a:cubicBezTo>
                  <a:pt x="752" y="846"/>
                  <a:pt x="751" y="845"/>
                  <a:pt x="751" y="844"/>
                </a:cubicBezTo>
                <a:cubicBezTo>
                  <a:pt x="750" y="845"/>
                  <a:pt x="748" y="845"/>
                  <a:pt x="747" y="845"/>
                </a:cubicBezTo>
                <a:cubicBezTo>
                  <a:pt x="747" y="844"/>
                  <a:pt x="747" y="844"/>
                  <a:pt x="747" y="844"/>
                </a:cubicBezTo>
                <a:cubicBezTo>
                  <a:pt x="746" y="844"/>
                  <a:pt x="744" y="844"/>
                  <a:pt x="742" y="844"/>
                </a:cubicBezTo>
                <a:cubicBezTo>
                  <a:pt x="742" y="844"/>
                  <a:pt x="742" y="844"/>
                  <a:pt x="742" y="844"/>
                </a:cubicBezTo>
                <a:cubicBezTo>
                  <a:pt x="741" y="845"/>
                  <a:pt x="741" y="845"/>
                  <a:pt x="740" y="846"/>
                </a:cubicBezTo>
                <a:cubicBezTo>
                  <a:pt x="740" y="845"/>
                  <a:pt x="739" y="844"/>
                  <a:pt x="739" y="843"/>
                </a:cubicBezTo>
                <a:cubicBezTo>
                  <a:pt x="734" y="843"/>
                  <a:pt x="734" y="843"/>
                  <a:pt x="734" y="843"/>
                </a:cubicBezTo>
                <a:cubicBezTo>
                  <a:pt x="734" y="844"/>
                  <a:pt x="734" y="844"/>
                  <a:pt x="734" y="844"/>
                </a:cubicBezTo>
                <a:cubicBezTo>
                  <a:pt x="733" y="844"/>
                  <a:pt x="733" y="844"/>
                  <a:pt x="733" y="844"/>
                </a:cubicBezTo>
                <a:cubicBezTo>
                  <a:pt x="732" y="843"/>
                  <a:pt x="731" y="843"/>
                  <a:pt x="729" y="843"/>
                </a:cubicBezTo>
                <a:cubicBezTo>
                  <a:pt x="729" y="844"/>
                  <a:pt x="729" y="844"/>
                  <a:pt x="729" y="844"/>
                </a:cubicBezTo>
                <a:cubicBezTo>
                  <a:pt x="728" y="844"/>
                  <a:pt x="728" y="844"/>
                  <a:pt x="728" y="844"/>
                </a:cubicBezTo>
                <a:cubicBezTo>
                  <a:pt x="728" y="844"/>
                  <a:pt x="728" y="844"/>
                  <a:pt x="728" y="844"/>
                </a:cubicBezTo>
                <a:cubicBezTo>
                  <a:pt x="726" y="844"/>
                  <a:pt x="726" y="844"/>
                  <a:pt x="726" y="844"/>
                </a:cubicBezTo>
                <a:cubicBezTo>
                  <a:pt x="726" y="845"/>
                  <a:pt x="726" y="845"/>
                  <a:pt x="725" y="846"/>
                </a:cubicBezTo>
                <a:cubicBezTo>
                  <a:pt x="725" y="846"/>
                  <a:pt x="724" y="846"/>
                  <a:pt x="723" y="846"/>
                </a:cubicBezTo>
                <a:cubicBezTo>
                  <a:pt x="723" y="847"/>
                  <a:pt x="723" y="847"/>
                  <a:pt x="723" y="847"/>
                </a:cubicBezTo>
                <a:cubicBezTo>
                  <a:pt x="721" y="847"/>
                  <a:pt x="721" y="847"/>
                  <a:pt x="721" y="847"/>
                </a:cubicBezTo>
                <a:cubicBezTo>
                  <a:pt x="721" y="848"/>
                  <a:pt x="721" y="848"/>
                  <a:pt x="721" y="848"/>
                </a:cubicBezTo>
                <a:cubicBezTo>
                  <a:pt x="720" y="849"/>
                  <a:pt x="719" y="851"/>
                  <a:pt x="717" y="852"/>
                </a:cubicBezTo>
                <a:cubicBezTo>
                  <a:pt x="718" y="853"/>
                  <a:pt x="718" y="854"/>
                  <a:pt x="718" y="855"/>
                </a:cubicBezTo>
                <a:cubicBezTo>
                  <a:pt x="716" y="855"/>
                  <a:pt x="716" y="855"/>
                  <a:pt x="716" y="855"/>
                </a:cubicBezTo>
                <a:cubicBezTo>
                  <a:pt x="716" y="856"/>
                  <a:pt x="716" y="855"/>
                  <a:pt x="715" y="855"/>
                </a:cubicBezTo>
                <a:cubicBezTo>
                  <a:pt x="716" y="856"/>
                  <a:pt x="716" y="856"/>
                  <a:pt x="716" y="857"/>
                </a:cubicBezTo>
                <a:cubicBezTo>
                  <a:pt x="718" y="856"/>
                  <a:pt x="720" y="856"/>
                  <a:pt x="722" y="855"/>
                </a:cubicBezTo>
                <a:cubicBezTo>
                  <a:pt x="722" y="853"/>
                  <a:pt x="722" y="853"/>
                  <a:pt x="722" y="853"/>
                </a:cubicBezTo>
                <a:cubicBezTo>
                  <a:pt x="726" y="853"/>
                  <a:pt x="724" y="853"/>
                  <a:pt x="726" y="851"/>
                </a:cubicBezTo>
                <a:cubicBezTo>
                  <a:pt x="727" y="850"/>
                  <a:pt x="728" y="850"/>
                  <a:pt x="729" y="849"/>
                </a:cubicBezTo>
                <a:cubicBezTo>
                  <a:pt x="730" y="849"/>
                  <a:pt x="730" y="849"/>
                  <a:pt x="730" y="849"/>
                </a:cubicBezTo>
                <a:cubicBezTo>
                  <a:pt x="730" y="848"/>
                  <a:pt x="730" y="848"/>
                  <a:pt x="731" y="847"/>
                </a:cubicBezTo>
                <a:cubicBezTo>
                  <a:pt x="734" y="847"/>
                  <a:pt x="736" y="848"/>
                  <a:pt x="739" y="848"/>
                </a:cubicBezTo>
                <a:cubicBezTo>
                  <a:pt x="739" y="851"/>
                  <a:pt x="739" y="851"/>
                  <a:pt x="739" y="851"/>
                </a:cubicBezTo>
                <a:cubicBezTo>
                  <a:pt x="740" y="851"/>
                  <a:pt x="741" y="851"/>
                  <a:pt x="742" y="852"/>
                </a:cubicBezTo>
                <a:cubicBezTo>
                  <a:pt x="742" y="852"/>
                  <a:pt x="742" y="852"/>
                  <a:pt x="742" y="852"/>
                </a:cubicBezTo>
                <a:cubicBezTo>
                  <a:pt x="746" y="852"/>
                  <a:pt x="746" y="852"/>
                  <a:pt x="746" y="852"/>
                </a:cubicBezTo>
                <a:cubicBezTo>
                  <a:pt x="746" y="853"/>
                  <a:pt x="746" y="853"/>
                  <a:pt x="746" y="853"/>
                </a:cubicBezTo>
                <a:cubicBezTo>
                  <a:pt x="748" y="853"/>
                  <a:pt x="748" y="853"/>
                  <a:pt x="748" y="853"/>
                </a:cubicBezTo>
                <a:cubicBezTo>
                  <a:pt x="748" y="854"/>
                  <a:pt x="748" y="854"/>
                  <a:pt x="748" y="854"/>
                </a:cubicBezTo>
                <a:cubicBezTo>
                  <a:pt x="750" y="854"/>
                  <a:pt x="750" y="854"/>
                  <a:pt x="750" y="854"/>
                </a:cubicBezTo>
                <a:cubicBezTo>
                  <a:pt x="751" y="854"/>
                  <a:pt x="751" y="857"/>
                  <a:pt x="752" y="857"/>
                </a:cubicBezTo>
                <a:cubicBezTo>
                  <a:pt x="752" y="858"/>
                  <a:pt x="753" y="858"/>
                  <a:pt x="754" y="858"/>
                </a:cubicBezTo>
                <a:cubicBezTo>
                  <a:pt x="754" y="859"/>
                  <a:pt x="754" y="859"/>
                  <a:pt x="754" y="859"/>
                </a:cubicBezTo>
                <a:cubicBezTo>
                  <a:pt x="756" y="859"/>
                  <a:pt x="756" y="859"/>
                  <a:pt x="756" y="859"/>
                </a:cubicBezTo>
                <a:cubicBezTo>
                  <a:pt x="756" y="860"/>
                  <a:pt x="757" y="861"/>
                  <a:pt x="758" y="861"/>
                </a:cubicBezTo>
                <a:cubicBezTo>
                  <a:pt x="760" y="861"/>
                  <a:pt x="763" y="861"/>
                  <a:pt x="766" y="861"/>
                </a:cubicBezTo>
                <a:cubicBezTo>
                  <a:pt x="766" y="865"/>
                  <a:pt x="766" y="865"/>
                  <a:pt x="766" y="865"/>
                </a:cubicBezTo>
                <a:cubicBezTo>
                  <a:pt x="767" y="866"/>
                  <a:pt x="768" y="867"/>
                  <a:pt x="769" y="869"/>
                </a:cubicBezTo>
                <a:cubicBezTo>
                  <a:pt x="769" y="869"/>
                  <a:pt x="770" y="869"/>
                  <a:pt x="771" y="870"/>
                </a:cubicBezTo>
                <a:cubicBezTo>
                  <a:pt x="771" y="871"/>
                  <a:pt x="771" y="871"/>
                  <a:pt x="771" y="871"/>
                </a:cubicBezTo>
                <a:cubicBezTo>
                  <a:pt x="773" y="871"/>
                  <a:pt x="775" y="872"/>
                  <a:pt x="777" y="873"/>
                </a:cubicBezTo>
                <a:cubicBezTo>
                  <a:pt x="777" y="874"/>
                  <a:pt x="777" y="875"/>
                  <a:pt x="777" y="877"/>
                </a:cubicBezTo>
                <a:cubicBezTo>
                  <a:pt x="775" y="877"/>
                  <a:pt x="775" y="878"/>
                  <a:pt x="773" y="878"/>
                </a:cubicBezTo>
                <a:cubicBezTo>
                  <a:pt x="774" y="879"/>
                  <a:pt x="774" y="880"/>
                  <a:pt x="774" y="880"/>
                </a:cubicBezTo>
                <a:cubicBezTo>
                  <a:pt x="778" y="880"/>
                  <a:pt x="782" y="880"/>
                  <a:pt x="786" y="879"/>
                </a:cubicBezTo>
                <a:lnTo>
                  <a:pt x="786" y="878"/>
                </a:lnTo>
                <a:close/>
                <a:moveTo>
                  <a:pt x="727" y="861"/>
                </a:moveTo>
                <a:cubicBezTo>
                  <a:pt x="727" y="862"/>
                  <a:pt x="727" y="862"/>
                  <a:pt x="727" y="862"/>
                </a:cubicBezTo>
                <a:cubicBezTo>
                  <a:pt x="728" y="863"/>
                  <a:pt x="731" y="861"/>
                  <a:pt x="733" y="861"/>
                </a:cubicBezTo>
                <a:cubicBezTo>
                  <a:pt x="733" y="859"/>
                  <a:pt x="733" y="857"/>
                  <a:pt x="733" y="855"/>
                </a:cubicBezTo>
                <a:cubicBezTo>
                  <a:pt x="732" y="855"/>
                  <a:pt x="731" y="855"/>
                  <a:pt x="729" y="855"/>
                </a:cubicBezTo>
                <a:cubicBezTo>
                  <a:pt x="729" y="856"/>
                  <a:pt x="729" y="856"/>
                  <a:pt x="729" y="857"/>
                </a:cubicBezTo>
                <a:cubicBezTo>
                  <a:pt x="730" y="857"/>
                  <a:pt x="730" y="857"/>
                  <a:pt x="730" y="857"/>
                </a:cubicBezTo>
                <a:cubicBezTo>
                  <a:pt x="730" y="860"/>
                  <a:pt x="729" y="861"/>
                  <a:pt x="727" y="861"/>
                </a:cubicBezTo>
                <a:close/>
                <a:moveTo>
                  <a:pt x="3139" y="859"/>
                </a:moveTo>
                <a:cubicBezTo>
                  <a:pt x="3139" y="861"/>
                  <a:pt x="3139" y="861"/>
                  <a:pt x="3139" y="861"/>
                </a:cubicBezTo>
                <a:cubicBezTo>
                  <a:pt x="3141" y="861"/>
                  <a:pt x="3141" y="861"/>
                  <a:pt x="3141" y="861"/>
                </a:cubicBezTo>
                <a:cubicBezTo>
                  <a:pt x="3141" y="859"/>
                  <a:pt x="3141" y="859"/>
                  <a:pt x="3141" y="859"/>
                </a:cubicBezTo>
                <a:cubicBezTo>
                  <a:pt x="3140" y="859"/>
                  <a:pt x="3139" y="859"/>
                  <a:pt x="3139" y="859"/>
                </a:cubicBezTo>
                <a:close/>
                <a:moveTo>
                  <a:pt x="811" y="867"/>
                </a:moveTo>
                <a:cubicBezTo>
                  <a:pt x="811" y="866"/>
                  <a:pt x="811" y="866"/>
                  <a:pt x="811" y="866"/>
                </a:cubicBezTo>
                <a:cubicBezTo>
                  <a:pt x="810" y="866"/>
                  <a:pt x="810" y="866"/>
                  <a:pt x="810" y="866"/>
                </a:cubicBezTo>
                <a:cubicBezTo>
                  <a:pt x="810" y="867"/>
                  <a:pt x="810" y="866"/>
                  <a:pt x="811" y="867"/>
                </a:cubicBezTo>
                <a:close/>
                <a:moveTo>
                  <a:pt x="854" y="894"/>
                </a:moveTo>
                <a:cubicBezTo>
                  <a:pt x="854" y="891"/>
                  <a:pt x="852" y="890"/>
                  <a:pt x="850" y="888"/>
                </a:cubicBezTo>
                <a:cubicBezTo>
                  <a:pt x="849" y="888"/>
                  <a:pt x="846" y="889"/>
                  <a:pt x="844" y="888"/>
                </a:cubicBezTo>
                <a:cubicBezTo>
                  <a:pt x="844" y="887"/>
                  <a:pt x="844" y="887"/>
                  <a:pt x="844" y="887"/>
                </a:cubicBezTo>
                <a:cubicBezTo>
                  <a:pt x="843" y="886"/>
                  <a:pt x="843" y="887"/>
                  <a:pt x="841" y="886"/>
                </a:cubicBezTo>
                <a:cubicBezTo>
                  <a:pt x="841" y="885"/>
                  <a:pt x="841" y="885"/>
                  <a:pt x="840" y="884"/>
                </a:cubicBezTo>
                <a:cubicBezTo>
                  <a:pt x="840" y="884"/>
                  <a:pt x="840" y="884"/>
                  <a:pt x="840" y="884"/>
                </a:cubicBezTo>
                <a:cubicBezTo>
                  <a:pt x="838" y="884"/>
                  <a:pt x="838" y="884"/>
                  <a:pt x="838" y="884"/>
                </a:cubicBezTo>
                <a:cubicBezTo>
                  <a:pt x="838" y="883"/>
                  <a:pt x="838" y="883"/>
                  <a:pt x="838" y="882"/>
                </a:cubicBezTo>
                <a:cubicBezTo>
                  <a:pt x="835" y="882"/>
                  <a:pt x="835" y="882"/>
                  <a:pt x="835" y="882"/>
                </a:cubicBezTo>
                <a:cubicBezTo>
                  <a:pt x="834" y="882"/>
                  <a:pt x="834" y="881"/>
                  <a:pt x="833" y="880"/>
                </a:cubicBezTo>
                <a:cubicBezTo>
                  <a:pt x="832" y="881"/>
                  <a:pt x="831" y="881"/>
                  <a:pt x="829" y="881"/>
                </a:cubicBezTo>
                <a:cubicBezTo>
                  <a:pt x="829" y="880"/>
                  <a:pt x="829" y="880"/>
                  <a:pt x="829" y="880"/>
                </a:cubicBezTo>
                <a:cubicBezTo>
                  <a:pt x="827" y="880"/>
                  <a:pt x="827" y="881"/>
                  <a:pt x="827" y="882"/>
                </a:cubicBezTo>
                <a:cubicBezTo>
                  <a:pt x="825" y="882"/>
                  <a:pt x="825" y="882"/>
                  <a:pt x="825" y="882"/>
                </a:cubicBezTo>
                <a:cubicBezTo>
                  <a:pt x="825" y="882"/>
                  <a:pt x="825" y="882"/>
                  <a:pt x="825" y="882"/>
                </a:cubicBezTo>
                <a:cubicBezTo>
                  <a:pt x="823" y="883"/>
                  <a:pt x="821" y="882"/>
                  <a:pt x="820" y="882"/>
                </a:cubicBezTo>
                <a:cubicBezTo>
                  <a:pt x="819" y="882"/>
                  <a:pt x="819" y="882"/>
                  <a:pt x="819" y="882"/>
                </a:cubicBezTo>
                <a:cubicBezTo>
                  <a:pt x="819" y="882"/>
                  <a:pt x="819" y="882"/>
                  <a:pt x="819" y="882"/>
                </a:cubicBezTo>
                <a:cubicBezTo>
                  <a:pt x="819" y="881"/>
                  <a:pt x="818" y="881"/>
                  <a:pt x="817" y="880"/>
                </a:cubicBezTo>
                <a:cubicBezTo>
                  <a:pt x="813" y="880"/>
                  <a:pt x="813" y="880"/>
                  <a:pt x="813" y="880"/>
                </a:cubicBezTo>
                <a:cubicBezTo>
                  <a:pt x="814" y="882"/>
                  <a:pt x="815" y="882"/>
                  <a:pt x="817" y="883"/>
                </a:cubicBezTo>
                <a:cubicBezTo>
                  <a:pt x="818" y="884"/>
                  <a:pt x="816" y="886"/>
                  <a:pt x="817" y="888"/>
                </a:cubicBezTo>
                <a:cubicBezTo>
                  <a:pt x="817" y="888"/>
                  <a:pt x="817" y="888"/>
                  <a:pt x="817" y="888"/>
                </a:cubicBezTo>
                <a:cubicBezTo>
                  <a:pt x="817" y="890"/>
                  <a:pt x="817" y="890"/>
                  <a:pt x="817" y="890"/>
                </a:cubicBezTo>
                <a:cubicBezTo>
                  <a:pt x="818" y="890"/>
                  <a:pt x="818" y="890"/>
                  <a:pt x="818" y="890"/>
                </a:cubicBezTo>
                <a:cubicBezTo>
                  <a:pt x="818" y="890"/>
                  <a:pt x="819" y="891"/>
                  <a:pt x="819" y="892"/>
                </a:cubicBezTo>
                <a:cubicBezTo>
                  <a:pt x="820" y="892"/>
                  <a:pt x="820" y="892"/>
                  <a:pt x="820" y="892"/>
                </a:cubicBezTo>
                <a:cubicBezTo>
                  <a:pt x="820" y="894"/>
                  <a:pt x="820" y="894"/>
                  <a:pt x="820" y="894"/>
                </a:cubicBezTo>
                <a:cubicBezTo>
                  <a:pt x="819" y="895"/>
                  <a:pt x="819" y="895"/>
                  <a:pt x="819" y="896"/>
                </a:cubicBezTo>
                <a:cubicBezTo>
                  <a:pt x="818" y="895"/>
                  <a:pt x="817" y="895"/>
                  <a:pt x="817" y="895"/>
                </a:cubicBezTo>
                <a:cubicBezTo>
                  <a:pt x="817" y="894"/>
                  <a:pt x="817" y="894"/>
                  <a:pt x="817" y="894"/>
                </a:cubicBezTo>
                <a:cubicBezTo>
                  <a:pt x="815" y="894"/>
                  <a:pt x="815" y="894"/>
                  <a:pt x="815" y="894"/>
                </a:cubicBezTo>
                <a:cubicBezTo>
                  <a:pt x="815" y="894"/>
                  <a:pt x="815" y="894"/>
                  <a:pt x="815" y="894"/>
                </a:cubicBezTo>
                <a:cubicBezTo>
                  <a:pt x="810" y="894"/>
                  <a:pt x="810" y="894"/>
                  <a:pt x="810" y="894"/>
                </a:cubicBezTo>
                <a:cubicBezTo>
                  <a:pt x="810" y="893"/>
                  <a:pt x="810" y="893"/>
                  <a:pt x="810" y="893"/>
                </a:cubicBezTo>
                <a:cubicBezTo>
                  <a:pt x="809" y="893"/>
                  <a:pt x="808" y="893"/>
                  <a:pt x="807" y="894"/>
                </a:cubicBezTo>
                <a:cubicBezTo>
                  <a:pt x="807" y="893"/>
                  <a:pt x="806" y="893"/>
                  <a:pt x="806" y="892"/>
                </a:cubicBezTo>
                <a:cubicBezTo>
                  <a:pt x="804" y="892"/>
                  <a:pt x="804" y="892"/>
                  <a:pt x="804" y="892"/>
                </a:cubicBezTo>
                <a:cubicBezTo>
                  <a:pt x="804" y="892"/>
                  <a:pt x="804" y="892"/>
                  <a:pt x="804" y="892"/>
                </a:cubicBezTo>
                <a:cubicBezTo>
                  <a:pt x="804" y="892"/>
                  <a:pt x="804" y="892"/>
                  <a:pt x="804" y="892"/>
                </a:cubicBezTo>
                <a:cubicBezTo>
                  <a:pt x="804" y="892"/>
                  <a:pt x="804" y="892"/>
                  <a:pt x="804" y="892"/>
                </a:cubicBezTo>
                <a:cubicBezTo>
                  <a:pt x="803" y="893"/>
                  <a:pt x="802" y="893"/>
                  <a:pt x="801" y="893"/>
                </a:cubicBezTo>
                <a:cubicBezTo>
                  <a:pt x="801" y="895"/>
                  <a:pt x="801" y="895"/>
                  <a:pt x="802" y="896"/>
                </a:cubicBezTo>
                <a:cubicBezTo>
                  <a:pt x="803" y="897"/>
                  <a:pt x="803" y="896"/>
                  <a:pt x="804" y="897"/>
                </a:cubicBezTo>
                <a:cubicBezTo>
                  <a:pt x="804" y="898"/>
                  <a:pt x="804" y="898"/>
                  <a:pt x="804" y="898"/>
                </a:cubicBezTo>
                <a:cubicBezTo>
                  <a:pt x="807" y="898"/>
                  <a:pt x="810" y="897"/>
                  <a:pt x="811" y="898"/>
                </a:cubicBezTo>
                <a:cubicBezTo>
                  <a:pt x="825" y="898"/>
                  <a:pt x="825" y="898"/>
                  <a:pt x="825" y="898"/>
                </a:cubicBezTo>
                <a:cubicBezTo>
                  <a:pt x="825" y="898"/>
                  <a:pt x="825" y="898"/>
                  <a:pt x="825" y="898"/>
                </a:cubicBezTo>
                <a:cubicBezTo>
                  <a:pt x="828" y="900"/>
                  <a:pt x="826" y="899"/>
                  <a:pt x="827" y="901"/>
                </a:cubicBezTo>
                <a:cubicBezTo>
                  <a:pt x="827" y="901"/>
                  <a:pt x="827" y="901"/>
                  <a:pt x="827" y="901"/>
                </a:cubicBezTo>
                <a:cubicBezTo>
                  <a:pt x="827" y="901"/>
                  <a:pt x="827" y="901"/>
                  <a:pt x="827" y="901"/>
                </a:cubicBezTo>
                <a:cubicBezTo>
                  <a:pt x="828" y="901"/>
                  <a:pt x="828" y="901"/>
                  <a:pt x="828" y="901"/>
                </a:cubicBezTo>
                <a:cubicBezTo>
                  <a:pt x="828" y="901"/>
                  <a:pt x="828" y="901"/>
                  <a:pt x="828" y="901"/>
                </a:cubicBezTo>
                <a:cubicBezTo>
                  <a:pt x="830" y="900"/>
                  <a:pt x="830" y="900"/>
                  <a:pt x="831" y="898"/>
                </a:cubicBezTo>
                <a:cubicBezTo>
                  <a:pt x="831" y="898"/>
                  <a:pt x="831" y="898"/>
                  <a:pt x="831" y="898"/>
                </a:cubicBezTo>
                <a:cubicBezTo>
                  <a:pt x="831" y="897"/>
                  <a:pt x="831" y="896"/>
                  <a:pt x="831" y="895"/>
                </a:cubicBezTo>
                <a:cubicBezTo>
                  <a:pt x="830" y="895"/>
                  <a:pt x="830" y="895"/>
                  <a:pt x="830" y="895"/>
                </a:cubicBezTo>
                <a:cubicBezTo>
                  <a:pt x="830" y="894"/>
                  <a:pt x="830" y="894"/>
                  <a:pt x="830" y="894"/>
                </a:cubicBezTo>
                <a:cubicBezTo>
                  <a:pt x="833" y="895"/>
                  <a:pt x="838" y="900"/>
                  <a:pt x="841" y="896"/>
                </a:cubicBezTo>
                <a:cubicBezTo>
                  <a:pt x="842" y="896"/>
                  <a:pt x="842" y="896"/>
                  <a:pt x="842" y="896"/>
                </a:cubicBezTo>
                <a:cubicBezTo>
                  <a:pt x="842" y="894"/>
                  <a:pt x="842" y="894"/>
                  <a:pt x="842" y="894"/>
                </a:cubicBezTo>
                <a:cubicBezTo>
                  <a:pt x="844" y="894"/>
                  <a:pt x="847" y="895"/>
                  <a:pt x="849" y="895"/>
                </a:cubicBezTo>
                <a:cubicBezTo>
                  <a:pt x="849" y="894"/>
                  <a:pt x="849" y="894"/>
                  <a:pt x="849" y="894"/>
                </a:cubicBezTo>
                <a:cubicBezTo>
                  <a:pt x="850" y="894"/>
                  <a:pt x="850" y="894"/>
                  <a:pt x="850" y="894"/>
                </a:cubicBezTo>
                <a:cubicBezTo>
                  <a:pt x="850" y="895"/>
                  <a:pt x="850" y="895"/>
                  <a:pt x="850" y="895"/>
                </a:cubicBezTo>
                <a:cubicBezTo>
                  <a:pt x="852" y="895"/>
                  <a:pt x="853" y="895"/>
                  <a:pt x="854" y="894"/>
                </a:cubicBezTo>
                <a:close/>
                <a:moveTo>
                  <a:pt x="2368" y="905"/>
                </a:moveTo>
                <a:cubicBezTo>
                  <a:pt x="2368" y="905"/>
                  <a:pt x="2369" y="906"/>
                  <a:pt x="2369" y="907"/>
                </a:cubicBezTo>
                <a:cubicBezTo>
                  <a:pt x="2370" y="907"/>
                  <a:pt x="2370" y="907"/>
                  <a:pt x="2370" y="907"/>
                </a:cubicBezTo>
                <a:cubicBezTo>
                  <a:pt x="2370" y="906"/>
                  <a:pt x="2370" y="906"/>
                  <a:pt x="2370" y="906"/>
                </a:cubicBezTo>
                <a:cubicBezTo>
                  <a:pt x="2373" y="906"/>
                  <a:pt x="2373" y="906"/>
                  <a:pt x="2373" y="906"/>
                </a:cubicBezTo>
                <a:cubicBezTo>
                  <a:pt x="2373" y="905"/>
                  <a:pt x="2373" y="905"/>
                  <a:pt x="2373" y="905"/>
                </a:cubicBezTo>
                <a:cubicBezTo>
                  <a:pt x="2374" y="904"/>
                  <a:pt x="2375" y="904"/>
                  <a:pt x="2376" y="903"/>
                </a:cubicBezTo>
                <a:cubicBezTo>
                  <a:pt x="2376" y="903"/>
                  <a:pt x="2376" y="902"/>
                  <a:pt x="2376" y="901"/>
                </a:cubicBezTo>
                <a:cubicBezTo>
                  <a:pt x="2378" y="901"/>
                  <a:pt x="2378" y="901"/>
                  <a:pt x="2378" y="901"/>
                </a:cubicBezTo>
                <a:cubicBezTo>
                  <a:pt x="2379" y="901"/>
                  <a:pt x="2379" y="901"/>
                  <a:pt x="2379" y="900"/>
                </a:cubicBezTo>
                <a:cubicBezTo>
                  <a:pt x="2380" y="900"/>
                  <a:pt x="2380" y="900"/>
                  <a:pt x="2380" y="900"/>
                </a:cubicBezTo>
                <a:cubicBezTo>
                  <a:pt x="2381" y="899"/>
                  <a:pt x="2380" y="898"/>
                  <a:pt x="2380" y="898"/>
                </a:cubicBezTo>
                <a:cubicBezTo>
                  <a:pt x="2380" y="898"/>
                  <a:pt x="2380" y="898"/>
                  <a:pt x="2380" y="898"/>
                </a:cubicBezTo>
                <a:cubicBezTo>
                  <a:pt x="2381" y="897"/>
                  <a:pt x="2381" y="896"/>
                  <a:pt x="2381" y="895"/>
                </a:cubicBezTo>
                <a:cubicBezTo>
                  <a:pt x="2382" y="895"/>
                  <a:pt x="2382" y="895"/>
                  <a:pt x="2382" y="895"/>
                </a:cubicBezTo>
                <a:cubicBezTo>
                  <a:pt x="2382" y="891"/>
                  <a:pt x="2382" y="891"/>
                  <a:pt x="2382" y="891"/>
                </a:cubicBezTo>
                <a:cubicBezTo>
                  <a:pt x="2382" y="891"/>
                  <a:pt x="2382" y="891"/>
                  <a:pt x="2382" y="891"/>
                </a:cubicBezTo>
                <a:cubicBezTo>
                  <a:pt x="2383" y="890"/>
                  <a:pt x="2383" y="890"/>
                  <a:pt x="2384" y="890"/>
                </a:cubicBezTo>
                <a:cubicBezTo>
                  <a:pt x="2384" y="887"/>
                  <a:pt x="2383" y="886"/>
                  <a:pt x="2382" y="885"/>
                </a:cubicBezTo>
                <a:cubicBezTo>
                  <a:pt x="2382" y="884"/>
                  <a:pt x="2382" y="884"/>
                  <a:pt x="2382" y="884"/>
                </a:cubicBezTo>
                <a:cubicBezTo>
                  <a:pt x="2380" y="885"/>
                  <a:pt x="2377" y="885"/>
                  <a:pt x="2375" y="886"/>
                </a:cubicBezTo>
                <a:cubicBezTo>
                  <a:pt x="2375" y="886"/>
                  <a:pt x="2375" y="886"/>
                  <a:pt x="2375" y="886"/>
                </a:cubicBezTo>
                <a:cubicBezTo>
                  <a:pt x="2374" y="887"/>
                  <a:pt x="2373" y="887"/>
                  <a:pt x="2373" y="887"/>
                </a:cubicBezTo>
                <a:cubicBezTo>
                  <a:pt x="2373" y="888"/>
                  <a:pt x="2373" y="888"/>
                  <a:pt x="2373" y="888"/>
                </a:cubicBezTo>
                <a:cubicBezTo>
                  <a:pt x="2371" y="888"/>
                  <a:pt x="2369" y="887"/>
                  <a:pt x="2367" y="888"/>
                </a:cubicBezTo>
                <a:cubicBezTo>
                  <a:pt x="2366" y="889"/>
                  <a:pt x="2367" y="890"/>
                  <a:pt x="2367" y="891"/>
                </a:cubicBezTo>
                <a:cubicBezTo>
                  <a:pt x="2366" y="891"/>
                  <a:pt x="2365" y="891"/>
                  <a:pt x="2365" y="892"/>
                </a:cubicBezTo>
                <a:cubicBezTo>
                  <a:pt x="2364" y="892"/>
                  <a:pt x="2364" y="893"/>
                  <a:pt x="2363" y="894"/>
                </a:cubicBezTo>
                <a:cubicBezTo>
                  <a:pt x="2361" y="894"/>
                  <a:pt x="2361" y="894"/>
                  <a:pt x="2361" y="894"/>
                </a:cubicBezTo>
                <a:cubicBezTo>
                  <a:pt x="2360" y="894"/>
                  <a:pt x="2362" y="894"/>
                  <a:pt x="2361" y="894"/>
                </a:cubicBezTo>
                <a:cubicBezTo>
                  <a:pt x="2361" y="897"/>
                  <a:pt x="2361" y="900"/>
                  <a:pt x="2362" y="901"/>
                </a:cubicBezTo>
                <a:cubicBezTo>
                  <a:pt x="2363" y="904"/>
                  <a:pt x="2364" y="903"/>
                  <a:pt x="2366" y="904"/>
                </a:cubicBezTo>
                <a:cubicBezTo>
                  <a:pt x="2366" y="905"/>
                  <a:pt x="2366" y="905"/>
                  <a:pt x="2366" y="905"/>
                </a:cubicBezTo>
                <a:lnTo>
                  <a:pt x="2368" y="905"/>
                </a:lnTo>
                <a:close/>
                <a:moveTo>
                  <a:pt x="781" y="900"/>
                </a:moveTo>
                <a:cubicBezTo>
                  <a:pt x="785" y="900"/>
                  <a:pt x="785" y="900"/>
                  <a:pt x="785" y="900"/>
                </a:cubicBezTo>
                <a:cubicBezTo>
                  <a:pt x="785" y="900"/>
                  <a:pt x="785" y="900"/>
                  <a:pt x="785" y="900"/>
                </a:cubicBezTo>
                <a:cubicBezTo>
                  <a:pt x="786" y="900"/>
                  <a:pt x="786" y="900"/>
                  <a:pt x="786" y="900"/>
                </a:cubicBezTo>
                <a:cubicBezTo>
                  <a:pt x="786" y="899"/>
                  <a:pt x="785" y="898"/>
                  <a:pt x="785" y="897"/>
                </a:cubicBezTo>
                <a:cubicBezTo>
                  <a:pt x="784" y="897"/>
                  <a:pt x="783" y="896"/>
                  <a:pt x="782" y="896"/>
                </a:cubicBezTo>
                <a:cubicBezTo>
                  <a:pt x="782" y="895"/>
                  <a:pt x="781" y="895"/>
                  <a:pt x="781" y="894"/>
                </a:cubicBezTo>
                <a:cubicBezTo>
                  <a:pt x="775" y="894"/>
                  <a:pt x="775" y="894"/>
                  <a:pt x="775" y="894"/>
                </a:cubicBezTo>
                <a:cubicBezTo>
                  <a:pt x="775" y="893"/>
                  <a:pt x="775" y="893"/>
                  <a:pt x="775" y="893"/>
                </a:cubicBezTo>
                <a:cubicBezTo>
                  <a:pt x="774" y="893"/>
                  <a:pt x="775" y="893"/>
                  <a:pt x="774" y="892"/>
                </a:cubicBezTo>
                <a:cubicBezTo>
                  <a:pt x="772" y="892"/>
                  <a:pt x="770" y="893"/>
                  <a:pt x="769" y="894"/>
                </a:cubicBezTo>
                <a:cubicBezTo>
                  <a:pt x="768" y="894"/>
                  <a:pt x="767" y="894"/>
                  <a:pt x="767" y="894"/>
                </a:cubicBezTo>
                <a:cubicBezTo>
                  <a:pt x="767" y="895"/>
                  <a:pt x="766" y="896"/>
                  <a:pt x="766" y="896"/>
                </a:cubicBezTo>
                <a:cubicBezTo>
                  <a:pt x="767" y="896"/>
                  <a:pt x="767" y="896"/>
                  <a:pt x="767" y="896"/>
                </a:cubicBezTo>
                <a:cubicBezTo>
                  <a:pt x="767" y="897"/>
                  <a:pt x="767" y="897"/>
                  <a:pt x="767" y="897"/>
                </a:cubicBezTo>
                <a:cubicBezTo>
                  <a:pt x="770" y="897"/>
                  <a:pt x="770" y="897"/>
                  <a:pt x="770" y="897"/>
                </a:cubicBezTo>
                <a:cubicBezTo>
                  <a:pt x="770" y="898"/>
                  <a:pt x="771" y="898"/>
                  <a:pt x="771" y="899"/>
                </a:cubicBezTo>
                <a:cubicBezTo>
                  <a:pt x="771" y="899"/>
                  <a:pt x="772" y="900"/>
                  <a:pt x="773" y="900"/>
                </a:cubicBezTo>
                <a:cubicBezTo>
                  <a:pt x="773" y="901"/>
                  <a:pt x="773" y="901"/>
                  <a:pt x="773" y="901"/>
                </a:cubicBezTo>
                <a:cubicBezTo>
                  <a:pt x="774" y="901"/>
                  <a:pt x="776" y="901"/>
                  <a:pt x="777" y="901"/>
                </a:cubicBezTo>
                <a:cubicBezTo>
                  <a:pt x="777" y="902"/>
                  <a:pt x="777" y="902"/>
                  <a:pt x="777" y="902"/>
                </a:cubicBezTo>
                <a:cubicBezTo>
                  <a:pt x="780" y="902"/>
                  <a:pt x="780" y="902"/>
                  <a:pt x="781" y="900"/>
                </a:cubicBezTo>
                <a:close/>
                <a:moveTo>
                  <a:pt x="877" y="898"/>
                </a:moveTo>
                <a:cubicBezTo>
                  <a:pt x="877" y="896"/>
                  <a:pt x="877" y="896"/>
                  <a:pt x="877" y="896"/>
                </a:cubicBezTo>
                <a:cubicBezTo>
                  <a:pt x="875" y="896"/>
                  <a:pt x="875" y="896"/>
                  <a:pt x="875" y="896"/>
                </a:cubicBezTo>
                <a:cubicBezTo>
                  <a:pt x="875" y="895"/>
                  <a:pt x="875" y="895"/>
                  <a:pt x="875" y="895"/>
                </a:cubicBezTo>
                <a:cubicBezTo>
                  <a:pt x="874" y="895"/>
                  <a:pt x="873" y="895"/>
                  <a:pt x="871" y="896"/>
                </a:cubicBezTo>
                <a:cubicBezTo>
                  <a:pt x="871" y="895"/>
                  <a:pt x="871" y="895"/>
                  <a:pt x="871" y="895"/>
                </a:cubicBezTo>
                <a:cubicBezTo>
                  <a:pt x="869" y="895"/>
                  <a:pt x="867" y="895"/>
                  <a:pt x="865" y="896"/>
                </a:cubicBezTo>
                <a:cubicBezTo>
                  <a:pt x="866" y="898"/>
                  <a:pt x="866" y="898"/>
                  <a:pt x="867" y="900"/>
                </a:cubicBezTo>
                <a:cubicBezTo>
                  <a:pt x="871" y="900"/>
                  <a:pt x="871" y="900"/>
                  <a:pt x="871" y="900"/>
                </a:cubicBezTo>
                <a:cubicBezTo>
                  <a:pt x="871" y="901"/>
                  <a:pt x="871" y="901"/>
                  <a:pt x="871" y="901"/>
                </a:cubicBezTo>
                <a:cubicBezTo>
                  <a:pt x="875" y="901"/>
                  <a:pt x="875" y="899"/>
                  <a:pt x="877" y="898"/>
                </a:cubicBezTo>
                <a:close/>
                <a:moveTo>
                  <a:pt x="2454" y="923"/>
                </a:moveTo>
                <a:cubicBezTo>
                  <a:pt x="2454" y="924"/>
                  <a:pt x="2454" y="924"/>
                  <a:pt x="2454" y="924"/>
                </a:cubicBezTo>
                <a:cubicBezTo>
                  <a:pt x="2453" y="924"/>
                  <a:pt x="2453" y="924"/>
                  <a:pt x="2453" y="924"/>
                </a:cubicBezTo>
                <a:cubicBezTo>
                  <a:pt x="2454" y="925"/>
                  <a:pt x="2454" y="926"/>
                  <a:pt x="2454" y="928"/>
                </a:cubicBezTo>
                <a:cubicBezTo>
                  <a:pt x="2454" y="928"/>
                  <a:pt x="2455" y="928"/>
                  <a:pt x="2455" y="928"/>
                </a:cubicBezTo>
                <a:cubicBezTo>
                  <a:pt x="2455" y="930"/>
                  <a:pt x="2455" y="930"/>
                  <a:pt x="2455" y="930"/>
                </a:cubicBezTo>
                <a:cubicBezTo>
                  <a:pt x="2456" y="930"/>
                  <a:pt x="2456" y="930"/>
                  <a:pt x="2456" y="930"/>
                </a:cubicBezTo>
                <a:cubicBezTo>
                  <a:pt x="2456" y="935"/>
                  <a:pt x="2456" y="935"/>
                  <a:pt x="2456" y="935"/>
                </a:cubicBezTo>
                <a:cubicBezTo>
                  <a:pt x="2457" y="935"/>
                  <a:pt x="2457" y="935"/>
                  <a:pt x="2457" y="935"/>
                </a:cubicBezTo>
                <a:cubicBezTo>
                  <a:pt x="2457" y="936"/>
                  <a:pt x="2457" y="936"/>
                  <a:pt x="2457" y="938"/>
                </a:cubicBezTo>
                <a:cubicBezTo>
                  <a:pt x="2460" y="938"/>
                  <a:pt x="2459" y="939"/>
                  <a:pt x="2461" y="940"/>
                </a:cubicBezTo>
                <a:cubicBezTo>
                  <a:pt x="2461" y="939"/>
                  <a:pt x="2461" y="939"/>
                  <a:pt x="2461" y="938"/>
                </a:cubicBezTo>
                <a:cubicBezTo>
                  <a:pt x="2463" y="938"/>
                  <a:pt x="2463" y="938"/>
                  <a:pt x="2463" y="938"/>
                </a:cubicBezTo>
                <a:cubicBezTo>
                  <a:pt x="2463" y="941"/>
                  <a:pt x="2463" y="941"/>
                  <a:pt x="2463" y="941"/>
                </a:cubicBezTo>
                <a:cubicBezTo>
                  <a:pt x="2463" y="942"/>
                  <a:pt x="2461" y="944"/>
                  <a:pt x="2461" y="946"/>
                </a:cubicBezTo>
                <a:cubicBezTo>
                  <a:pt x="2462" y="946"/>
                  <a:pt x="2462" y="946"/>
                  <a:pt x="2462" y="946"/>
                </a:cubicBezTo>
                <a:cubicBezTo>
                  <a:pt x="2462" y="946"/>
                  <a:pt x="2462" y="947"/>
                  <a:pt x="2463" y="948"/>
                </a:cubicBezTo>
                <a:cubicBezTo>
                  <a:pt x="2464" y="948"/>
                  <a:pt x="2464" y="948"/>
                  <a:pt x="2464" y="948"/>
                </a:cubicBezTo>
                <a:cubicBezTo>
                  <a:pt x="2464" y="950"/>
                  <a:pt x="2464" y="951"/>
                  <a:pt x="2466" y="951"/>
                </a:cubicBezTo>
                <a:cubicBezTo>
                  <a:pt x="2466" y="952"/>
                  <a:pt x="2466" y="952"/>
                  <a:pt x="2466" y="952"/>
                </a:cubicBezTo>
                <a:cubicBezTo>
                  <a:pt x="2467" y="952"/>
                  <a:pt x="2468" y="951"/>
                  <a:pt x="2469" y="951"/>
                </a:cubicBezTo>
                <a:cubicBezTo>
                  <a:pt x="2469" y="950"/>
                  <a:pt x="2470" y="949"/>
                  <a:pt x="2470" y="949"/>
                </a:cubicBezTo>
                <a:cubicBezTo>
                  <a:pt x="2472" y="948"/>
                  <a:pt x="2475" y="950"/>
                  <a:pt x="2476" y="950"/>
                </a:cubicBezTo>
                <a:cubicBezTo>
                  <a:pt x="2477" y="951"/>
                  <a:pt x="2477" y="953"/>
                  <a:pt x="2478" y="954"/>
                </a:cubicBezTo>
                <a:cubicBezTo>
                  <a:pt x="2479" y="954"/>
                  <a:pt x="2478" y="954"/>
                  <a:pt x="2479" y="953"/>
                </a:cubicBezTo>
                <a:cubicBezTo>
                  <a:pt x="2480" y="953"/>
                  <a:pt x="2480" y="953"/>
                  <a:pt x="2480" y="953"/>
                </a:cubicBezTo>
                <a:cubicBezTo>
                  <a:pt x="2479" y="953"/>
                  <a:pt x="2479" y="952"/>
                  <a:pt x="2479" y="951"/>
                </a:cubicBezTo>
                <a:cubicBezTo>
                  <a:pt x="2478" y="951"/>
                  <a:pt x="2478" y="951"/>
                  <a:pt x="2478" y="951"/>
                </a:cubicBezTo>
                <a:cubicBezTo>
                  <a:pt x="2478" y="949"/>
                  <a:pt x="2478" y="949"/>
                  <a:pt x="2478" y="949"/>
                </a:cubicBezTo>
                <a:cubicBezTo>
                  <a:pt x="2480" y="949"/>
                  <a:pt x="2480" y="949"/>
                  <a:pt x="2480" y="949"/>
                </a:cubicBezTo>
                <a:cubicBezTo>
                  <a:pt x="2481" y="951"/>
                  <a:pt x="2482" y="952"/>
                  <a:pt x="2483" y="953"/>
                </a:cubicBezTo>
                <a:cubicBezTo>
                  <a:pt x="2484" y="953"/>
                  <a:pt x="2484" y="953"/>
                  <a:pt x="2484" y="953"/>
                </a:cubicBezTo>
                <a:cubicBezTo>
                  <a:pt x="2484" y="955"/>
                  <a:pt x="2484" y="956"/>
                  <a:pt x="2484" y="957"/>
                </a:cubicBezTo>
                <a:cubicBezTo>
                  <a:pt x="2485" y="958"/>
                  <a:pt x="2486" y="957"/>
                  <a:pt x="2487" y="957"/>
                </a:cubicBezTo>
                <a:cubicBezTo>
                  <a:pt x="2489" y="958"/>
                  <a:pt x="2487" y="960"/>
                  <a:pt x="2490" y="961"/>
                </a:cubicBezTo>
                <a:cubicBezTo>
                  <a:pt x="2490" y="958"/>
                  <a:pt x="2490" y="958"/>
                  <a:pt x="2490" y="958"/>
                </a:cubicBezTo>
                <a:cubicBezTo>
                  <a:pt x="2491" y="958"/>
                  <a:pt x="2491" y="958"/>
                  <a:pt x="2491" y="958"/>
                </a:cubicBezTo>
                <a:cubicBezTo>
                  <a:pt x="2491" y="955"/>
                  <a:pt x="2491" y="955"/>
                  <a:pt x="2489" y="954"/>
                </a:cubicBezTo>
                <a:cubicBezTo>
                  <a:pt x="2488" y="952"/>
                  <a:pt x="2487" y="951"/>
                  <a:pt x="2488" y="949"/>
                </a:cubicBezTo>
                <a:cubicBezTo>
                  <a:pt x="2488" y="947"/>
                  <a:pt x="2487" y="944"/>
                  <a:pt x="2485" y="945"/>
                </a:cubicBezTo>
                <a:cubicBezTo>
                  <a:pt x="2485" y="946"/>
                  <a:pt x="2484" y="946"/>
                  <a:pt x="2484" y="947"/>
                </a:cubicBezTo>
                <a:cubicBezTo>
                  <a:pt x="2482" y="947"/>
                  <a:pt x="2482" y="947"/>
                  <a:pt x="2482" y="947"/>
                </a:cubicBezTo>
                <a:cubicBezTo>
                  <a:pt x="2482" y="946"/>
                  <a:pt x="2482" y="946"/>
                  <a:pt x="2482" y="945"/>
                </a:cubicBezTo>
                <a:cubicBezTo>
                  <a:pt x="2482" y="945"/>
                  <a:pt x="2482" y="945"/>
                  <a:pt x="2482" y="945"/>
                </a:cubicBezTo>
                <a:cubicBezTo>
                  <a:pt x="2482" y="944"/>
                  <a:pt x="2482" y="944"/>
                  <a:pt x="2482" y="944"/>
                </a:cubicBezTo>
                <a:cubicBezTo>
                  <a:pt x="2482" y="943"/>
                  <a:pt x="2481" y="943"/>
                  <a:pt x="2481" y="943"/>
                </a:cubicBezTo>
                <a:cubicBezTo>
                  <a:pt x="2480" y="943"/>
                  <a:pt x="2481" y="942"/>
                  <a:pt x="2480" y="942"/>
                </a:cubicBezTo>
                <a:cubicBezTo>
                  <a:pt x="2480" y="943"/>
                  <a:pt x="2480" y="943"/>
                  <a:pt x="2480" y="944"/>
                </a:cubicBezTo>
                <a:cubicBezTo>
                  <a:pt x="2476" y="944"/>
                  <a:pt x="2476" y="944"/>
                  <a:pt x="2476" y="944"/>
                </a:cubicBezTo>
                <a:cubicBezTo>
                  <a:pt x="2476" y="944"/>
                  <a:pt x="2475" y="944"/>
                  <a:pt x="2475" y="945"/>
                </a:cubicBezTo>
                <a:cubicBezTo>
                  <a:pt x="2474" y="945"/>
                  <a:pt x="2474" y="945"/>
                  <a:pt x="2474" y="945"/>
                </a:cubicBezTo>
                <a:cubicBezTo>
                  <a:pt x="2474" y="946"/>
                  <a:pt x="2474" y="946"/>
                  <a:pt x="2474" y="946"/>
                </a:cubicBezTo>
                <a:cubicBezTo>
                  <a:pt x="2473" y="945"/>
                  <a:pt x="2472" y="945"/>
                  <a:pt x="2470" y="945"/>
                </a:cubicBezTo>
                <a:cubicBezTo>
                  <a:pt x="2470" y="944"/>
                  <a:pt x="2470" y="944"/>
                  <a:pt x="2470" y="944"/>
                </a:cubicBezTo>
                <a:cubicBezTo>
                  <a:pt x="2470" y="944"/>
                  <a:pt x="2470" y="944"/>
                  <a:pt x="2470" y="944"/>
                </a:cubicBezTo>
                <a:cubicBezTo>
                  <a:pt x="2470" y="943"/>
                  <a:pt x="2469" y="943"/>
                  <a:pt x="2469" y="943"/>
                </a:cubicBezTo>
                <a:cubicBezTo>
                  <a:pt x="2469" y="939"/>
                  <a:pt x="2469" y="939"/>
                  <a:pt x="2469" y="939"/>
                </a:cubicBezTo>
                <a:cubicBezTo>
                  <a:pt x="2469" y="939"/>
                  <a:pt x="2468" y="939"/>
                  <a:pt x="2468" y="938"/>
                </a:cubicBezTo>
                <a:cubicBezTo>
                  <a:pt x="2467" y="937"/>
                  <a:pt x="2469" y="934"/>
                  <a:pt x="2469" y="933"/>
                </a:cubicBezTo>
                <a:cubicBezTo>
                  <a:pt x="2469" y="932"/>
                  <a:pt x="2469" y="932"/>
                  <a:pt x="2469" y="932"/>
                </a:cubicBezTo>
                <a:cubicBezTo>
                  <a:pt x="2469" y="932"/>
                  <a:pt x="2469" y="932"/>
                  <a:pt x="2469" y="932"/>
                </a:cubicBezTo>
                <a:cubicBezTo>
                  <a:pt x="2469" y="930"/>
                  <a:pt x="2469" y="928"/>
                  <a:pt x="2469" y="926"/>
                </a:cubicBezTo>
                <a:cubicBezTo>
                  <a:pt x="2470" y="926"/>
                  <a:pt x="2471" y="925"/>
                  <a:pt x="2472" y="925"/>
                </a:cubicBezTo>
                <a:cubicBezTo>
                  <a:pt x="2473" y="924"/>
                  <a:pt x="2473" y="923"/>
                  <a:pt x="2473" y="922"/>
                </a:cubicBezTo>
                <a:cubicBezTo>
                  <a:pt x="2474" y="922"/>
                  <a:pt x="2474" y="922"/>
                  <a:pt x="2474" y="922"/>
                </a:cubicBezTo>
                <a:cubicBezTo>
                  <a:pt x="2474" y="921"/>
                  <a:pt x="2473" y="921"/>
                  <a:pt x="2473" y="921"/>
                </a:cubicBezTo>
                <a:cubicBezTo>
                  <a:pt x="2473" y="920"/>
                  <a:pt x="2474" y="919"/>
                  <a:pt x="2474" y="918"/>
                </a:cubicBezTo>
                <a:cubicBezTo>
                  <a:pt x="2475" y="918"/>
                  <a:pt x="2476" y="918"/>
                  <a:pt x="2476" y="919"/>
                </a:cubicBezTo>
                <a:cubicBezTo>
                  <a:pt x="2477" y="917"/>
                  <a:pt x="2477" y="917"/>
                  <a:pt x="2478" y="916"/>
                </a:cubicBezTo>
                <a:cubicBezTo>
                  <a:pt x="2478" y="914"/>
                  <a:pt x="2478" y="914"/>
                  <a:pt x="2477" y="913"/>
                </a:cubicBezTo>
                <a:cubicBezTo>
                  <a:pt x="2476" y="913"/>
                  <a:pt x="2476" y="913"/>
                  <a:pt x="2476" y="913"/>
                </a:cubicBezTo>
                <a:cubicBezTo>
                  <a:pt x="2476" y="909"/>
                  <a:pt x="2476" y="909"/>
                  <a:pt x="2476" y="909"/>
                </a:cubicBezTo>
                <a:cubicBezTo>
                  <a:pt x="2476" y="909"/>
                  <a:pt x="2475" y="909"/>
                  <a:pt x="2474" y="908"/>
                </a:cubicBezTo>
                <a:cubicBezTo>
                  <a:pt x="2474" y="905"/>
                  <a:pt x="2474" y="905"/>
                  <a:pt x="2474" y="905"/>
                </a:cubicBezTo>
                <a:cubicBezTo>
                  <a:pt x="2474" y="905"/>
                  <a:pt x="2474" y="905"/>
                  <a:pt x="2474" y="905"/>
                </a:cubicBezTo>
                <a:cubicBezTo>
                  <a:pt x="2474" y="904"/>
                  <a:pt x="2474" y="904"/>
                  <a:pt x="2474" y="903"/>
                </a:cubicBezTo>
                <a:cubicBezTo>
                  <a:pt x="2474" y="900"/>
                  <a:pt x="2474" y="900"/>
                  <a:pt x="2474" y="900"/>
                </a:cubicBezTo>
                <a:cubicBezTo>
                  <a:pt x="2475" y="900"/>
                  <a:pt x="2475" y="900"/>
                  <a:pt x="2475" y="900"/>
                </a:cubicBezTo>
                <a:cubicBezTo>
                  <a:pt x="2475" y="899"/>
                  <a:pt x="2475" y="899"/>
                  <a:pt x="2475" y="899"/>
                </a:cubicBezTo>
                <a:cubicBezTo>
                  <a:pt x="2476" y="899"/>
                  <a:pt x="2476" y="899"/>
                  <a:pt x="2476" y="899"/>
                </a:cubicBezTo>
                <a:cubicBezTo>
                  <a:pt x="2476" y="898"/>
                  <a:pt x="2475" y="898"/>
                  <a:pt x="2475" y="897"/>
                </a:cubicBezTo>
                <a:cubicBezTo>
                  <a:pt x="2474" y="897"/>
                  <a:pt x="2474" y="897"/>
                  <a:pt x="2474" y="897"/>
                </a:cubicBezTo>
                <a:cubicBezTo>
                  <a:pt x="2474" y="898"/>
                  <a:pt x="2473" y="898"/>
                  <a:pt x="2473" y="899"/>
                </a:cubicBezTo>
                <a:cubicBezTo>
                  <a:pt x="2472" y="899"/>
                  <a:pt x="2473" y="899"/>
                  <a:pt x="2472" y="900"/>
                </a:cubicBezTo>
                <a:cubicBezTo>
                  <a:pt x="2468" y="900"/>
                  <a:pt x="2467" y="899"/>
                  <a:pt x="2466" y="896"/>
                </a:cubicBezTo>
                <a:cubicBezTo>
                  <a:pt x="2463" y="896"/>
                  <a:pt x="2464" y="897"/>
                  <a:pt x="2462" y="898"/>
                </a:cubicBezTo>
                <a:cubicBezTo>
                  <a:pt x="2462" y="901"/>
                  <a:pt x="2462" y="901"/>
                  <a:pt x="2462" y="901"/>
                </a:cubicBezTo>
                <a:cubicBezTo>
                  <a:pt x="2461" y="901"/>
                  <a:pt x="2461" y="901"/>
                  <a:pt x="2461" y="901"/>
                </a:cubicBezTo>
                <a:cubicBezTo>
                  <a:pt x="2461" y="901"/>
                  <a:pt x="2461" y="901"/>
                  <a:pt x="2461" y="901"/>
                </a:cubicBezTo>
                <a:cubicBezTo>
                  <a:pt x="2461" y="901"/>
                  <a:pt x="2462" y="902"/>
                  <a:pt x="2462" y="903"/>
                </a:cubicBezTo>
                <a:cubicBezTo>
                  <a:pt x="2461" y="903"/>
                  <a:pt x="2461" y="903"/>
                  <a:pt x="2461" y="903"/>
                </a:cubicBezTo>
                <a:cubicBezTo>
                  <a:pt x="2461" y="905"/>
                  <a:pt x="2461" y="905"/>
                  <a:pt x="2461" y="905"/>
                </a:cubicBezTo>
                <a:cubicBezTo>
                  <a:pt x="2461" y="905"/>
                  <a:pt x="2461" y="905"/>
                  <a:pt x="2461" y="905"/>
                </a:cubicBezTo>
                <a:cubicBezTo>
                  <a:pt x="2461" y="907"/>
                  <a:pt x="2461" y="907"/>
                  <a:pt x="2461" y="907"/>
                </a:cubicBezTo>
                <a:cubicBezTo>
                  <a:pt x="2460" y="907"/>
                  <a:pt x="2460" y="907"/>
                  <a:pt x="2460" y="907"/>
                </a:cubicBezTo>
                <a:cubicBezTo>
                  <a:pt x="2460" y="909"/>
                  <a:pt x="2460" y="910"/>
                  <a:pt x="2459" y="911"/>
                </a:cubicBezTo>
                <a:cubicBezTo>
                  <a:pt x="2460" y="911"/>
                  <a:pt x="2460" y="911"/>
                  <a:pt x="2460" y="911"/>
                </a:cubicBezTo>
                <a:cubicBezTo>
                  <a:pt x="2460" y="914"/>
                  <a:pt x="2460" y="914"/>
                  <a:pt x="2460" y="914"/>
                </a:cubicBezTo>
                <a:cubicBezTo>
                  <a:pt x="2461" y="914"/>
                  <a:pt x="2461" y="914"/>
                  <a:pt x="2461" y="914"/>
                </a:cubicBezTo>
                <a:cubicBezTo>
                  <a:pt x="2462" y="918"/>
                  <a:pt x="2456" y="919"/>
                  <a:pt x="2459" y="921"/>
                </a:cubicBezTo>
                <a:cubicBezTo>
                  <a:pt x="2459" y="923"/>
                  <a:pt x="2459" y="924"/>
                  <a:pt x="2459" y="925"/>
                </a:cubicBezTo>
                <a:cubicBezTo>
                  <a:pt x="2456" y="925"/>
                  <a:pt x="2456" y="924"/>
                  <a:pt x="2454" y="923"/>
                </a:cubicBezTo>
                <a:close/>
                <a:moveTo>
                  <a:pt x="912" y="921"/>
                </a:moveTo>
                <a:cubicBezTo>
                  <a:pt x="909" y="921"/>
                  <a:pt x="909" y="921"/>
                  <a:pt x="909" y="921"/>
                </a:cubicBezTo>
                <a:cubicBezTo>
                  <a:pt x="909" y="921"/>
                  <a:pt x="909" y="921"/>
                  <a:pt x="909" y="921"/>
                </a:cubicBezTo>
                <a:cubicBezTo>
                  <a:pt x="908" y="921"/>
                  <a:pt x="908" y="921"/>
                  <a:pt x="908" y="921"/>
                </a:cubicBezTo>
                <a:cubicBezTo>
                  <a:pt x="908" y="922"/>
                  <a:pt x="909" y="923"/>
                  <a:pt x="909" y="923"/>
                </a:cubicBezTo>
                <a:cubicBezTo>
                  <a:pt x="911" y="923"/>
                  <a:pt x="910" y="922"/>
                  <a:pt x="912" y="922"/>
                </a:cubicBezTo>
                <a:lnTo>
                  <a:pt x="912" y="921"/>
                </a:lnTo>
                <a:close/>
                <a:moveTo>
                  <a:pt x="912" y="932"/>
                </a:moveTo>
                <a:cubicBezTo>
                  <a:pt x="913" y="932"/>
                  <a:pt x="911" y="932"/>
                  <a:pt x="911" y="932"/>
                </a:cubicBezTo>
                <a:cubicBezTo>
                  <a:pt x="911" y="929"/>
                  <a:pt x="911" y="929"/>
                  <a:pt x="911" y="929"/>
                </a:cubicBezTo>
                <a:cubicBezTo>
                  <a:pt x="910" y="929"/>
                  <a:pt x="910" y="929"/>
                  <a:pt x="910" y="929"/>
                </a:cubicBezTo>
                <a:cubicBezTo>
                  <a:pt x="911" y="932"/>
                  <a:pt x="911" y="932"/>
                  <a:pt x="911" y="932"/>
                </a:cubicBezTo>
                <a:lnTo>
                  <a:pt x="912" y="932"/>
                </a:lnTo>
                <a:close/>
                <a:moveTo>
                  <a:pt x="916" y="938"/>
                </a:moveTo>
                <a:cubicBezTo>
                  <a:pt x="914" y="938"/>
                  <a:pt x="914" y="938"/>
                  <a:pt x="914" y="938"/>
                </a:cubicBezTo>
                <a:cubicBezTo>
                  <a:pt x="915" y="941"/>
                  <a:pt x="915" y="942"/>
                  <a:pt x="917" y="942"/>
                </a:cubicBezTo>
                <a:cubicBezTo>
                  <a:pt x="917" y="939"/>
                  <a:pt x="917" y="940"/>
                  <a:pt x="916" y="938"/>
                </a:cubicBezTo>
                <a:close/>
                <a:moveTo>
                  <a:pt x="2492" y="948"/>
                </a:moveTo>
                <a:cubicBezTo>
                  <a:pt x="2492" y="951"/>
                  <a:pt x="2492" y="951"/>
                  <a:pt x="2492" y="951"/>
                </a:cubicBezTo>
                <a:cubicBezTo>
                  <a:pt x="2494" y="951"/>
                  <a:pt x="2494" y="951"/>
                  <a:pt x="2494" y="951"/>
                </a:cubicBezTo>
                <a:cubicBezTo>
                  <a:pt x="2494" y="950"/>
                  <a:pt x="2494" y="950"/>
                  <a:pt x="2493" y="948"/>
                </a:cubicBezTo>
                <a:lnTo>
                  <a:pt x="2492" y="948"/>
                </a:lnTo>
                <a:close/>
                <a:moveTo>
                  <a:pt x="2231" y="951"/>
                </a:moveTo>
                <a:cubicBezTo>
                  <a:pt x="2231" y="952"/>
                  <a:pt x="2231" y="953"/>
                  <a:pt x="2230" y="954"/>
                </a:cubicBezTo>
                <a:cubicBezTo>
                  <a:pt x="2231" y="954"/>
                  <a:pt x="2231" y="954"/>
                  <a:pt x="2231" y="954"/>
                </a:cubicBezTo>
                <a:cubicBezTo>
                  <a:pt x="2231" y="953"/>
                  <a:pt x="2232" y="953"/>
                  <a:pt x="2232" y="951"/>
                </a:cubicBezTo>
                <a:lnTo>
                  <a:pt x="2231" y="951"/>
                </a:lnTo>
                <a:close/>
                <a:moveTo>
                  <a:pt x="2469" y="965"/>
                </a:moveTo>
                <a:cubicBezTo>
                  <a:pt x="2469" y="959"/>
                  <a:pt x="2468" y="957"/>
                  <a:pt x="2466" y="953"/>
                </a:cubicBezTo>
                <a:cubicBezTo>
                  <a:pt x="2463" y="952"/>
                  <a:pt x="2462" y="953"/>
                  <a:pt x="2458" y="953"/>
                </a:cubicBezTo>
                <a:cubicBezTo>
                  <a:pt x="2458" y="954"/>
                  <a:pt x="2458" y="954"/>
                  <a:pt x="2458" y="954"/>
                </a:cubicBezTo>
                <a:cubicBezTo>
                  <a:pt x="2459" y="954"/>
                  <a:pt x="2460" y="955"/>
                  <a:pt x="2461" y="955"/>
                </a:cubicBezTo>
                <a:cubicBezTo>
                  <a:pt x="2461" y="956"/>
                  <a:pt x="2461" y="956"/>
                  <a:pt x="2461" y="956"/>
                </a:cubicBezTo>
                <a:cubicBezTo>
                  <a:pt x="2463" y="957"/>
                  <a:pt x="2463" y="957"/>
                  <a:pt x="2463" y="957"/>
                </a:cubicBezTo>
                <a:cubicBezTo>
                  <a:pt x="2463" y="958"/>
                  <a:pt x="2463" y="959"/>
                  <a:pt x="2463" y="960"/>
                </a:cubicBezTo>
                <a:cubicBezTo>
                  <a:pt x="2464" y="960"/>
                  <a:pt x="2464" y="960"/>
                  <a:pt x="2464" y="960"/>
                </a:cubicBezTo>
                <a:cubicBezTo>
                  <a:pt x="2464" y="961"/>
                  <a:pt x="2464" y="961"/>
                  <a:pt x="2464" y="961"/>
                </a:cubicBezTo>
                <a:cubicBezTo>
                  <a:pt x="2467" y="961"/>
                  <a:pt x="2467" y="961"/>
                  <a:pt x="2467" y="961"/>
                </a:cubicBezTo>
                <a:cubicBezTo>
                  <a:pt x="2467" y="961"/>
                  <a:pt x="2467" y="961"/>
                  <a:pt x="2467" y="961"/>
                </a:cubicBezTo>
                <a:cubicBezTo>
                  <a:pt x="2467" y="961"/>
                  <a:pt x="2467" y="961"/>
                  <a:pt x="2467" y="961"/>
                </a:cubicBezTo>
                <a:cubicBezTo>
                  <a:pt x="2467" y="963"/>
                  <a:pt x="2466" y="963"/>
                  <a:pt x="2466" y="965"/>
                </a:cubicBezTo>
                <a:cubicBezTo>
                  <a:pt x="2466" y="965"/>
                  <a:pt x="2467" y="965"/>
                  <a:pt x="2467" y="965"/>
                </a:cubicBezTo>
                <a:cubicBezTo>
                  <a:pt x="2467" y="966"/>
                  <a:pt x="2467" y="966"/>
                  <a:pt x="2467" y="966"/>
                </a:cubicBezTo>
                <a:cubicBezTo>
                  <a:pt x="2468" y="966"/>
                  <a:pt x="2469" y="965"/>
                  <a:pt x="2469" y="965"/>
                </a:cubicBezTo>
                <a:close/>
                <a:moveTo>
                  <a:pt x="925" y="957"/>
                </a:moveTo>
                <a:cubicBezTo>
                  <a:pt x="926" y="957"/>
                  <a:pt x="926" y="957"/>
                  <a:pt x="926" y="957"/>
                </a:cubicBezTo>
                <a:cubicBezTo>
                  <a:pt x="926" y="956"/>
                  <a:pt x="926" y="957"/>
                  <a:pt x="927" y="956"/>
                </a:cubicBezTo>
                <a:cubicBezTo>
                  <a:pt x="926" y="955"/>
                  <a:pt x="926" y="955"/>
                  <a:pt x="925" y="954"/>
                </a:cubicBezTo>
                <a:lnTo>
                  <a:pt x="925" y="957"/>
                </a:lnTo>
                <a:close/>
                <a:moveTo>
                  <a:pt x="2230" y="961"/>
                </a:moveTo>
                <a:cubicBezTo>
                  <a:pt x="2230" y="962"/>
                  <a:pt x="2230" y="962"/>
                  <a:pt x="2230" y="962"/>
                </a:cubicBezTo>
                <a:cubicBezTo>
                  <a:pt x="2231" y="962"/>
                  <a:pt x="2231" y="962"/>
                  <a:pt x="2231" y="962"/>
                </a:cubicBezTo>
                <a:cubicBezTo>
                  <a:pt x="2231" y="961"/>
                  <a:pt x="2231" y="961"/>
                  <a:pt x="2230" y="961"/>
                </a:cubicBezTo>
                <a:close/>
                <a:moveTo>
                  <a:pt x="2500" y="961"/>
                </a:moveTo>
                <a:cubicBezTo>
                  <a:pt x="2498" y="961"/>
                  <a:pt x="2495" y="961"/>
                  <a:pt x="2494" y="963"/>
                </a:cubicBezTo>
                <a:cubicBezTo>
                  <a:pt x="2494" y="964"/>
                  <a:pt x="2494" y="964"/>
                  <a:pt x="2494" y="964"/>
                </a:cubicBezTo>
                <a:cubicBezTo>
                  <a:pt x="2493" y="964"/>
                  <a:pt x="2493" y="964"/>
                  <a:pt x="2493" y="964"/>
                </a:cubicBezTo>
                <a:cubicBezTo>
                  <a:pt x="2494" y="966"/>
                  <a:pt x="2494" y="966"/>
                  <a:pt x="2495" y="967"/>
                </a:cubicBezTo>
                <a:cubicBezTo>
                  <a:pt x="2495" y="967"/>
                  <a:pt x="2495" y="967"/>
                  <a:pt x="2495" y="967"/>
                </a:cubicBezTo>
                <a:cubicBezTo>
                  <a:pt x="2495" y="969"/>
                  <a:pt x="2495" y="969"/>
                  <a:pt x="2495" y="969"/>
                </a:cubicBezTo>
                <a:cubicBezTo>
                  <a:pt x="2496" y="969"/>
                  <a:pt x="2496" y="969"/>
                  <a:pt x="2497" y="969"/>
                </a:cubicBezTo>
                <a:cubicBezTo>
                  <a:pt x="2497" y="971"/>
                  <a:pt x="2497" y="971"/>
                  <a:pt x="2497" y="971"/>
                </a:cubicBezTo>
                <a:cubicBezTo>
                  <a:pt x="2498" y="971"/>
                  <a:pt x="2498" y="971"/>
                  <a:pt x="2498" y="971"/>
                </a:cubicBezTo>
                <a:cubicBezTo>
                  <a:pt x="2499" y="972"/>
                  <a:pt x="2498" y="974"/>
                  <a:pt x="2499" y="974"/>
                </a:cubicBezTo>
                <a:cubicBezTo>
                  <a:pt x="2500" y="974"/>
                  <a:pt x="2500" y="974"/>
                  <a:pt x="2500" y="974"/>
                </a:cubicBezTo>
                <a:cubicBezTo>
                  <a:pt x="2500" y="975"/>
                  <a:pt x="2500" y="975"/>
                  <a:pt x="2500" y="975"/>
                </a:cubicBezTo>
                <a:cubicBezTo>
                  <a:pt x="2501" y="975"/>
                  <a:pt x="2501" y="975"/>
                  <a:pt x="2501" y="975"/>
                </a:cubicBezTo>
                <a:cubicBezTo>
                  <a:pt x="2502" y="976"/>
                  <a:pt x="2502" y="976"/>
                  <a:pt x="2502" y="976"/>
                </a:cubicBezTo>
                <a:cubicBezTo>
                  <a:pt x="2503" y="977"/>
                  <a:pt x="2502" y="976"/>
                  <a:pt x="2503" y="976"/>
                </a:cubicBezTo>
                <a:cubicBezTo>
                  <a:pt x="2504" y="976"/>
                  <a:pt x="2504" y="977"/>
                  <a:pt x="2505" y="978"/>
                </a:cubicBezTo>
                <a:cubicBezTo>
                  <a:pt x="2505" y="978"/>
                  <a:pt x="2505" y="978"/>
                  <a:pt x="2505" y="978"/>
                </a:cubicBezTo>
                <a:cubicBezTo>
                  <a:pt x="2505" y="976"/>
                  <a:pt x="2505" y="976"/>
                  <a:pt x="2504" y="975"/>
                </a:cubicBezTo>
                <a:cubicBezTo>
                  <a:pt x="2503" y="975"/>
                  <a:pt x="2503" y="975"/>
                  <a:pt x="2503" y="975"/>
                </a:cubicBezTo>
                <a:cubicBezTo>
                  <a:pt x="2503" y="973"/>
                  <a:pt x="2503" y="973"/>
                  <a:pt x="2503" y="973"/>
                </a:cubicBezTo>
                <a:cubicBezTo>
                  <a:pt x="2503" y="973"/>
                  <a:pt x="2503" y="973"/>
                  <a:pt x="2503" y="973"/>
                </a:cubicBezTo>
                <a:cubicBezTo>
                  <a:pt x="2502" y="973"/>
                  <a:pt x="2502" y="972"/>
                  <a:pt x="2501" y="971"/>
                </a:cubicBezTo>
                <a:cubicBezTo>
                  <a:pt x="2501" y="970"/>
                  <a:pt x="2502" y="966"/>
                  <a:pt x="2502" y="964"/>
                </a:cubicBezTo>
                <a:cubicBezTo>
                  <a:pt x="2501" y="964"/>
                  <a:pt x="2501" y="964"/>
                  <a:pt x="2501" y="964"/>
                </a:cubicBezTo>
                <a:cubicBezTo>
                  <a:pt x="2501" y="962"/>
                  <a:pt x="2501" y="962"/>
                  <a:pt x="2501" y="962"/>
                </a:cubicBezTo>
                <a:cubicBezTo>
                  <a:pt x="2500" y="961"/>
                  <a:pt x="2501" y="962"/>
                  <a:pt x="2500" y="961"/>
                </a:cubicBezTo>
                <a:close/>
                <a:moveTo>
                  <a:pt x="2474" y="966"/>
                </a:moveTo>
                <a:cubicBezTo>
                  <a:pt x="2474" y="964"/>
                  <a:pt x="2474" y="964"/>
                  <a:pt x="2474" y="964"/>
                </a:cubicBezTo>
                <a:cubicBezTo>
                  <a:pt x="2474" y="964"/>
                  <a:pt x="2473" y="964"/>
                  <a:pt x="2472" y="963"/>
                </a:cubicBezTo>
                <a:cubicBezTo>
                  <a:pt x="2472" y="965"/>
                  <a:pt x="2472" y="965"/>
                  <a:pt x="2474" y="966"/>
                </a:cubicBezTo>
                <a:close/>
                <a:moveTo>
                  <a:pt x="1899" y="965"/>
                </a:moveTo>
                <a:cubicBezTo>
                  <a:pt x="1899" y="964"/>
                  <a:pt x="1898" y="965"/>
                  <a:pt x="1896" y="965"/>
                </a:cubicBezTo>
                <a:cubicBezTo>
                  <a:pt x="1896" y="965"/>
                  <a:pt x="1896" y="965"/>
                  <a:pt x="1896" y="965"/>
                </a:cubicBezTo>
                <a:cubicBezTo>
                  <a:pt x="1896" y="965"/>
                  <a:pt x="1896" y="965"/>
                  <a:pt x="1896" y="965"/>
                </a:cubicBezTo>
                <a:cubicBezTo>
                  <a:pt x="1896" y="965"/>
                  <a:pt x="1896" y="965"/>
                  <a:pt x="1896" y="965"/>
                </a:cubicBezTo>
                <a:cubicBezTo>
                  <a:pt x="1894" y="965"/>
                  <a:pt x="1893" y="965"/>
                  <a:pt x="1892" y="965"/>
                </a:cubicBezTo>
                <a:cubicBezTo>
                  <a:pt x="1893" y="967"/>
                  <a:pt x="1893" y="965"/>
                  <a:pt x="1894" y="966"/>
                </a:cubicBezTo>
                <a:cubicBezTo>
                  <a:pt x="1894" y="967"/>
                  <a:pt x="1894" y="967"/>
                  <a:pt x="1894" y="967"/>
                </a:cubicBezTo>
                <a:cubicBezTo>
                  <a:pt x="1899" y="967"/>
                  <a:pt x="1899" y="967"/>
                  <a:pt x="1899" y="967"/>
                </a:cubicBezTo>
                <a:cubicBezTo>
                  <a:pt x="1899" y="966"/>
                  <a:pt x="1899" y="966"/>
                  <a:pt x="1899" y="966"/>
                </a:cubicBezTo>
                <a:cubicBezTo>
                  <a:pt x="1900" y="966"/>
                  <a:pt x="1900" y="966"/>
                  <a:pt x="1900" y="966"/>
                </a:cubicBezTo>
                <a:cubicBezTo>
                  <a:pt x="1900" y="965"/>
                  <a:pt x="1900" y="965"/>
                  <a:pt x="1900" y="965"/>
                </a:cubicBezTo>
                <a:cubicBezTo>
                  <a:pt x="1899" y="965"/>
                  <a:pt x="1899" y="965"/>
                  <a:pt x="1899" y="965"/>
                </a:cubicBezTo>
                <a:close/>
                <a:moveTo>
                  <a:pt x="2231" y="966"/>
                </a:moveTo>
                <a:cubicBezTo>
                  <a:pt x="2231" y="965"/>
                  <a:pt x="2231" y="965"/>
                  <a:pt x="2231" y="965"/>
                </a:cubicBezTo>
                <a:cubicBezTo>
                  <a:pt x="2230" y="965"/>
                  <a:pt x="2230" y="965"/>
                  <a:pt x="2230" y="965"/>
                </a:cubicBezTo>
                <a:cubicBezTo>
                  <a:pt x="2230" y="967"/>
                  <a:pt x="2230" y="967"/>
                  <a:pt x="2230" y="967"/>
                </a:cubicBezTo>
                <a:cubicBezTo>
                  <a:pt x="2232" y="967"/>
                  <a:pt x="2232" y="967"/>
                  <a:pt x="2232" y="967"/>
                </a:cubicBezTo>
                <a:cubicBezTo>
                  <a:pt x="2231" y="966"/>
                  <a:pt x="2232" y="967"/>
                  <a:pt x="2231" y="966"/>
                </a:cubicBezTo>
                <a:close/>
                <a:moveTo>
                  <a:pt x="2454" y="969"/>
                </a:moveTo>
                <a:cubicBezTo>
                  <a:pt x="2455" y="969"/>
                  <a:pt x="2456" y="970"/>
                  <a:pt x="2457" y="970"/>
                </a:cubicBezTo>
                <a:cubicBezTo>
                  <a:pt x="2457" y="969"/>
                  <a:pt x="2457" y="969"/>
                  <a:pt x="2457" y="969"/>
                </a:cubicBezTo>
                <a:cubicBezTo>
                  <a:pt x="2455" y="968"/>
                  <a:pt x="2455" y="967"/>
                  <a:pt x="2454" y="967"/>
                </a:cubicBezTo>
                <a:cubicBezTo>
                  <a:pt x="2454" y="967"/>
                  <a:pt x="2454" y="967"/>
                  <a:pt x="2454" y="967"/>
                </a:cubicBezTo>
                <a:cubicBezTo>
                  <a:pt x="2453" y="967"/>
                  <a:pt x="2453" y="967"/>
                  <a:pt x="2453" y="967"/>
                </a:cubicBezTo>
                <a:cubicBezTo>
                  <a:pt x="2454" y="968"/>
                  <a:pt x="2454" y="969"/>
                  <a:pt x="2454" y="969"/>
                </a:cubicBezTo>
                <a:close/>
                <a:moveTo>
                  <a:pt x="2491" y="970"/>
                </a:moveTo>
                <a:cubicBezTo>
                  <a:pt x="2488" y="969"/>
                  <a:pt x="2487" y="967"/>
                  <a:pt x="2484" y="967"/>
                </a:cubicBezTo>
                <a:cubicBezTo>
                  <a:pt x="2483" y="968"/>
                  <a:pt x="2483" y="969"/>
                  <a:pt x="2483" y="971"/>
                </a:cubicBezTo>
                <a:cubicBezTo>
                  <a:pt x="2486" y="971"/>
                  <a:pt x="2488" y="971"/>
                  <a:pt x="2491" y="972"/>
                </a:cubicBezTo>
                <a:lnTo>
                  <a:pt x="2491" y="970"/>
                </a:lnTo>
                <a:close/>
                <a:moveTo>
                  <a:pt x="2230" y="972"/>
                </a:moveTo>
                <a:cubicBezTo>
                  <a:pt x="2230" y="973"/>
                  <a:pt x="2230" y="973"/>
                  <a:pt x="2230" y="973"/>
                </a:cubicBezTo>
                <a:cubicBezTo>
                  <a:pt x="2230" y="973"/>
                  <a:pt x="2230" y="973"/>
                  <a:pt x="2230" y="973"/>
                </a:cubicBezTo>
                <a:cubicBezTo>
                  <a:pt x="2230" y="971"/>
                  <a:pt x="2230" y="971"/>
                  <a:pt x="2230" y="971"/>
                </a:cubicBezTo>
                <a:cubicBezTo>
                  <a:pt x="2229" y="971"/>
                  <a:pt x="2229" y="971"/>
                  <a:pt x="2229" y="971"/>
                </a:cubicBezTo>
                <a:cubicBezTo>
                  <a:pt x="2230" y="972"/>
                  <a:pt x="2229" y="971"/>
                  <a:pt x="2230" y="972"/>
                </a:cubicBezTo>
                <a:close/>
                <a:moveTo>
                  <a:pt x="2471" y="986"/>
                </a:moveTo>
                <a:cubicBezTo>
                  <a:pt x="2474" y="985"/>
                  <a:pt x="2475" y="983"/>
                  <a:pt x="2479" y="982"/>
                </a:cubicBezTo>
                <a:cubicBezTo>
                  <a:pt x="2480" y="979"/>
                  <a:pt x="2481" y="979"/>
                  <a:pt x="2481" y="975"/>
                </a:cubicBezTo>
                <a:cubicBezTo>
                  <a:pt x="2477" y="975"/>
                  <a:pt x="2477" y="973"/>
                  <a:pt x="2473" y="973"/>
                </a:cubicBezTo>
                <a:cubicBezTo>
                  <a:pt x="2473" y="976"/>
                  <a:pt x="2473" y="978"/>
                  <a:pt x="2472" y="981"/>
                </a:cubicBezTo>
                <a:cubicBezTo>
                  <a:pt x="2472" y="981"/>
                  <a:pt x="2472" y="981"/>
                  <a:pt x="2471" y="982"/>
                </a:cubicBezTo>
                <a:lnTo>
                  <a:pt x="2471" y="986"/>
                </a:lnTo>
                <a:close/>
                <a:moveTo>
                  <a:pt x="2501" y="988"/>
                </a:moveTo>
                <a:cubicBezTo>
                  <a:pt x="2501" y="988"/>
                  <a:pt x="2501" y="988"/>
                  <a:pt x="2501" y="988"/>
                </a:cubicBezTo>
                <a:cubicBezTo>
                  <a:pt x="2503" y="988"/>
                  <a:pt x="2503" y="988"/>
                  <a:pt x="2503" y="988"/>
                </a:cubicBezTo>
                <a:cubicBezTo>
                  <a:pt x="2503" y="989"/>
                  <a:pt x="2503" y="989"/>
                  <a:pt x="2503" y="989"/>
                </a:cubicBezTo>
                <a:cubicBezTo>
                  <a:pt x="2503" y="989"/>
                  <a:pt x="2503" y="989"/>
                  <a:pt x="2503" y="989"/>
                </a:cubicBezTo>
                <a:cubicBezTo>
                  <a:pt x="2503" y="988"/>
                  <a:pt x="2503" y="988"/>
                  <a:pt x="2503" y="988"/>
                </a:cubicBezTo>
                <a:cubicBezTo>
                  <a:pt x="2503" y="987"/>
                  <a:pt x="2502" y="987"/>
                  <a:pt x="2502" y="987"/>
                </a:cubicBezTo>
                <a:cubicBezTo>
                  <a:pt x="2502" y="986"/>
                  <a:pt x="2502" y="985"/>
                  <a:pt x="2503" y="984"/>
                </a:cubicBezTo>
                <a:cubicBezTo>
                  <a:pt x="2502" y="984"/>
                  <a:pt x="2502" y="984"/>
                  <a:pt x="2502" y="984"/>
                </a:cubicBezTo>
                <a:cubicBezTo>
                  <a:pt x="2502" y="982"/>
                  <a:pt x="2502" y="982"/>
                  <a:pt x="2502" y="982"/>
                </a:cubicBezTo>
                <a:cubicBezTo>
                  <a:pt x="2501" y="982"/>
                  <a:pt x="2501" y="982"/>
                  <a:pt x="2501" y="982"/>
                </a:cubicBezTo>
                <a:cubicBezTo>
                  <a:pt x="2500" y="980"/>
                  <a:pt x="2501" y="980"/>
                  <a:pt x="2502" y="978"/>
                </a:cubicBezTo>
                <a:cubicBezTo>
                  <a:pt x="2501" y="977"/>
                  <a:pt x="2501" y="976"/>
                  <a:pt x="2501" y="976"/>
                </a:cubicBezTo>
                <a:cubicBezTo>
                  <a:pt x="2499" y="976"/>
                  <a:pt x="2497" y="976"/>
                  <a:pt x="2495" y="976"/>
                </a:cubicBezTo>
                <a:cubicBezTo>
                  <a:pt x="2495" y="978"/>
                  <a:pt x="2495" y="978"/>
                  <a:pt x="2495" y="978"/>
                </a:cubicBezTo>
                <a:cubicBezTo>
                  <a:pt x="2498" y="978"/>
                  <a:pt x="2498" y="978"/>
                  <a:pt x="2498" y="978"/>
                </a:cubicBezTo>
                <a:cubicBezTo>
                  <a:pt x="2498" y="979"/>
                  <a:pt x="2499" y="980"/>
                  <a:pt x="2499" y="980"/>
                </a:cubicBezTo>
                <a:cubicBezTo>
                  <a:pt x="2497" y="981"/>
                  <a:pt x="2497" y="981"/>
                  <a:pt x="2497" y="981"/>
                </a:cubicBezTo>
                <a:cubicBezTo>
                  <a:pt x="2497" y="983"/>
                  <a:pt x="2500" y="987"/>
                  <a:pt x="2501" y="988"/>
                </a:cubicBezTo>
                <a:close/>
                <a:moveTo>
                  <a:pt x="2444" y="989"/>
                </a:moveTo>
                <a:cubicBezTo>
                  <a:pt x="2444" y="990"/>
                  <a:pt x="2443" y="993"/>
                  <a:pt x="2442" y="994"/>
                </a:cubicBezTo>
                <a:cubicBezTo>
                  <a:pt x="2441" y="996"/>
                  <a:pt x="2440" y="995"/>
                  <a:pt x="2440" y="998"/>
                </a:cubicBezTo>
                <a:cubicBezTo>
                  <a:pt x="2438" y="998"/>
                  <a:pt x="2437" y="999"/>
                  <a:pt x="2436" y="999"/>
                </a:cubicBezTo>
                <a:cubicBezTo>
                  <a:pt x="2435" y="1002"/>
                  <a:pt x="2436" y="999"/>
                  <a:pt x="2434" y="1001"/>
                </a:cubicBezTo>
                <a:cubicBezTo>
                  <a:pt x="2434" y="1001"/>
                  <a:pt x="2434" y="1001"/>
                  <a:pt x="2434" y="1001"/>
                </a:cubicBezTo>
                <a:cubicBezTo>
                  <a:pt x="2433" y="1001"/>
                  <a:pt x="2433" y="1001"/>
                  <a:pt x="2433" y="1001"/>
                </a:cubicBezTo>
                <a:cubicBezTo>
                  <a:pt x="2433" y="1003"/>
                  <a:pt x="2433" y="1004"/>
                  <a:pt x="2432" y="1005"/>
                </a:cubicBezTo>
                <a:cubicBezTo>
                  <a:pt x="2432" y="1005"/>
                  <a:pt x="2431" y="1005"/>
                  <a:pt x="2431" y="1005"/>
                </a:cubicBezTo>
                <a:cubicBezTo>
                  <a:pt x="2431" y="1007"/>
                  <a:pt x="2431" y="1007"/>
                  <a:pt x="2431" y="1007"/>
                </a:cubicBezTo>
                <a:cubicBezTo>
                  <a:pt x="2432" y="1007"/>
                  <a:pt x="2432" y="1007"/>
                  <a:pt x="2432" y="1007"/>
                </a:cubicBezTo>
                <a:cubicBezTo>
                  <a:pt x="2433" y="1004"/>
                  <a:pt x="2434" y="1006"/>
                  <a:pt x="2436" y="1004"/>
                </a:cubicBezTo>
                <a:cubicBezTo>
                  <a:pt x="2437" y="1004"/>
                  <a:pt x="2437" y="1003"/>
                  <a:pt x="2437" y="1003"/>
                </a:cubicBezTo>
                <a:cubicBezTo>
                  <a:pt x="2438" y="1003"/>
                  <a:pt x="2438" y="1003"/>
                  <a:pt x="2438" y="1003"/>
                </a:cubicBezTo>
                <a:cubicBezTo>
                  <a:pt x="2438" y="1002"/>
                  <a:pt x="2438" y="1002"/>
                  <a:pt x="2438" y="1002"/>
                </a:cubicBezTo>
                <a:cubicBezTo>
                  <a:pt x="2440" y="1002"/>
                  <a:pt x="2440" y="1002"/>
                  <a:pt x="2440" y="1002"/>
                </a:cubicBezTo>
                <a:cubicBezTo>
                  <a:pt x="2440" y="1002"/>
                  <a:pt x="2440" y="1001"/>
                  <a:pt x="2440" y="1001"/>
                </a:cubicBezTo>
                <a:cubicBezTo>
                  <a:pt x="2442" y="1001"/>
                  <a:pt x="2442" y="1001"/>
                  <a:pt x="2442" y="1001"/>
                </a:cubicBezTo>
                <a:cubicBezTo>
                  <a:pt x="2442" y="1000"/>
                  <a:pt x="2446" y="993"/>
                  <a:pt x="2446" y="992"/>
                </a:cubicBezTo>
                <a:cubicBezTo>
                  <a:pt x="2448" y="991"/>
                  <a:pt x="2448" y="990"/>
                  <a:pt x="2450" y="990"/>
                </a:cubicBezTo>
                <a:cubicBezTo>
                  <a:pt x="2451" y="987"/>
                  <a:pt x="2451" y="987"/>
                  <a:pt x="2451" y="987"/>
                </a:cubicBezTo>
                <a:cubicBezTo>
                  <a:pt x="2451" y="987"/>
                  <a:pt x="2452" y="987"/>
                  <a:pt x="2453" y="986"/>
                </a:cubicBezTo>
                <a:cubicBezTo>
                  <a:pt x="2453" y="984"/>
                  <a:pt x="2453" y="984"/>
                  <a:pt x="2453" y="984"/>
                </a:cubicBezTo>
                <a:cubicBezTo>
                  <a:pt x="2452" y="984"/>
                  <a:pt x="2452" y="984"/>
                  <a:pt x="2452" y="984"/>
                </a:cubicBezTo>
                <a:cubicBezTo>
                  <a:pt x="2452" y="980"/>
                  <a:pt x="2452" y="980"/>
                  <a:pt x="2452" y="980"/>
                </a:cubicBezTo>
                <a:cubicBezTo>
                  <a:pt x="2453" y="980"/>
                  <a:pt x="2453" y="980"/>
                  <a:pt x="2453" y="980"/>
                </a:cubicBezTo>
                <a:cubicBezTo>
                  <a:pt x="2453" y="979"/>
                  <a:pt x="2452" y="978"/>
                  <a:pt x="2452" y="976"/>
                </a:cubicBezTo>
                <a:cubicBezTo>
                  <a:pt x="2451" y="977"/>
                  <a:pt x="2451" y="977"/>
                  <a:pt x="2450" y="977"/>
                </a:cubicBezTo>
                <a:cubicBezTo>
                  <a:pt x="2450" y="981"/>
                  <a:pt x="2450" y="981"/>
                  <a:pt x="2450" y="981"/>
                </a:cubicBezTo>
                <a:cubicBezTo>
                  <a:pt x="2449" y="981"/>
                  <a:pt x="2449" y="981"/>
                  <a:pt x="2449" y="981"/>
                </a:cubicBezTo>
                <a:cubicBezTo>
                  <a:pt x="2448" y="983"/>
                  <a:pt x="2448" y="983"/>
                  <a:pt x="2447" y="984"/>
                </a:cubicBezTo>
                <a:cubicBezTo>
                  <a:pt x="2446" y="984"/>
                  <a:pt x="2446" y="984"/>
                  <a:pt x="2446" y="984"/>
                </a:cubicBezTo>
                <a:cubicBezTo>
                  <a:pt x="2446" y="986"/>
                  <a:pt x="2447" y="986"/>
                  <a:pt x="2447" y="987"/>
                </a:cubicBezTo>
                <a:cubicBezTo>
                  <a:pt x="2446" y="987"/>
                  <a:pt x="2446" y="987"/>
                  <a:pt x="2446" y="987"/>
                </a:cubicBezTo>
                <a:cubicBezTo>
                  <a:pt x="2446" y="989"/>
                  <a:pt x="2446" y="988"/>
                  <a:pt x="2444" y="989"/>
                </a:cubicBezTo>
                <a:close/>
                <a:moveTo>
                  <a:pt x="891" y="979"/>
                </a:moveTo>
                <a:cubicBezTo>
                  <a:pt x="892" y="979"/>
                  <a:pt x="892" y="979"/>
                  <a:pt x="892" y="978"/>
                </a:cubicBezTo>
                <a:cubicBezTo>
                  <a:pt x="893" y="978"/>
                  <a:pt x="893" y="978"/>
                  <a:pt x="893" y="978"/>
                </a:cubicBezTo>
                <a:cubicBezTo>
                  <a:pt x="893" y="978"/>
                  <a:pt x="893" y="978"/>
                  <a:pt x="893" y="978"/>
                </a:cubicBezTo>
                <a:cubicBezTo>
                  <a:pt x="891" y="978"/>
                  <a:pt x="891" y="978"/>
                  <a:pt x="891" y="978"/>
                </a:cubicBezTo>
                <a:lnTo>
                  <a:pt x="891" y="979"/>
                </a:lnTo>
                <a:close/>
                <a:moveTo>
                  <a:pt x="2491" y="985"/>
                </a:moveTo>
                <a:cubicBezTo>
                  <a:pt x="2491" y="979"/>
                  <a:pt x="2491" y="979"/>
                  <a:pt x="2491" y="979"/>
                </a:cubicBezTo>
                <a:cubicBezTo>
                  <a:pt x="2490" y="979"/>
                  <a:pt x="2490" y="979"/>
                  <a:pt x="2490" y="979"/>
                </a:cubicBezTo>
                <a:cubicBezTo>
                  <a:pt x="2490" y="978"/>
                  <a:pt x="2490" y="978"/>
                  <a:pt x="2490" y="978"/>
                </a:cubicBezTo>
                <a:cubicBezTo>
                  <a:pt x="2490" y="978"/>
                  <a:pt x="2490" y="978"/>
                  <a:pt x="2490" y="978"/>
                </a:cubicBezTo>
                <a:cubicBezTo>
                  <a:pt x="2490" y="982"/>
                  <a:pt x="2490" y="982"/>
                  <a:pt x="2490" y="982"/>
                </a:cubicBezTo>
                <a:cubicBezTo>
                  <a:pt x="2489" y="982"/>
                  <a:pt x="2489" y="982"/>
                  <a:pt x="2488" y="982"/>
                </a:cubicBezTo>
                <a:cubicBezTo>
                  <a:pt x="2488" y="983"/>
                  <a:pt x="2488" y="985"/>
                  <a:pt x="2488" y="986"/>
                </a:cubicBezTo>
                <a:cubicBezTo>
                  <a:pt x="2487" y="986"/>
                  <a:pt x="2486" y="987"/>
                  <a:pt x="2486" y="987"/>
                </a:cubicBezTo>
                <a:cubicBezTo>
                  <a:pt x="2484" y="988"/>
                  <a:pt x="2484" y="991"/>
                  <a:pt x="2484" y="994"/>
                </a:cubicBezTo>
                <a:cubicBezTo>
                  <a:pt x="2485" y="993"/>
                  <a:pt x="2486" y="993"/>
                  <a:pt x="2486" y="993"/>
                </a:cubicBezTo>
                <a:cubicBezTo>
                  <a:pt x="2487" y="991"/>
                  <a:pt x="2487" y="991"/>
                  <a:pt x="2488" y="988"/>
                </a:cubicBezTo>
                <a:cubicBezTo>
                  <a:pt x="2490" y="988"/>
                  <a:pt x="2489" y="987"/>
                  <a:pt x="2492" y="986"/>
                </a:cubicBezTo>
                <a:cubicBezTo>
                  <a:pt x="2491" y="985"/>
                  <a:pt x="2491" y="985"/>
                  <a:pt x="2491" y="985"/>
                </a:cubicBezTo>
                <a:close/>
                <a:moveTo>
                  <a:pt x="915" y="986"/>
                </a:moveTo>
                <a:cubicBezTo>
                  <a:pt x="916" y="986"/>
                  <a:pt x="916" y="986"/>
                  <a:pt x="916" y="986"/>
                </a:cubicBezTo>
                <a:cubicBezTo>
                  <a:pt x="917" y="984"/>
                  <a:pt x="914" y="983"/>
                  <a:pt x="916" y="980"/>
                </a:cubicBezTo>
                <a:cubicBezTo>
                  <a:pt x="916" y="980"/>
                  <a:pt x="916" y="980"/>
                  <a:pt x="916" y="980"/>
                </a:cubicBezTo>
                <a:cubicBezTo>
                  <a:pt x="912" y="980"/>
                  <a:pt x="912" y="980"/>
                  <a:pt x="912" y="980"/>
                </a:cubicBezTo>
                <a:cubicBezTo>
                  <a:pt x="912" y="980"/>
                  <a:pt x="912" y="980"/>
                  <a:pt x="912" y="980"/>
                </a:cubicBezTo>
                <a:cubicBezTo>
                  <a:pt x="911" y="980"/>
                  <a:pt x="911" y="980"/>
                  <a:pt x="911" y="980"/>
                </a:cubicBezTo>
                <a:cubicBezTo>
                  <a:pt x="912" y="982"/>
                  <a:pt x="912" y="984"/>
                  <a:pt x="912" y="986"/>
                </a:cubicBezTo>
                <a:cubicBezTo>
                  <a:pt x="914" y="987"/>
                  <a:pt x="914" y="987"/>
                  <a:pt x="915" y="986"/>
                </a:cubicBezTo>
                <a:close/>
                <a:moveTo>
                  <a:pt x="2481" y="987"/>
                </a:moveTo>
                <a:cubicBezTo>
                  <a:pt x="2481" y="987"/>
                  <a:pt x="2480" y="988"/>
                  <a:pt x="2480" y="988"/>
                </a:cubicBezTo>
                <a:cubicBezTo>
                  <a:pt x="2478" y="989"/>
                  <a:pt x="2476" y="989"/>
                  <a:pt x="2474" y="989"/>
                </a:cubicBezTo>
                <a:cubicBezTo>
                  <a:pt x="2474" y="992"/>
                  <a:pt x="2474" y="992"/>
                  <a:pt x="2474" y="992"/>
                </a:cubicBezTo>
                <a:cubicBezTo>
                  <a:pt x="2475" y="992"/>
                  <a:pt x="2475" y="992"/>
                  <a:pt x="2476" y="992"/>
                </a:cubicBezTo>
                <a:cubicBezTo>
                  <a:pt x="2476" y="993"/>
                  <a:pt x="2476" y="995"/>
                  <a:pt x="2477" y="996"/>
                </a:cubicBezTo>
                <a:cubicBezTo>
                  <a:pt x="2479" y="996"/>
                  <a:pt x="2479" y="996"/>
                  <a:pt x="2479" y="996"/>
                </a:cubicBezTo>
                <a:cubicBezTo>
                  <a:pt x="2479" y="996"/>
                  <a:pt x="2479" y="996"/>
                  <a:pt x="2479" y="996"/>
                </a:cubicBezTo>
                <a:cubicBezTo>
                  <a:pt x="2480" y="996"/>
                  <a:pt x="2480" y="996"/>
                  <a:pt x="2480" y="996"/>
                </a:cubicBezTo>
                <a:cubicBezTo>
                  <a:pt x="2481" y="997"/>
                  <a:pt x="2481" y="997"/>
                  <a:pt x="2482" y="998"/>
                </a:cubicBezTo>
                <a:cubicBezTo>
                  <a:pt x="2483" y="998"/>
                  <a:pt x="2483" y="998"/>
                  <a:pt x="2483" y="998"/>
                </a:cubicBezTo>
                <a:cubicBezTo>
                  <a:pt x="2483" y="997"/>
                  <a:pt x="2484" y="997"/>
                  <a:pt x="2484" y="996"/>
                </a:cubicBezTo>
                <a:cubicBezTo>
                  <a:pt x="2483" y="996"/>
                  <a:pt x="2483" y="996"/>
                  <a:pt x="2483" y="996"/>
                </a:cubicBezTo>
                <a:cubicBezTo>
                  <a:pt x="2483" y="989"/>
                  <a:pt x="2483" y="989"/>
                  <a:pt x="2483" y="989"/>
                </a:cubicBezTo>
                <a:cubicBezTo>
                  <a:pt x="2483" y="989"/>
                  <a:pt x="2484" y="989"/>
                  <a:pt x="2484" y="988"/>
                </a:cubicBezTo>
                <a:cubicBezTo>
                  <a:pt x="2484" y="986"/>
                  <a:pt x="2484" y="986"/>
                  <a:pt x="2484" y="986"/>
                </a:cubicBezTo>
                <a:cubicBezTo>
                  <a:pt x="2485" y="986"/>
                  <a:pt x="2485" y="986"/>
                  <a:pt x="2485" y="986"/>
                </a:cubicBezTo>
                <a:cubicBezTo>
                  <a:pt x="2486" y="985"/>
                  <a:pt x="2485" y="985"/>
                  <a:pt x="2486" y="984"/>
                </a:cubicBezTo>
                <a:cubicBezTo>
                  <a:pt x="2486" y="982"/>
                  <a:pt x="2486" y="982"/>
                  <a:pt x="2486" y="982"/>
                </a:cubicBezTo>
                <a:cubicBezTo>
                  <a:pt x="2486" y="982"/>
                  <a:pt x="2486" y="982"/>
                  <a:pt x="2486" y="982"/>
                </a:cubicBezTo>
                <a:cubicBezTo>
                  <a:pt x="2485" y="982"/>
                  <a:pt x="2485" y="981"/>
                  <a:pt x="2485" y="980"/>
                </a:cubicBezTo>
                <a:cubicBezTo>
                  <a:pt x="2483" y="980"/>
                  <a:pt x="2483" y="981"/>
                  <a:pt x="2482" y="981"/>
                </a:cubicBezTo>
                <a:cubicBezTo>
                  <a:pt x="2482" y="981"/>
                  <a:pt x="2481" y="987"/>
                  <a:pt x="2481" y="987"/>
                </a:cubicBezTo>
                <a:close/>
                <a:moveTo>
                  <a:pt x="2228" y="984"/>
                </a:moveTo>
                <a:cubicBezTo>
                  <a:pt x="2227" y="984"/>
                  <a:pt x="2227" y="984"/>
                  <a:pt x="2227" y="984"/>
                </a:cubicBezTo>
                <a:cubicBezTo>
                  <a:pt x="2227" y="985"/>
                  <a:pt x="2227" y="985"/>
                  <a:pt x="2227" y="985"/>
                </a:cubicBezTo>
                <a:cubicBezTo>
                  <a:pt x="2228" y="985"/>
                  <a:pt x="2228" y="985"/>
                  <a:pt x="2229" y="984"/>
                </a:cubicBezTo>
                <a:cubicBezTo>
                  <a:pt x="2228" y="984"/>
                  <a:pt x="2228" y="984"/>
                  <a:pt x="2228" y="984"/>
                </a:cubicBezTo>
                <a:close/>
                <a:moveTo>
                  <a:pt x="2478" y="984"/>
                </a:moveTo>
                <a:cubicBezTo>
                  <a:pt x="2478" y="984"/>
                  <a:pt x="2478" y="984"/>
                  <a:pt x="2478" y="984"/>
                </a:cubicBezTo>
                <a:cubicBezTo>
                  <a:pt x="2478" y="985"/>
                  <a:pt x="2478" y="984"/>
                  <a:pt x="2478" y="985"/>
                </a:cubicBezTo>
                <a:cubicBezTo>
                  <a:pt x="2479" y="985"/>
                  <a:pt x="2479" y="985"/>
                  <a:pt x="2479" y="985"/>
                </a:cubicBezTo>
                <a:cubicBezTo>
                  <a:pt x="2479" y="984"/>
                  <a:pt x="2479" y="984"/>
                  <a:pt x="2478" y="984"/>
                </a:cubicBezTo>
                <a:close/>
                <a:moveTo>
                  <a:pt x="2490" y="992"/>
                </a:moveTo>
                <a:cubicBezTo>
                  <a:pt x="2492" y="992"/>
                  <a:pt x="2493" y="993"/>
                  <a:pt x="2495" y="994"/>
                </a:cubicBezTo>
                <a:cubicBezTo>
                  <a:pt x="2495" y="993"/>
                  <a:pt x="2496" y="993"/>
                  <a:pt x="2496" y="992"/>
                </a:cubicBezTo>
                <a:cubicBezTo>
                  <a:pt x="2497" y="991"/>
                  <a:pt x="2496" y="992"/>
                  <a:pt x="2497" y="991"/>
                </a:cubicBezTo>
                <a:cubicBezTo>
                  <a:pt x="2496" y="990"/>
                  <a:pt x="2495" y="989"/>
                  <a:pt x="2495" y="988"/>
                </a:cubicBezTo>
                <a:cubicBezTo>
                  <a:pt x="2492" y="988"/>
                  <a:pt x="2492" y="989"/>
                  <a:pt x="2490" y="990"/>
                </a:cubicBezTo>
                <a:cubicBezTo>
                  <a:pt x="2490" y="991"/>
                  <a:pt x="2490" y="991"/>
                  <a:pt x="2490" y="992"/>
                </a:cubicBezTo>
                <a:close/>
                <a:moveTo>
                  <a:pt x="2129" y="1013"/>
                </a:moveTo>
                <a:cubicBezTo>
                  <a:pt x="2129" y="1012"/>
                  <a:pt x="2128" y="1012"/>
                  <a:pt x="2128" y="1012"/>
                </a:cubicBezTo>
                <a:cubicBezTo>
                  <a:pt x="2127" y="1010"/>
                  <a:pt x="2126" y="1009"/>
                  <a:pt x="2126" y="1007"/>
                </a:cubicBezTo>
                <a:cubicBezTo>
                  <a:pt x="2123" y="1006"/>
                  <a:pt x="2125" y="1006"/>
                  <a:pt x="2124" y="1005"/>
                </a:cubicBezTo>
                <a:cubicBezTo>
                  <a:pt x="2123" y="1004"/>
                  <a:pt x="2123" y="1004"/>
                  <a:pt x="2123" y="1004"/>
                </a:cubicBezTo>
                <a:cubicBezTo>
                  <a:pt x="2123" y="1002"/>
                  <a:pt x="2123" y="1002"/>
                  <a:pt x="2123" y="1002"/>
                </a:cubicBezTo>
                <a:cubicBezTo>
                  <a:pt x="2122" y="1002"/>
                  <a:pt x="2121" y="1001"/>
                  <a:pt x="2120" y="1001"/>
                </a:cubicBezTo>
                <a:cubicBezTo>
                  <a:pt x="2120" y="999"/>
                  <a:pt x="2120" y="999"/>
                  <a:pt x="2120" y="999"/>
                </a:cubicBezTo>
                <a:cubicBezTo>
                  <a:pt x="2119" y="999"/>
                  <a:pt x="2119" y="999"/>
                  <a:pt x="2119" y="999"/>
                </a:cubicBezTo>
                <a:cubicBezTo>
                  <a:pt x="2119" y="996"/>
                  <a:pt x="2119" y="996"/>
                  <a:pt x="2119" y="996"/>
                </a:cubicBezTo>
                <a:cubicBezTo>
                  <a:pt x="2118" y="996"/>
                  <a:pt x="2118" y="996"/>
                  <a:pt x="2118" y="996"/>
                </a:cubicBezTo>
                <a:cubicBezTo>
                  <a:pt x="2117" y="994"/>
                  <a:pt x="2117" y="994"/>
                  <a:pt x="2117" y="994"/>
                </a:cubicBezTo>
                <a:cubicBezTo>
                  <a:pt x="2115" y="994"/>
                  <a:pt x="2115" y="994"/>
                  <a:pt x="2115" y="994"/>
                </a:cubicBezTo>
                <a:cubicBezTo>
                  <a:pt x="2115" y="995"/>
                  <a:pt x="2114" y="996"/>
                  <a:pt x="2114" y="997"/>
                </a:cubicBezTo>
                <a:cubicBezTo>
                  <a:pt x="2115" y="997"/>
                  <a:pt x="2115" y="997"/>
                  <a:pt x="2115" y="997"/>
                </a:cubicBezTo>
                <a:cubicBezTo>
                  <a:pt x="2115" y="998"/>
                  <a:pt x="2115" y="999"/>
                  <a:pt x="2115" y="1000"/>
                </a:cubicBezTo>
                <a:cubicBezTo>
                  <a:pt x="2115" y="1000"/>
                  <a:pt x="2114" y="1000"/>
                  <a:pt x="2114" y="1002"/>
                </a:cubicBezTo>
                <a:cubicBezTo>
                  <a:pt x="2114" y="1004"/>
                  <a:pt x="2115" y="1005"/>
                  <a:pt x="2115" y="1005"/>
                </a:cubicBezTo>
                <a:cubicBezTo>
                  <a:pt x="2114" y="1005"/>
                  <a:pt x="2114" y="1005"/>
                  <a:pt x="2114" y="1005"/>
                </a:cubicBezTo>
                <a:cubicBezTo>
                  <a:pt x="2114" y="1007"/>
                  <a:pt x="2114" y="1007"/>
                  <a:pt x="2114" y="1007"/>
                </a:cubicBezTo>
                <a:cubicBezTo>
                  <a:pt x="2113" y="1007"/>
                  <a:pt x="2113" y="1007"/>
                  <a:pt x="2113" y="1007"/>
                </a:cubicBezTo>
                <a:cubicBezTo>
                  <a:pt x="2113" y="1009"/>
                  <a:pt x="2113" y="1009"/>
                  <a:pt x="2113" y="1009"/>
                </a:cubicBezTo>
                <a:cubicBezTo>
                  <a:pt x="2113" y="1009"/>
                  <a:pt x="2113" y="1009"/>
                  <a:pt x="2113" y="1009"/>
                </a:cubicBezTo>
                <a:cubicBezTo>
                  <a:pt x="2113" y="1011"/>
                  <a:pt x="2113" y="1011"/>
                  <a:pt x="2113" y="1011"/>
                </a:cubicBezTo>
                <a:cubicBezTo>
                  <a:pt x="2112" y="1011"/>
                  <a:pt x="2112" y="1011"/>
                  <a:pt x="2111" y="1011"/>
                </a:cubicBezTo>
                <a:cubicBezTo>
                  <a:pt x="2111" y="1012"/>
                  <a:pt x="2112" y="1013"/>
                  <a:pt x="2112" y="1014"/>
                </a:cubicBezTo>
                <a:cubicBezTo>
                  <a:pt x="2111" y="1014"/>
                  <a:pt x="2111" y="1014"/>
                  <a:pt x="2111" y="1014"/>
                </a:cubicBezTo>
                <a:cubicBezTo>
                  <a:pt x="2112" y="1015"/>
                  <a:pt x="2112" y="1016"/>
                  <a:pt x="2112" y="1017"/>
                </a:cubicBezTo>
                <a:cubicBezTo>
                  <a:pt x="2113" y="1017"/>
                  <a:pt x="2113" y="1017"/>
                  <a:pt x="2113" y="1017"/>
                </a:cubicBezTo>
                <a:cubicBezTo>
                  <a:pt x="2113" y="1021"/>
                  <a:pt x="2114" y="1026"/>
                  <a:pt x="2114" y="1030"/>
                </a:cubicBezTo>
                <a:cubicBezTo>
                  <a:pt x="2117" y="1030"/>
                  <a:pt x="2116" y="1031"/>
                  <a:pt x="2117" y="1032"/>
                </a:cubicBezTo>
                <a:cubicBezTo>
                  <a:pt x="2117" y="1033"/>
                  <a:pt x="2117" y="1033"/>
                  <a:pt x="2117" y="1033"/>
                </a:cubicBezTo>
                <a:cubicBezTo>
                  <a:pt x="2119" y="1033"/>
                  <a:pt x="2119" y="1033"/>
                  <a:pt x="2119" y="1033"/>
                </a:cubicBezTo>
                <a:cubicBezTo>
                  <a:pt x="2119" y="1034"/>
                  <a:pt x="2119" y="1034"/>
                  <a:pt x="2119" y="1034"/>
                </a:cubicBezTo>
                <a:cubicBezTo>
                  <a:pt x="2120" y="1034"/>
                  <a:pt x="2124" y="1032"/>
                  <a:pt x="2125" y="1032"/>
                </a:cubicBezTo>
                <a:cubicBezTo>
                  <a:pt x="2125" y="1031"/>
                  <a:pt x="2125" y="1031"/>
                  <a:pt x="2125" y="1031"/>
                </a:cubicBezTo>
                <a:cubicBezTo>
                  <a:pt x="2126" y="1031"/>
                  <a:pt x="2126" y="1031"/>
                  <a:pt x="2126" y="1031"/>
                </a:cubicBezTo>
                <a:cubicBezTo>
                  <a:pt x="2126" y="1030"/>
                  <a:pt x="2126" y="1030"/>
                  <a:pt x="2126" y="1030"/>
                </a:cubicBezTo>
                <a:cubicBezTo>
                  <a:pt x="2127" y="1030"/>
                  <a:pt x="2127" y="1030"/>
                  <a:pt x="2127" y="1030"/>
                </a:cubicBezTo>
                <a:cubicBezTo>
                  <a:pt x="2127" y="1030"/>
                  <a:pt x="2127" y="1030"/>
                  <a:pt x="2127" y="1030"/>
                </a:cubicBezTo>
                <a:cubicBezTo>
                  <a:pt x="2128" y="1029"/>
                  <a:pt x="2129" y="1028"/>
                  <a:pt x="2130" y="1028"/>
                </a:cubicBezTo>
                <a:cubicBezTo>
                  <a:pt x="2130" y="1024"/>
                  <a:pt x="2131" y="1021"/>
                  <a:pt x="2131" y="1018"/>
                </a:cubicBezTo>
                <a:cubicBezTo>
                  <a:pt x="2131" y="1018"/>
                  <a:pt x="2130" y="1017"/>
                  <a:pt x="2130" y="1017"/>
                </a:cubicBezTo>
                <a:cubicBezTo>
                  <a:pt x="2130" y="1016"/>
                  <a:pt x="2129" y="1014"/>
                  <a:pt x="2129" y="1013"/>
                </a:cubicBezTo>
                <a:close/>
                <a:moveTo>
                  <a:pt x="2502" y="997"/>
                </a:moveTo>
                <a:cubicBezTo>
                  <a:pt x="2502" y="1000"/>
                  <a:pt x="2502" y="1000"/>
                  <a:pt x="2502" y="1000"/>
                </a:cubicBezTo>
                <a:cubicBezTo>
                  <a:pt x="2503" y="1000"/>
                  <a:pt x="2503" y="1000"/>
                  <a:pt x="2503" y="1000"/>
                </a:cubicBezTo>
                <a:cubicBezTo>
                  <a:pt x="2503" y="1001"/>
                  <a:pt x="2503" y="1001"/>
                  <a:pt x="2503" y="1001"/>
                </a:cubicBezTo>
                <a:cubicBezTo>
                  <a:pt x="2502" y="1001"/>
                  <a:pt x="2502" y="1001"/>
                  <a:pt x="2502" y="1001"/>
                </a:cubicBezTo>
                <a:cubicBezTo>
                  <a:pt x="2502" y="1003"/>
                  <a:pt x="2502" y="1003"/>
                  <a:pt x="2502" y="1003"/>
                </a:cubicBezTo>
                <a:cubicBezTo>
                  <a:pt x="2499" y="1003"/>
                  <a:pt x="2499" y="1003"/>
                  <a:pt x="2499" y="1003"/>
                </a:cubicBezTo>
                <a:cubicBezTo>
                  <a:pt x="2499" y="1003"/>
                  <a:pt x="2499" y="1003"/>
                  <a:pt x="2499" y="1003"/>
                </a:cubicBezTo>
                <a:cubicBezTo>
                  <a:pt x="2499" y="1003"/>
                  <a:pt x="2499" y="1003"/>
                  <a:pt x="2499" y="1003"/>
                </a:cubicBezTo>
                <a:cubicBezTo>
                  <a:pt x="2499" y="1003"/>
                  <a:pt x="2499" y="1003"/>
                  <a:pt x="2499" y="1003"/>
                </a:cubicBezTo>
                <a:cubicBezTo>
                  <a:pt x="2496" y="1004"/>
                  <a:pt x="2497" y="1005"/>
                  <a:pt x="2496" y="1007"/>
                </a:cubicBezTo>
                <a:cubicBezTo>
                  <a:pt x="2495" y="1007"/>
                  <a:pt x="2494" y="1007"/>
                  <a:pt x="2493" y="1007"/>
                </a:cubicBezTo>
                <a:cubicBezTo>
                  <a:pt x="2493" y="1006"/>
                  <a:pt x="2493" y="1006"/>
                  <a:pt x="2493" y="1006"/>
                </a:cubicBezTo>
                <a:cubicBezTo>
                  <a:pt x="2492" y="1006"/>
                  <a:pt x="2492" y="1006"/>
                  <a:pt x="2491" y="1007"/>
                </a:cubicBezTo>
                <a:cubicBezTo>
                  <a:pt x="2491" y="1009"/>
                  <a:pt x="2491" y="1009"/>
                  <a:pt x="2491" y="1009"/>
                </a:cubicBezTo>
                <a:cubicBezTo>
                  <a:pt x="2488" y="1009"/>
                  <a:pt x="2488" y="1010"/>
                  <a:pt x="2486" y="1010"/>
                </a:cubicBezTo>
                <a:cubicBezTo>
                  <a:pt x="2486" y="1009"/>
                  <a:pt x="2486" y="1007"/>
                  <a:pt x="2486" y="1006"/>
                </a:cubicBezTo>
                <a:cubicBezTo>
                  <a:pt x="2486" y="1006"/>
                  <a:pt x="2486" y="1006"/>
                  <a:pt x="2486" y="1006"/>
                </a:cubicBezTo>
                <a:cubicBezTo>
                  <a:pt x="2486" y="1005"/>
                  <a:pt x="2486" y="1005"/>
                  <a:pt x="2486" y="1005"/>
                </a:cubicBezTo>
                <a:cubicBezTo>
                  <a:pt x="2485" y="1006"/>
                  <a:pt x="2482" y="1006"/>
                  <a:pt x="2482" y="1006"/>
                </a:cubicBezTo>
                <a:cubicBezTo>
                  <a:pt x="2482" y="1007"/>
                  <a:pt x="2482" y="1007"/>
                  <a:pt x="2482" y="1007"/>
                </a:cubicBezTo>
                <a:cubicBezTo>
                  <a:pt x="2481" y="1007"/>
                  <a:pt x="2480" y="1007"/>
                  <a:pt x="2480" y="1007"/>
                </a:cubicBezTo>
                <a:cubicBezTo>
                  <a:pt x="2480" y="1010"/>
                  <a:pt x="2480" y="1010"/>
                  <a:pt x="2480" y="1010"/>
                </a:cubicBezTo>
                <a:cubicBezTo>
                  <a:pt x="2478" y="1010"/>
                  <a:pt x="2476" y="1011"/>
                  <a:pt x="2474" y="1011"/>
                </a:cubicBezTo>
                <a:cubicBezTo>
                  <a:pt x="2473" y="1013"/>
                  <a:pt x="2474" y="1013"/>
                  <a:pt x="2474" y="1016"/>
                </a:cubicBezTo>
                <a:cubicBezTo>
                  <a:pt x="2473" y="1016"/>
                  <a:pt x="2473" y="1016"/>
                  <a:pt x="2473" y="1016"/>
                </a:cubicBezTo>
                <a:cubicBezTo>
                  <a:pt x="2473" y="1017"/>
                  <a:pt x="2473" y="1018"/>
                  <a:pt x="2472" y="1019"/>
                </a:cubicBezTo>
                <a:cubicBezTo>
                  <a:pt x="2471" y="1020"/>
                  <a:pt x="2471" y="1020"/>
                  <a:pt x="2471" y="1020"/>
                </a:cubicBezTo>
                <a:cubicBezTo>
                  <a:pt x="2471" y="1021"/>
                  <a:pt x="2472" y="1021"/>
                  <a:pt x="2472" y="1022"/>
                </a:cubicBezTo>
                <a:cubicBezTo>
                  <a:pt x="2474" y="1022"/>
                  <a:pt x="2474" y="1022"/>
                  <a:pt x="2474" y="1022"/>
                </a:cubicBezTo>
                <a:cubicBezTo>
                  <a:pt x="2475" y="1020"/>
                  <a:pt x="2476" y="1020"/>
                  <a:pt x="2476" y="1017"/>
                </a:cubicBezTo>
                <a:cubicBezTo>
                  <a:pt x="2477" y="1017"/>
                  <a:pt x="2477" y="1017"/>
                  <a:pt x="2478" y="1016"/>
                </a:cubicBezTo>
                <a:cubicBezTo>
                  <a:pt x="2479" y="1017"/>
                  <a:pt x="2479" y="1017"/>
                  <a:pt x="2479" y="1019"/>
                </a:cubicBezTo>
                <a:cubicBezTo>
                  <a:pt x="2482" y="1019"/>
                  <a:pt x="2482" y="1019"/>
                  <a:pt x="2482" y="1019"/>
                </a:cubicBezTo>
                <a:cubicBezTo>
                  <a:pt x="2482" y="1018"/>
                  <a:pt x="2482" y="1018"/>
                  <a:pt x="2482" y="1018"/>
                </a:cubicBezTo>
                <a:cubicBezTo>
                  <a:pt x="2483" y="1018"/>
                  <a:pt x="2485" y="1018"/>
                  <a:pt x="2486" y="1019"/>
                </a:cubicBezTo>
                <a:cubicBezTo>
                  <a:pt x="2486" y="1017"/>
                  <a:pt x="2486" y="1017"/>
                  <a:pt x="2486" y="1017"/>
                </a:cubicBezTo>
                <a:cubicBezTo>
                  <a:pt x="2487" y="1017"/>
                  <a:pt x="2487" y="1017"/>
                  <a:pt x="2488" y="1018"/>
                </a:cubicBezTo>
                <a:cubicBezTo>
                  <a:pt x="2488" y="1019"/>
                  <a:pt x="2488" y="1019"/>
                  <a:pt x="2488" y="1019"/>
                </a:cubicBezTo>
                <a:cubicBezTo>
                  <a:pt x="2490" y="1019"/>
                  <a:pt x="2490" y="1019"/>
                  <a:pt x="2490" y="1019"/>
                </a:cubicBezTo>
                <a:cubicBezTo>
                  <a:pt x="2490" y="1019"/>
                  <a:pt x="2490" y="1019"/>
                  <a:pt x="2490" y="1019"/>
                </a:cubicBezTo>
                <a:cubicBezTo>
                  <a:pt x="2491" y="1019"/>
                  <a:pt x="2491" y="1019"/>
                  <a:pt x="2491" y="1019"/>
                </a:cubicBezTo>
                <a:cubicBezTo>
                  <a:pt x="2491" y="1021"/>
                  <a:pt x="2491" y="1021"/>
                  <a:pt x="2491" y="1021"/>
                </a:cubicBezTo>
                <a:cubicBezTo>
                  <a:pt x="2490" y="1021"/>
                  <a:pt x="2490" y="1021"/>
                  <a:pt x="2490" y="1021"/>
                </a:cubicBezTo>
                <a:cubicBezTo>
                  <a:pt x="2490" y="1022"/>
                  <a:pt x="2490" y="1022"/>
                  <a:pt x="2490" y="1022"/>
                </a:cubicBezTo>
                <a:cubicBezTo>
                  <a:pt x="2489" y="1023"/>
                  <a:pt x="2489" y="1023"/>
                  <a:pt x="2488" y="1023"/>
                </a:cubicBezTo>
                <a:cubicBezTo>
                  <a:pt x="2487" y="1025"/>
                  <a:pt x="2489" y="1029"/>
                  <a:pt x="2489" y="1030"/>
                </a:cubicBezTo>
                <a:cubicBezTo>
                  <a:pt x="2491" y="1031"/>
                  <a:pt x="2492" y="1032"/>
                  <a:pt x="2493" y="1033"/>
                </a:cubicBezTo>
                <a:cubicBezTo>
                  <a:pt x="2494" y="1033"/>
                  <a:pt x="2494" y="1034"/>
                  <a:pt x="2494" y="1034"/>
                </a:cubicBezTo>
                <a:cubicBezTo>
                  <a:pt x="2496" y="1035"/>
                  <a:pt x="2499" y="1034"/>
                  <a:pt x="2500" y="1034"/>
                </a:cubicBezTo>
                <a:cubicBezTo>
                  <a:pt x="2500" y="1035"/>
                  <a:pt x="2500" y="1034"/>
                  <a:pt x="2499" y="1035"/>
                </a:cubicBezTo>
                <a:cubicBezTo>
                  <a:pt x="2499" y="1037"/>
                  <a:pt x="2499" y="1037"/>
                  <a:pt x="2499" y="1037"/>
                </a:cubicBezTo>
                <a:cubicBezTo>
                  <a:pt x="2500" y="1037"/>
                  <a:pt x="2500" y="1037"/>
                  <a:pt x="2500" y="1037"/>
                </a:cubicBezTo>
                <a:cubicBezTo>
                  <a:pt x="2500" y="1038"/>
                  <a:pt x="2500" y="1038"/>
                  <a:pt x="2500" y="1038"/>
                </a:cubicBezTo>
                <a:cubicBezTo>
                  <a:pt x="2502" y="1037"/>
                  <a:pt x="2502" y="1037"/>
                  <a:pt x="2503" y="1036"/>
                </a:cubicBezTo>
                <a:cubicBezTo>
                  <a:pt x="2503" y="1035"/>
                  <a:pt x="2505" y="1033"/>
                  <a:pt x="2504" y="1031"/>
                </a:cubicBezTo>
                <a:cubicBezTo>
                  <a:pt x="2503" y="1031"/>
                  <a:pt x="2503" y="1031"/>
                  <a:pt x="2503" y="1031"/>
                </a:cubicBezTo>
                <a:cubicBezTo>
                  <a:pt x="2503" y="1030"/>
                  <a:pt x="2503" y="1030"/>
                  <a:pt x="2503" y="1030"/>
                </a:cubicBezTo>
                <a:cubicBezTo>
                  <a:pt x="2503" y="1030"/>
                  <a:pt x="2503" y="1030"/>
                  <a:pt x="2503" y="1030"/>
                </a:cubicBezTo>
                <a:cubicBezTo>
                  <a:pt x="2502" y="1029"/>
                  <a:pt x="2502" y="1028"/>
                  <a:pt x="2502" y="1026"/>
                </a:cubicBezTo>
                <a:cubicBezTo>
                  <a:pt x="2505" y="1026"/>
                  <a:pt x="2505" y="1026"/>
                  <a:pt x="2505" y="1026"/>
                </a:cubicBezTo>
                <a:cubicBezTo>
                  <a:pt x="2505" y="1026"/>
                  <a:pt x="2505" y="1026"/>
                  <a:pt x="2505" y="1026"/>
                </a:cubicBezTo>
                <a:cubicBezTo>
                  <a:pt x="2505" y="1026"/>
                  <a:pt x="2505" y="1026"/>
                  <a:pt x="2505" y="1026"/>
                </a:cubicBezTo>
                <a:cubicBezTo>
                  <a:pt x="2505" y="1029"/>
                  <a:pt x="2505" y="1029"/>
                  <a:pt x="2505" y="1029"/>
                </a:cubicBezTo>
                <a:cubicBezTo>
                  <a:pt x="2506" y="1029"/>
                  <a:pt x="2506" y="1029"/>
                  <a:pt x="2506" y="1029"/>
                </a:cubicBezTo>
                <a:cubicBezTo>
                  <a:pt x="2506" y="1030"/>
                  <a:pt x="2506" y="1030"/>
                  <a:pt x="2506" y="1030"/>
                </a:cubicBezTo>
                <a:cubicBezTo>
                  <a:pt x="2507" y="1030"/>
                  <a:pt x="2507" y="1030"/>
                  <a:pt x="2507" y="1030"/>
                </a:cubicBezTo>
                <a:cubicBezTo>
                  <a:pt x="2507" y="1027"/>
                  <a:pt x="2506" y="1025"/>
                  <a:pt x="2505" y="1024"/>
                </a:cubicBezTo>
                <a:cubicBezTo>
                  <a:pt x="2505" y="1021"/>
                  <a:pt x="2506" y="1020"/>
                  <a:pt x="2507" y="1019"/>
                </a:cubicBezTo>
                <a:cubicBezTo>
                  <a:pt x="2508" y="1019"/>
                  <a:pt x="2508" y="1019"/>
                  <a:pt x="2508" y="1019"/>
                </a:cubicBezTo>
                <a:cubicBezTo>
                  <a:pt x="2508" y="1017"/>
                  <a:pt x="2508" y="1017"/>
                  <a:pt x="2508" y="1017"/>
                </a:cubicBezTo>
                <a:cubicBezTo>
                  <a:pt x="2509" y="1017"/>
                  <a:pt x="2509" y="1017"/>
                  <a:pt x="2509" y="1017"/>
                </a:cubicBezTo>
                <a:cubicBezTo>
                  <a:pt x="2509" y="1016"/>
                  <a:pt x="2509" y="1016"/>
                  <a:pt x="2509" y="1016"/>
                </a:cubicBezTo>
                <a:cubicBezTo>
                  <a:pt x="2509" y="1016"/>
                  <a:pt x="2510" y="1015"/>
                  <a:pt x="2510" y="1015"/>
                </a:cubicBezTo>
                <a:cubicBezTo>
                  <a:pt x="2511" y="1015"/>
                  <a:pt x="2511" y="1015"/>
                  <a:pt x="2511" y="1015"/>
                </a:cubicBezTo>
                <a:cubicBezTo>
                  <a:pt x="2511" y="1008"/>
                  <a:pt x="2508" y="1004"/>
                  <a:pt x="2507" y="997"/>
                </a:cubicBezTo>
                <a:cubicBezTo>
                  <a:pt x="2505" y="997"/>
                  <a:pt x="2505" y="997"/>
                  <a:pt x="2502" y="997"/>
                </a:cubicBezTo>
                <a:close/>
                <a:moveTo>
                  <a:pt x="921" y="1001"/>
                </a:moveTo>
                <a:cubicBezTo>
                  <a:pt x="920" y="1000"/>
                  <a:pt x="920" y="1000"/>
                  <a:pt x="918" y="1000"/>
                </a:cubicBezTo>
                <a:cubicBezTo>
                  <a:pt x="918" y="1001"/>
                  <a:pt x="918" y="1001"/>
                  <a:pt x="918" y="1001"/>
                </a:cubicBezTo>
                <a:cubicBezTo>
                  <a:pt x="921" y="1001"/>
                  <a:pt x="921" y="1001"/>
                  <a:pt x="921" y="1001"/>
                </a:cubicBezTo>
                <a:close/>
                <a:moveTo>
                  <a:pt x="737" y="1014"/>
                </a:moveTo>
                <a:cubicBezTo>
                  <a:pt x="738" y="1016"/>
                  <a:pt x="737" y="1015"/>
                  <a:pt x="739" y="1016"/>
                </a:cubicBezTo>
                <a:cubicBezTo>
                  <a:pt x="739" y="1014"/>
                  <a:pt x="739" y="1014"/>
                  <a:pt x="737" y="1014"/>
                </a:cubicBezTo>
                <a:close/>
                <a:moveTo>
                  <a:pt x="751" y="1015"/>
                </a:moveTo>
                <a:cubicBezTo>
                  <a:pt x="751" y="1014"/>
                  <a:pt x="751" y="1015"/>
                  <a:pt x="750" y="1014"/>
                </a:cubicBezTo>
                <a:cubicBezTo>
                  <a:pt x="750" y="1015"/>
                  <a:pt x="750" y="1015"/>
                  <a:pt x="750" y="1016"/>
                </a:cubicBezTo>
                <a:cubicBezTo>
                  <a:pt x="750" y="1016"/>
                  <a:pt x="750" y="1016"/>
                  <a:pt x="750" y="1016"/>
                </a:cubicBezTo>
                <a:cubicBezTo>
                  <a:pt x="751" y="1015"/>
                  <a:pt x="751" y="1015"/>
                  <a:pt x="751" y="1015"/>
                </a:cubicBezTo>
                <a:close/>
                <a:moveTo>
                  <a:pt x="752" y="1014"/>
                </a:moveTo>
                <a:cubicBezTo>
                  <a:pt x="752" y="1015"/>
                  <a:pt x="752" y="1015"/>
                  <a:pt x="752" y="1015"/>
                </a:cubicBezTo>
                <a:cubicBezTo>
                  <a:pt x="752" y="1015"/>
                  <a:pt x="752" y="1015"/>
                  <a:pt x="752" y="1015"/>
                </a:cubicBezTo>
                <a:cubicBezTo>
                  <a:pt x="752" y="1014"/>
                  <a:pt x="752" y="1015"/>
                  <a:pt x="752" y="1014"/>
                </a:cubicBezTo>
                <a:close/>
                <a:moveTo>
                  <a:pt x="1324" y="1016"/>
                </a:moveTo>
                <a:cubicBezTo>
                  <a:pt x="1324" y="1017"/>
                  <a:pt x="1324" y="1017"/>
                  <a:pt x="1324" y="1017"/>
                </a:cubicBezTo>
                <a:cubicBezTo>
                  <a:pt x="1325" y="1017"/>
                  <a:pt x="1325" y="1017"/>
                  <a:pt x="1325" y="1017"/>
                </a:cubicBezTo>
                <a:cubicBezTo>
                  <a:pt x="1325" y="1016"/>
                  <a:pt x="1325" y="1016"/>
                  <a:pt x="1325" y="1016"/>
                </a:cubicBezTo>
                <a:cubicBezTo>
                  <a:pt x="1326" y="1016"/>
                  <a:pt x="1326" y="1016"/>
                  <a:pt x="1326" y="1016"/>
                </a:cubicBezTo>
                <a:cubicBezTo>
                  <a:pt x="1326" y="1015"/>
                  <a:pt x="1326" y="1015"/>
                  <a:pt x="1326" y="1015"/>
                </a:cubicBezTo>
                <a:cubicBezTo>
                  <a:pt x="1325" y="1015"/>
                  <a:pt x="1324" y="1015"/>
                  <a:pt x="1324" y="1015"/>
                </a:cubicBezTo>
                <a:cubicBezTo>
                  <a:pt x="1324" y="1016"/>
                  <a:pt x="1324" y="1015"/>
                  <a:pt x="1324" y="1016"/>
                </a:cubicBezTo>
                <a:close/>
                <a:moveTo>
                  <a:pt x="2237" y="1022"/>
                </a:moveTo>
                <a:cubicBezTo>
                  <a:pt x="2238" y="1022"/>
                  <a:pt x="2238" y="1022"/>
                  <a:pt x="2238" y="1022"/>
                </a:cubicBezTo>
                <a:cubicBezTo>
                  <a:pt x="2238" y="1021"/>
                  <a:pt x="2238" y="1021"/>
                  <a:pt x="2238" y="1021"/>
                </a:cubicBezTo>
                <a:cubicBezTo>
                  <a:pt x="2236" y="1021"/>
                  <a:pt x="2236" y="1021"/>
                  <a:pt x="2236" y="1021"/>
                </a:cubicBezTo>
                <a:cubicBezTo>
                  <a:pt x="2236" y="1021"/>
                  <a:pt x="2237" y="1022"/>
                  <a:pt x="2237" y="1022"/>
                </a:cubicBezTo>
                <a:close/>
                <a:moveTo>
                  <a:pt x="2363" y="1088"/>
                </a:moveTo>
                <a:cubicBezTo>
                  <a:pt x="2362" y="1089"/>
                  <a:pt x="2362" y="1090"/>
                  <a:pt x="2362" y="1092"/>
                </a:cubicBezTo>
                <a:cubicBezTo>
                  <a:pt x="2363" y="1092"/>
                  <a:pt x="2363" y="1092"/>
                  <a:pt x="2363" y="1092"/>
                </a:cubicBezTo>
                <a:cubicBezTo>
                  <a:pt x="2363" y="1094"/>
                  <a:pt x="2363" y="1094"/>
                  <a:pt x="2363" y="1094"/>
                </a:cubicBezTo>
                <a:cubicBezTo>
                  <a:pt x="2363" y="1095"/>
                  <a:pt x="2364" y="1095"/>
                  <a:pt x="2365" y="1095"/>
                </a:cubicBezTo>
                <a:cubicBezTo>
                  <a:pt x="2365" y="1101"/>
                  <a:pt x="2365" y="1101"/>
                  <a:pt x="2365" y="1101"/>
                </a:cubicBezTo>
                <a:cubicBezTo>
                  <a:pt x="2365" y="1101"/>
                  <a:pt x="2365" y="1101"/>
                  <a:pt x="2365" y="1101"/>
                </a:cubicBezTo>
                <a:cubicBezTo>
                  <a:pt x="2365" y="1101"/>
                  <a:pt x="2365" y="1101"/>
                  <a:pt x="2365" y="1101"/>
                </a:cubicBezTo>
                <a:cubicBezTo>
                  <a:pt x="2365" y="1104"/>
                  <a:pt x="2368" y="1102"/>
                  <a:pt x="2366" y="1107"/>
                </a:cubicBezTo>
                <a:cubicBezTo>
                  <a:pt x="2367" y="1107"/>
                  <a:pt x="2367" y="1107"/>
                  <a:pt x="2368" y="1107"/>
                </a:cubicBezTo>
                <a:cubicBezTo>
                  <a:pt x="2368" y="1110"/>
                  <a:pt x="2367" y="1109"/>
                  <a:pt x="2367" y="1111"/>
                </a:cubicBezTo>
                <a:cubicBezTo>
                  <a:pt x="2369" y="1111"/>
                  <a:pt x="2369" y="1110"/>
                  <a:pt x="2372" y="1109"/>
                </a:cubicBezTo>
                <a:cubicBezTo>
                  <a:pt x="2372" y="1111"/>
                  <a:pt x="2373" y="1112"/>
                  <a:pt x="2373" y="1113"/>
                </a:cubicBezTo>
                <a:cubicBezTo>
                  <a:pt x="2374" y="1113"/>
                  <a:pt x="2374" y="1113"/>
                  <a:pt x="2374" y="1113"/>
                </a:cubicBezTo>
                <a:cubicBezTo>
                  <a:pt x="2374" y="1116"/>
                  <a:pt x="2374" y="1118"/>
                  <a:pt x="2374" y="1120"/>
                </a:cubicBezTo>
                <a:cubicBezTo>
                  <a:pt x="2375" y="1120"/>
                  <a:pt x="2375" y="1120"/>
                  <a:pt x="2375" y="1120"/>
                </a:cubicBezTo>
                <a:cubicBezTo>
                  <a:pt x="2376" y="1123"/>
                  <a:pt x="2377" y="1125"/>
                  <a:pt x="2377" y="1128"/>
                </a:cubicBezTo>
                <a:cubicBezTo>
                  <a:pt x="2379" y="1128"/>
                  <a:pt x="2382" y="1130"/>
                  <a:pt x="2384" y="1130"/>
                </a:cubicBezTo>
                <a:cubicBezTo>
                  <a:pt x="2384" y="1129"/>
                  <a:pt x="2385" y="1127"/>
                  <a:pt x="2387" y="1128"/>
                </a:cubicBezTo>
                <a:cubicBezTo>
                  <a:pt x="2387" y="1128"/>
                  <a:pt x="2387" y="1128"/>
                  <a:pt x="2387" y="1128"/>
                </a:cubicBezTo>
                <a:cubicBezTo>
                  <a:pt x="2388" y="1129"/>
                  <a:pt x="2389" y="1129"/>
                  <a:pt x="2390" y="1129"/>
                </a:cubicBezTo>
                <a:cubicBezTo>
                  <a:pt x="2390" y="1132"/>
                  <a:pt x="2390" y="1132"/>
                  <a:pt x="2390" y="1132"/>
                </a:cubicBezTo>
                <a:cubicBezTo>
                  <a:pt x="2392" y="1133"/>
                  <a:pt x="2395" y="1133"/>
                  <a:pt x="2397" y="1133"/>
                </a:cubicBezTo>
                <a:cubicBezTo>
                  <a:pt x="2397" y="1132"/>
                  <a:pt x="2397" y="1132"/>
                  <a:pt x="2397" y="1132"/>
                </a:cubicBezTo>
                <a:cubicBezTo>
                  <a:pt x="2399" y="1132"/>
                  <a:pt x="2399" y="1132"/>
                  <a:pt x="2399" y="1132"/>
                </a:cubicBezTo>
                <a:cubicBezTo>
                  <a:pt x="2400" y="1132"/>
                  <a:pt x="2400" y="1131"/>
                  <a:pt x="2400" y="1130"/>
                </a:cubicBezTo>
                <a:cubicBezTo>
                  <a:pt x="2404" y="1131"/>
                  <a:pt x="2403" y="1132"/>
                  <a:pt x="2405" y="1133"/>
                </a:cubicBezTo>
                <a:cubicBezTo>
                  <a:pt x="2406" y="1133"/>
                  <a:pt x="2407" y="1132"/>
                  <a:pt x="2408" y="1132"/>
                </a:cubicBezTo>
                <a:cubicBezTo>
                  <a:pt x="2408" y="1131"/>
                  <a:pt x="2408" y="1131"/>
                  <a:pt x="2408" y="1131"/>
                </a:cubicBezTo>
                <a:cubicBezTo>
                  <a:pt x="2409" y="1131"/>
                  <a:pt x="2409" y="1131"/>
                  <a:pt x="2410" y="1132"/>
                </a:cubicBezTo>
                <a:cubicBezTo>
                  <a:pt x="2410" y="1132"/>
                  <a:pt x="2410" y="1132"/>
                  <a:pt x="2410" y="1132"/>
                </a:cubicBezTo>
                <a:cubicBezTo>
                  <a:pt x="2413" y="1132"/>
                  <a:pt x="2413" y="1132"/>
                  <a:pt x="2413" y="1132"/>
                </a:cubicBezTo>
                <a:cubicBezTo>
                  <a:pt x="2413" y="1134"/>
                  <a:pt x="2414" y="1134"/>
                  <a:pt x="2414" y="1136"/>
                </a:cubicBezTo>
                <a:cubicBezTo>
                  <a:pt x="2415" y="1135"/>
                  <a:pt x="2416" y="1136"/>
                  <a:pt x="2417" y="1135"/>
                </a:cubicBezTo>
                <a:cubicBezTo>
                  <a:pt x="2417" y="1134"/>
                  <a:pt x="2417" y="1134"/>
                  <a:pt x="2417" y="1134"/>
                </a:cubicBezTo>
                <a:cubicBezTo>
                  <a:pt x="2418" y="1134"/>
                  <a:pt x="2418" y="1134"/>
                  <a:pt x="2418" y="1134"/>
                </a:cubicBezTo>
                <a:cubicBezTo>
                  <a:pt x="2418" y="1134"/>
                  <a:pt x="2418" y="1134"/>
                  <a:pt x="2418" y="1134"/>
                </a:cubicBezTo>
                <a:cubicBezTo>
                  <a:pt x="2419" y="1134"/>
                  <a:pt x="2419" y="1134"/>
                  <a:pt x="2419" y="1134"/>
                </a:cubicBezTo>
                <a:cubicBezTo>
                  <a:pt x="2419" y="1133"/>
                  <a:pt x="2419" y="1133"/>
                  <a:pt x="2419" y="1133"/>
                </a:cubicBezTo>
                <a:cubicBezTo>
                  <a:pt x="2421" y="1133"/>
                  <a:pt x="2421" y="1133"/>
                  <a:pt x="2421" y="1133"/>
                </a:cubicBezTo>
                <a:cubicBezTo>
                  <a:pt x="2421" y="1132"/>
                  <a:pt x="2421" y="1132"/>
                  <a:pt x="2421" y="1132"/>
                </a:cubicBezTo>
                <a:cubicBezTo>
                  <a:pt x="2422" y="1132"/>
                  <a:pt x="2424" y="1132"/>
                  <a:pt x="2425" y="1132"/>
                </a:cubicBezTo>
                <a:cubicBezTo>
                  <a:pt x="2425" y="1131"/>
                  <a:pt x="2425" y="1131"/>
                  <a:pt x="2425" y="1131"/>
                </a:cubicBezTo>
                <a:cubicBezTo>
                  <a:pt x="2426" y="1131"/>
                  <a:pt x="2426" y="1131"/>
                  <a:pt x="2426" y="1131"/>
                </a:cubicBezTo>
                <a:cubicBezTo>
                  <a:pt x="2426" y="1129"/>
                  <a:pt x="2426" y="1128"/>
                  <a:pt x="2426" y="1126"/>
                </a:cubicBezTo>
                <a:cubicBezTo>
                  <a:pt x="2428" y="1126"/>
                  <a:pt x="2428" y="1126"/>
                  <a:pt x="2428" y="1126"/>
                </a:cubicBezTo>
                <a:cubicBezTo>
                  <a:pt x="2428" y="1126"/>
                  <a:pt x="2428" y="1126"/>
                  <a:pt x="2428" y="1126"/>
                </a:cubicBezTo>
                <a:cubicBezTo>
                  <a:pt x="2428" y="1126"/>
                  <a:pt x="2428" y="1126"/>
                  <a:pt x="2428" y="1126"/>
                </a:cubicBezTo>
                <a:cubicBezTo>
                  <a:pt x="2428" y="1124"/>
                  <a:pt x="2428" y="1124"/>
                  <a:pt x="2428" y="1124"/>
                </a:cubicBezTo>
                <a:cubicBezTo>
                  <a:pt x="2430" y="1124"/>
                  <a:pt x="2430" y="1124"/>
                  <a:pt x="2430" y="1124"/>
                </a:cubicBezTo>
                <a:cubicBezTo>
                  <a:pt x="2430" y="1123"/>
                  <a:pt x="2430" y="1122"/>
                  <a:pt x="2430" y="1122"/>
                </a:cubicBezTo>
                <a:cubicBezTo>
                  <a:pt x="2432" y="1121"/>
                  <a:pt x="2432" y="1122"/>
                  <a:pt x="2433" y="1120"/>
                </a:cubicBezTo>
                <a:cubicBezTo>
                  <a:pt x="2434" y="1120"/>
                  <a:pt x="2434" y="1120"/>
                  <a:pt x="2434" y="1120"/>
                </a:cubicBezTo>
                <a:cubicBezTo>
                  <a:pt x="2433" y="1118"/>
                  <a:pt x="2431" y="1117"/>
                  <a:pt x="2430" y="1115"/>
                </a:cubicBezTo>
                <a:cubicBezTo>
                  <a:pt x="2433" y="1114"/>
                  <a:pt x="2434" y="1110"/>
                  <a:pt x="2436" y="1109"/>
                </a:cubicBezTo>
                <a:cubicBezTo>
                  <a:pt x="2436" y="1106"/>
                  <a:pt x="2436" y="1106"/>
                  <a:pt x="2435" y="1105"/>
                </a:cubicBezTo>
                <a:cubicBezTo>
                  <a:pt x="2435" y="1105"/>
                  <a:pt x="2434" y="1105"/>
                  <a:pt x="2434" y="1104"/>
                </a:cubicBezTo>
                <a:cubicBezTo>
                  <a:pt x="2435" y="1104"/>
                  <a:pt x="2436" y="1104"/>
                  <a:pt x="2436" y="1103"/>
                </a:cubicBezTo>
                <a:cubicBezTo>
                  <a:pt x="2436" y="1101"/>
                  <a:pt x="2436" y="1101"/>
                  <a:pt x="2436" y="1101"/>
                </a:cubicBezTo>
                <a:cubicBezTo>
                  <a:pt x="2437" y="1101"/>
                  <a:pt x="2437" y="1101"/>
                  <a:pt x="2437" y="1101"/>
                </a:cubicBezTo>
                <a:cubicBezTo>
                  <a:pt x="2437" y="1099"/>
                  <a:pt x="2437" y="1099"/>
                  <a:pt x="2437" y="1099"/>
                </a:cubicBezTo>
                <a:cubicBezTo>
                  <a:pt x="2438" y="1099"/>
                  <a:pt x="2438" y="1099"/>
                  <a:pt x="2438" y="1099"/>
                </a:cubicBezTo>
                <a:cubicBezTo>
                  <a:pt x="2438" y="1099"/>
                  <a:pt x="2438" y="1099"/>
                  <a:pt x="2438" y="1099"/>
                </a:cubicBezTo>
                <a:cubicBezTo>
                  <a:pt x="2437" y="1099"/>
                  <a:pt x="2437" y="1099"/>
                  <a:pt x="2437" y="1099"/>
                </a:cubicBezTo>
                <a:cubicBezTo>
                  <a:pt x="2437" y="1098"/>
                  <a:pt x="2437" y="1098"/>
                  <a:pt x="2437" y="1098"/>
                </a:cubicBezTo>
                <a:cubicBezTo>
                  <a:pt x="2437" y="1097"/>
                  <a:pt x="2437" y="1096"/>
                  <a:pt x="2438" y="1095"/>
                </a:cubicBezTo>
                <a:cubicBezTo>
                  <a:pt x="2437" y="1095"/>
                  <a:pt x="2437" y="1095"/>
                  <a:pt x="2437" y="1095"/>
                </a:cubicBezTo>
                <a:cubicBezTo>
                  <a:pt x="2437" y="1091"/>
                  <a:pt x="2437" y="1091"/>
                  <a:pt x="2437" y="1091"/>
                </a:cubicBezTo>
                <a:cubicBezTo>
                  <a:pt x="2438" y="1089"/>
                  <a:pt x="2444" y="1087"/>
                  <a:pt x="2447" y="1087"/>
                </a:cubicBezTo>
                <a:cubicBezTo>
                  <a:pt x="2447" y="1086"/>
                  <a:pt x="2447" y="1085"/>
                  <a:pt x="2446" y="1084"/>
                </a:cubicBezTo>
                <a:cubicBezTo>
                  <a:pt x="2444" y="1084"/>
                  <a:pt x="2444" y="1084"/>
                  <a:pt x="2444" y="1084"/>
                </a:cubicBezTo>
                <a:cubicBezTo>
                  <a:pt x="2442" y="1082"/>
                  <a:pt x="2440" y="1081"/>
                  <a:pt x="2439" y="1080"/>
                </a:cubicBezTo>
                <a:cubicBezTo>
                  <a:pt x="2439" y="1078"/>
                  <a:pt x="2439" y="1078"/>
                  <a:pt x="2439" y="1078"/>
                </a:cubicBezTo>
                <a:cubicBezTo>
                  <a:pt x="2438" y="1078"/>
                  <a:pt x="2438" y="1078"/>
                  <a:pt x="2438" y="1078"/>
                </a:cubicBezTo>
                <a:cubicBezTo>
                  <a:pt x="2438" y="1077"/>
                  <a:pt x="2439" y="1075"/>
                  <a:pt x="2439" y="1074"/>
                </a:cubicBezTo>
                <a:cubicBezTo>
                  <a:pt x="2440" y="1074"/>
                  <a:pt x="2440" y="1074"/>
                  <a:pt x="2440" y="1074"/>
                </a:cubicBezTo>
                <a:cubicBezTo>
                  <a:pt x="2440" y="1073"/>
                  <a:pt x="2440" y="1073"/>
                  <a:pt x="2440" y="1073"/>
                </a:cubicBezTo>
                <a:cubicBezTo>
                  <a:pt x="2439" y="1073"/>
                  <a:pt x="2439" y="1073"/>
                  <a:pt x="2439" y="1073"/>
                </a:cubicBezTo>
                <a:cubicBezTo>
                  <a:pt x="2439" y="1072"/>
                  <a:pt x="2440" y="1071"/>
                  <a:pt x="2440" y="1070"/>
                </a:cubicBezTo>
                <a:cubicBezTo>
                  <a:pt x="2439" y="1070"/>
                  <a:pt x="2439" y="1070"/>
                  <a:pt x="2438" y="1070"/>
                </a:cubicBezTo>
                <a:cubicBezTo>
                  <a:pt x="2438" y="1067"/>
                  <a:pt x="2438" y="1067"/>
                  <a:pt x="2438" y="1067"/>
                </a:cubicBezTo>
                <a:cubicBezTo>
                  <a:pt x="2438" y="1067"/>
                  <a:pt x="2438" y="1067"/>
                  <a:pt x="2438" y="1067"/>
                </a:cubicBezTo>
                <a:cubicBezTo>
                  <a:pt x="2437" y="1065"/>
                  <a:pt x="2436" y="1064"/>
                  <a:pt x="2435" y="1063"/>
                </a:cubicBezTo>
                <a:cubicBezTo>
                  <a:pt x="2435" y="1061"/>
                  <a:pt x="2435" y="1061"/>
                  <a:pt x="2435" y="1061"/>
                </a:cubicBezTo>
                <a:cubicBezTo>
                  <a:pt x="2436" y="1061"/>
                  <a:pt x="2436" y="1061"/>
                  <a:pt x="2436" y="1061"/>
                </a:cubicBezTo>
                <a:cubicBezTo>
                  <a:pt x="2437" y="1059"/>
                  <a:pt x="2437" y="1059"/>
                  <a:pt x="2438" y="1057"/>
                </a:cubicBezTo>
                <a:cubicBezTo>
                  <a:pt x="2437" y="1056"/>
                  <a:pt x="2436" y="1056"/>
                  <a:pt x="2435" y="1056"/>
                </a:cubicBezTo>
                <a:cubicBezTo>
                  <a:pt x="2435" y="1054"/>
                  <a:pt x="2435" y="1054"/>
                  <a:pt x="2435" y="1054"/>
                </a:cubicBezTo>
                <a:cubicBezTo>
                  <a:pt x="2436" y="1054"/>
                  <a:pt x="2436" y="1054"/>
                  <a:pt x="2436" y="1054"/>
                </a:cubicBezTo>
                <a:cubicBezTo>
                  <a:pt x="2436" y="1053"/>
                  <a:pt x="2436" y="1053"/>
                  <a:pt x="2436" y="1052"/>
                </a:cubicBezTo>
                <a:cubicBezTo>
                  <a:pt x="2438" y="1052"/>
                  <a:pt x="2439" y="1052"/>
                  <a:pt x="2440" y="1053"/>
                </a:cubicBezTo>
                <a:cubicBezTo>
                  <a:pt x="2442" y="1053"/>
                  <a:pt x="2442" y="1053"/>
                  <a:pt x="2442" y="1051"/>
                </a:cubicBezTo>
                <a:cubicBezTo>
                  <a:pt x="2443" y="1051"/>
                  <a:pt x="2444" y="1051"/>
                  <a:pt x="2444" y="1051"/>
                </a:cubicBezTo>
                <a:cubicBezTo>
                  <a:pt x="2444" y="1048"/>
                  <a:pt x="2444" y="1048"/>
                  <a:pt x="2444" y="1048"/>
                </a:cubicBezTo>
                <a:cubicBezTo>
                  <a:pt x="2444" y="1048"/>
                  <a:pt x="2443" y="1048"/>
                  <a:pt x="2442" y="1047"/>
                </a:cubicBezTo>
                <a:cubicBezTo>
                  <a:pt x="2442" y="1045"/>
                  <a:pt x="2442" y="1045"/>
                  <a:pt x="2442" y="1045"/>
                </a:cubicBezTo>
                <a:cubicBezTo>
                  <a:pt x="2443" y="1045"/>
                  <a:pt x="2443" y="1045"/>
                  <a:pt x="2443" y="1045"/>
                </a:cubicBezTo>
                <a:cubicBezTo>
                  <a:pt x="2443" y="1045"/>
                  <a:pt x="2443" y="1045"/>
                  <a:pt x="2443" y="1045"/>
                </a:cubicBezTo>
                <a:cubicBezTo>
                  <a:pt x="2444" y="1044"/>
                  <a:pt x="2444" y="1045"/>
                  <a:pt x="2444" y="1045"/>
                </a:cubicBezTo>
                <a:cubicBezTo>
                  <a:pt x="2445" y="1045"/>
                  <a:pt x="2445" y="1045"/>
                  <a:pt x="2445" y="1045"/>
                </a:cubicBezTo>
                <a:cubicBezTo>
                  <a:pt x="2445" y="1045"/>
                  <a:pt x="2445" y="1045"/>
                  <a:pt x="2445" y="1045"/>
                </a:cubicBezTo>
                <a:cubicBezTo>
                  <a:pt x="2447" y="1045"/>
                  <a:pt x="2447" y="1045"/>
                  <a:pt x="2447" y="1045"/>
                </a:cubicBezTo>
                <a:cubicBezTo>
                  <a:pt x="2447" y="1044"/>
                  <a:pt x="2447" y="1044"/>
                  <a:pt x="2447" y="1044"/>
                </a:cubicBezTo>
                <a:cubicBezTo>
                  <a:pt x="2449" y="1044"/>
                  <a:pt x="2449" y="1043"/>
                  <a:pt x="2451" y="1042"/>
                </a:cubicBezTo>
                <a:cubicBezTo>
                  <a:pt x="2451" y="1042"/>
                  <a:pt x="2450" y="1041"/>
                  <a:pt x="2450" y="1040"/>
                </a:cubicBezTo>
                <a:cubicBezTo>
                  <a:pt x="2449" y="1040"/>
                  <a:pt x="2449" y="1040"/>
                  <a:pt x="2449" y="1040"/>
                </a:cubicBezTo>
                <a:cubicBezTo>
                  <a:pt x="2449" y="1040"/>
                  <a:pt x="2448" y="1039"/>
                  <a:pt x="2448" y="1039"/>
                </a:cubicBezTo>
                <a:cubicBezTo>
                  <a:pt x="2447" y="1039"/>
                  <a:pt x="2447" y="1039"/>
                  <a:pt x="2447" y="1039"/>
                </a:cubicBezTo>
                <a:cubicBezTo>
                  <a:pt x="2447" y="1037"/>
                  <a:pt x="2447" y="1037"/>
                  <a:pt x="2447" y="1037"/>
                </a:cubicBezTo>
                <a:cubicBezTo>
                  <a:pt x="2447" y="1037"/>
                  <a:pt x="2447" y="1036"/>
                  <a:pt x="2446" y="1036"/>
                </a:cubicBezTo>
                <a:cubicBezTo>
                  <a:pt x="2445" y="1036"/>
                  <a:pt x="2444" y="1036"/>
                  <a:pt x="2443" y="1036"/>
                </a:cubicBezTo>
                <a:cubicBezTo>
                  <a:pt x="2443" y="1034"/>
                  <a:pt x="2443" y="1034"/>
                  <a:pt x="2443" y="1034"/>
                </a:cubicBezTo>
                <a:cubicBezTo>
                  <a:pt x="2441" y="1034"/>
                  <a:pt x="2441" y="1034"/>
                  <a:pt x="2441" y="1034"/>
                </a:cubicBezTo>
                <a:cubicBezTo>
                  <a:pt x="2441" y="1033"/>
                  <a:pt x="2441" y="1033"/>
                  <a:pt x="2441" y="1033"/>
                </a:cubicBezTo>
                <a:cubicBezTo>
                  <a:pt x="2440" y="1033"/>
                  <a:pt x="2440" y="1033"/>
                  <a:pt x="2440" y="1033"/>
                </a:cubicBezTo>
                <a:cubicBezTo>
                  <a:pt x="2441" y="1030"/>
                  <a:pt x="2441" y="1029"/>
                  <a:pt x="2439" y="1027"/>
                </a:cubicBezTo>
                <a:cubicBezTo>
                  <a:pt x="2439" y="1026"/>
                  <a:pt x="2439" y="1026"/>
                  <a:pt x="2439" y="1026"/>
                </a:cubicBezTo>
                <a:cubicBezTo>
                  <a:pt x="2437" y="1026"/>
                  <a:pt x="2437" y="1026"/>
                  <a:pt x="2437" y="1026"/>
                </a:cubicBezTo>
                <a:cubicBezTo>
                  <a:pt x="2437" y="1024"/>
                  <a:pt x="2437" y="1024"/>
                  <a:pt x="2437" y="1024"/>
                </a:cubicBezTo>
                <a:cubicBezTo>
                  <a:pt x="2436" y="1024"/>
                  <a:pt x="2436" y="1024"/>
                  <a:pt x="2436" y="1024"/>
                </a:cubicBezTo>
                <a:cubicBezTo>
                  <a:pt x="2436" y="1026"/>
                  <a:pt x="2436" y="1026"/>
                  <a:pt x="2436" y="1026"/>
                </a:cubicBezTo>
                <a:cubicBezTo>
                  <a:pt x="2433" y="1026"/>
                  <a:pt x="2433" y="1026"/>
                  <a:pt x="2433" y="1026"/>
                </a:cubicBezTo>
                <a:cubicBezTo>
                  <a:pt x="2433" y="1024"/>
                  <a:pt x="2433" y="1024"/>
                  <a:pt x="2432" y="1023"/>
                </a:cubicBezTo>
                <a:cubicBezTo>
                  <a:pt x="2432" y="1022"/>
                  <a:pt x="2432" y="1022"/>
                  <a:pt x="2432" y="1022"/>
                </a:cubicBezTo>
                <a:cubicBezTo>
                  <a:pt x="2431" y="1022"/>
                  <a:pt x="2431" y="1022"/>
                  <a:pt x="2431" y="1022"/>
                </a:cubicBezTo>
                <a:cubicBezTo>
                  <a:pt x="2431" y="1023"/>
                  <a:pt x="2430" y="1024"/>
                  <a:pt x="2430" y="1024"/>
                </a:cubicBezTo>
                <a:cubicBezTo>
                  <a:pt x="2430" y="1027"/>
                  <a:pt x="2430" y="1027"/>
                  <a:pt x="2430" y="1027"/>
                </a:cubicBezTo>
                <a:cubicBezTo>
                  <a:pt x="2429" y="1027"/>
                  <a:pt x="2429" y="1027"/>
                  <a:pt x="2429" y="1027"/>
                </a:cubicBezTo>
                <a:cubicBezTo>
                  <a:pt x="2429" y="1028"/>
                  <a:pt x="2429" y="1028"/>
                  <a:pt x="2429" y="1028"/>
                </a:cubicBezTo>
                <a:cubicBezTo>
                  <a:pt x="2428" y="1028"/>
                  <a:pt x="2428" y="1028"/>
                  <a:pt x="2428" y="1028"/>
                </a:cubicBezTo>
                <a:cubicBezTo>
                  <a:pt x="2428" y="1030"/>
                  <a:pt x="2428" y="1030"/>
                  <a:pt x="2428" y="1030"/>
                </a:cubicBezTo>
                <a:cubicBezTo>
                  <a:pt x="2428" y="1030"/>
                  <a:pt x="2428" y="1030"/>
                  <a:pt x="2427" y="1030"/>
                </a:cubicBezTo>
                <a:cubicBezTo>
                  <a:pt x="2427" y="1032"/>
                  <a:pt x="2427" y="1032"/>
                  <a:pt x="2427" y="1032"/>
                </a:cubicBezTo>
                <a:cubicBezTo>
                  <a:pt x="2427" y="1032"/>
                  <a:pt x="2426" y="1032"/>
                  <a:pt x="2426" y="1032"/>
                </a:cubicBezTo>
                <a:cubicBezTo>
                  <a:pt x="2426" y="1034"/>
                  <a:pt x="2426" y="1034"/>
                  <a:pt x="2426" y="1034"/>
                </a:cubicBezTo>
                <a:cubicBezTo>
                  <a:pt x="2425" y="1034"/>
                  <a:pt x="2425" y="1034"/>
                  <a:pt x="2424" y="1035"/>
                </a:cubicBezTo>
                <a:cubicBezTo>
                  <a:pt x="2423" y="1035"/>
                  <a:pt x="2423" y="1035"/>
                  <a:pt x="2423" y="1035"/>
                </a:cubicBezTo>
                <a:cubicBezTo>
                  <a:pt x="2422" y="1038"/>
                  <a:pt x="2421" y="1036"/>
                  <a:pt x="2420" y="1040"/>
                </a:cubicBezTo>
                <a:cubicBezTo>
                  <a:pt x="2422" y="1040"/>
                  <a:pt x="2422" y="1040"/>
                  <a:pt x="2422" y="1040"/>
                </a:cubicBezTo>
                <a:cubicBezTo>
                  <a:pt x="2422" y="1042"/>
                  <a:pt x="2422" y="1042"/>
                  <a:pt x="2422" y="1042"/>
                </a:cubicBezTo>
                <a:cubicBezTo>
                  <a:pt x="2422" y="1042"/>
                  <a:pt x="2422" y="1042"/>
                  <a:pt x="2422" y="1042"/>
                </a:cubicBezTo>
                <a:cubicBezTo>
                  <a:pt x="2422" y="1045"/>
                  <a:pt x="2421" y="1044"/>
                  <a:pt x="2419" y="1045"/>
                </a:cubicBezTo>
                <a:cubicBezTo>
                  <a:pt x="2419" y="1046"/>
                  <a:pt x="2419" y="1046"/>
                  <a:pt x="2419" y="1046"/>
                </a:cubicBezTo>
                <a:cubicBezTo>
                  <a:pt x="2416" y="1046"/>
                  <a:pt x="2416" y="1046"/>
                  <a:pt x="2416" y="1046"/>
                </a:cubicBezTo>
                <a:cubicBezTo>
                  <a:pt x="2415" y="1047"/>
                  <a:pt x="2415" y="1048"/>
                  <a:pt x="2414" y="1049"/>
                </a:cubicBezTo>
                <a:cubicBezTo>
                  <a:pt x="2413" y="1049"/>
                  <a:pt x="2413" y="1049"/>
                  <a:pt x="2413" y="1049"/>
                </a:cubicBezTo>
                <a:cubicBezTo>
                  <a:pt x="2413" y="1051"/>
                  <a:pt x="2413" y="1051"/>
                  <a:pt x="2413" y="1051"/>
                </a:cubicBezTo>
                <a:cubicBezTo>
                  <a:pt x="2412" y="1050"/>
                  <a:pt x="2410" y="1050"/>
                  <a:pt x="2408" y="1050"/>
                </a:cubicBezTo>
                <a:cubicBezTo>
                  <a:pt x="2408" y="1053"/>
                  <a:pt x="2408" y="1053"/>
                  <a:pt x="2408" y="1053"/>
                </a:cubicBezTo>
                <a:cubicBezTo>
                  <a:pt x="2407" y="1053"/>
                  <a:pt x="2407" y="1053"/>
                  <a:pt x="2407" y="1053"/>
                </a:cubicBezTo>
                <a:cubicBezTo>
                  <a:pt x="2407" y="1054"/>
                  <a:pt x="2407" y="1054"/>
                  <a:pt x="2407" y="1054"/>
                </a:cubicBezTo>
                <a:cubicBezTo>
                  <a:pt x="2407" y="1054"/>
                  <a:pt x="2406" y="1054"/>
                  <a:pt x="2406" y="1055"/>
                </a:cubicBezTo>
                <a:cubicBezTo>
                  <a:pt x="2406" y="1056"/>
                  <a:pt x="2406" y="1056"/>
                  <a:pt x="2406" y="1056"/>
                </a:cubicBezTo>
                <a:cubicBezTo>
                  <a:pt x="2405" y="1056"/>
                  <a:pt x="2405" y="1056"/>
                  <a:pt x="2405" y="1056"/>
                </a:cubicBezTo>
                <a:cubicBezTo>
                  <a:pt x="2405" y="1057"/>
                  <a:pt x="2405" y="1057"/>
                  <a:pt x="2405" y="1057"/>
                </a:cubicBezTo>
                <a:cubicBezTo>
                  <a:pt x="2405" y="1058"/>
                  <a:pt x="2405" y="1058"/>
                  <a:pt x="2404" y="1058"/>
                </a:cubicBezTo>
                <a:cubicBezTo>
                  <a:pt x="2404" y="1059"/>
                  <a:pt x="2404" y="1059"/>
                  <a:pt x="2404" y="1059"/>
                </a:cubicBezTo>
                <a:cubicBezTo>
                  <a:pt x="2403" y="1059"/>
                  <a:pt x="2403" y="1059"/>
                  <a:pt x="2403" y="1059"/>
                </a:cubicBezTo>
                <a:cubicBezTo>
                  <a:pt x="2403" y="1061"/>
                  <a:pt x="2403" y="1061"/>
                  <a:pt x="2403" y="1061"/>
                </a:cubicBezTo>
                <a:cubicBezTo>
                  <a:pt x="2403" y="1061"/>
                  <a:pt x="2403" y="1061"/>
                  <a:pt x="2402" y="1061"/>
                </a:cubicBezTo>
                <a:cubicBezTo>
                  <a:pt x="2401" y="1062"/>
                  <a:pt x="2402" y="1063"/>
                  <a:pt x="2401" y="1064"/>
                </a:cubicBezTo>
                <a:cubicBezTo>
                  <a:pt x="2401" y="1065"/>
                  <a:pt x="2401" y="1065"/>
                  <a:pt x="2401" y="1065"/>
                </a:cubicBezTo>
                <a:cubicBezTo>
                  <a:pt x="2396" y="1065"/>
                  <a:pt x="2396" y="1065"/>
                  <a:pt x="2396" y="1065"/>
                </a:cubicBezTo>
                <a:cubicBezTo>
                  <a:pt x="2396" y="1065"/>
                  <a:pt x="2396" y="1065"/>
                  <a:pt x="2396" y="1065"/>
                </a:cubicBezTo>
                <a:cubicBezTo>
                  <a:pt x="2393" y="1065"/>
                  <a:pt x="2393" y="1065"/>
                  <a:pt x="2393" y="1065"/>
                </a:cubicBezTo>
                <a:cubicBezTo>
                  <a:pt x="2393" y="1066"/>
                  <a:pt x="2393" y="1066"/>
                  <a:pt x="2393" y="1066"/>
                </a:cubicBezTo>
                <a:cubicBezTo>
                  <a:pt x="2390" y="1066"/>
                  <a:pt x="2390" y="1066"/>
                  <a:pt x="2390" y="1066"/>
                </a:cubicBezTo>
                <a:cubicBezTo>
                  <a:pt x="2389" y="1066"/>
                  <a:pt x="2386" y="1068"/>
                  <a:pt x="2386" y="1069"/>
                </a:cubicBezTo>
                <a:cubicBezTo>
                  <a:pt x="2385" y="1069"/>
                  <a:pt x="2385" y="1069"/>
                  <a:pt x="2385" y="1069"/>
                </a:cubicBezTo>
                <a:cubicBezTo>
                  <a:pt x="2384" y="1071"/>
                  <a:pt x="2386" y="1072"/>
                  <a:pt x="2386" y="1073"/>
                </a:cubicBezTo>
                <a:cubicBezTo>
                  <a:pt x="2385" y="1073"/>
                  <a:pt x="2385" y="1073"/>
                  <a:pt x="2385" y="1073"/>
                </a:cubicBezTo>
                <a:cubicBezTo>
                  <a:pt x="2385" y="1075"/>
                  <a:pt x="2384" y="1076"/>
                  <a:pt x="2384" y="1078"/>
                </a:cubicBezTo>
                <a:cubicBezTo>
                  <a:pt x="2382" y="1078"/>
                  <a:pt x="2382" y="1078"/>
                  <a:pt x="2382" y="1078"/>
                </a:cubicBezTo>
                <a:cubicBezTo>
                  <a:pt x="2382" y="1078"/>
                  <a:pt x="2382" y="1078"/>
                  <a:pt x="2382" y="1078"/>
                </a:cubicBezTo>
                <a:cubicBezTo>
                  <a:pt x="2382" y="1078"/>
                  <a:pt x="2382" y="1078"/>
                  <a:pt x="2382" y="1078"/>
                </a:cubicBezTo>
                <a:cubicBezTo>
                  <a:pt x="2382" y="1079"/>
                  <a:pt x="2382" y="1080"/>
                  <a:pt x="2382" y="1080"/>
                </a:cubicBezTo>
                <a:cubicBezTo>
                  <a:pt x="2381" y="1080"/>
                  <a:pt x="2380" y="1080"/>
                  <a:pt x="2378" y="1080"/>
                </a:cubicBezTo>
                <a:cubicBezTo>
                  <a:pt x="2378" y="1078"/>
                  <a:pt x="2378" y="1078"/>
                  <a:pt x="2378" y="1078"/>
                </a:cubicBezTo>
                <a:cubicBezTo>
                  <a:pt x="2378" y="1077"/>
                  <a:pt x="2377" y="1077"/>
                  <a:pt x="2376" y="1076"/>
                </a:cubicBezTo>
                <a:cubicBezTo>
                  <a:pt x="2376" y="1077"/>
                  <a:pt x="2376" y="1077"/>
                  <a:pt x="2376" y="1077"/>
                </a:cubicBezTo>
                <a:cubicBezTo>
                  <a:pt x="2375" y="1077"/>
                  <a:pt x="2374" y="1077"/>
                  <a:pt x="2373" y="1078"/>
                </a:cubicBezTo>
                <a:cubicBezTo>
                  <a:pt x="2373" y="1077"/>
                  <a:pt x="2373" y="1077"/>
                  <a:pt x="2373" y="1077"/>
                </a:cubicBezTo>
                <a:cubicBezTo>
                  <a:pt x="2371" y="1076"/>
                  <a:pt x="2371" y="1075"/>
                  <a:pt x="2369" y="1074"/>
                </a:cubicBezTo>
                <a:cubicBezTo>
                  <a:pt x="2368" y="1076"/>
                  <a:pt x="2368" y="1077"/>
                  <a:pt x="2368" y="1078"/>
                </a:cubicBezTo>
                <a:cubicBezTo>
                  <a:pt x="2367" y="1078"/>
                  <a:pt x="2367" y="1078"/>
                  <a:pt x="2366" y="1078"/>
                </a:cubicBezTo>
                <a:cubicBezTo>
                  <a:pt x="2365" y="1081"/>
                  <a:pt x="2364" y="1082"/>
                  <a:pt x="2363" y="1085"/>
                </a:cubicBezTo>
                <a:cubicBezTo>
                  <a:pt x="2363" y="1085"/>
                  <a:pt x="2363" y="1085"/>
                  <a:pt x="2363" y="1085"/>
                </a:cubicBezTo>
                <a:cubicBezTo>
                  <a:pt x="2363" y="1086"/>
                  <a:pt x="2364" y="1087"/>
                  <a:pt x="2363" y="1088"/>
                </a:cubicBezTo>
                <a:close/>
                <a:moveTo>
                  <a:pt x="2384" y="1081"/>
                </a:moveTo>
                <a:cubicBezTo>
                  <a:pt x="2383" y="1081"/>
                  <a:pt x="2384" y="1081"/>
                  <a:pt x="2383" y="1080"/>
                </a:cubicBezTo>
                <a:cubicBezTo>
                  <a:pt x="2384" y="1081"/>
                  <a:pt x="2384" y="1080"/>
                  <a:pt x="2384" y="1081"/>
                </a:cubicBezTo>
                <a:close/>
                <a:moveTo>
                  <a:pt x="2472" y="1026"/>
                </a:moveTo>
                <a:cubicBezTo>
                  <a:pt x="2472" y="1026"/>
                  <a:pt x="2472" y="1026"/>
                  <a:pt x="2472" y="1026"/>
                </a:cubicBezTo>
                <a:cubicBezTo>
                  <a:pt x="2471" y="1026"/>
                  <a:pt x="2471" y="1026"/>
                  <a:pt x="2471" y="1026"/>
                </a:cubicBezTo>
                <a:cubicBezTo>
                  <a:pt x="2472" y="1027"/>
                  <a:pt x="2471" y="1026"/>
                  <a:pt x="2472" y="1026"/>
                </a:cubicBezTo>
                <a:close/>
                <a:moveTo>
                  <a:pt x="2327" y="1152"/>
                </a:moveTo>
                <a:cubicBezTo>
                  <a:pt x="2327" y="1151"/>
                  <a:pt x="2327" y="1151"/>
                  <a:pt x="2327" y="1151"/>
                </a:cubicBezTo>
                <a:cubicBezTo>
                  <a:pt x="2330" y="1152"/>
                  <a:pt x="2330" y="1153"/>
                  <a:pt x="2334" y="1153"/>
                </a:cubicBezTo>
                <a:cubicBezTo>
                  <a:pt x="2334" y="1151"/>
                  <a:pt x="2334" y="1151"/>
                  <a:pt x="2334" y="1151"/>
                </a:cubicBezTo>
                <a:cubicBezTo>
                  <a:pt x="2335" y="1152"/>
                  <a:pt x="2336" y="1152"/>
                  <a:pt x="2338" y="1153"/>
                </a:cubicBezTo>
                <a:cubicBezTo>
                  <a:pt x="2338" y="1152"/>
                  <a:pt x="2338" y="1152"/>
                  <a:pt x="2338" y="1152"/>
                </a:cubicBezTo>
                <a:cubicBezTo>
                  <a:pt x="2338" y="1152"/>
                  <a:pt x="2338" y="1152"/>
                  <a:pt x="2338" y="1152"/>
                </a:cubicBezTo>
                <a:cubicBezTo>
                  <a:pt x="2338" y="1149"/>
                  <a:pt x="2338" y="1146"/>
                  <a:pt x="2338" y="1143"/>
                </a:cubicBezTo>
                <a:cubicBezTo>
                  <a:pt x="2338" y="1143"/>
                  <a:pt x="2338" y="1143"/>
                  <a:pt x="2338" y="1143"/>
                </a:cubicBezTo>
                <a:cubicBezTo>
                  <a:pt x="2338" y="1143"/>
                  <a:pt x="2338" y="1143"/>
                  <a:pt x="2338" y="1143"/>
                </a:cubicBezTo>
                <a:cubicBezTo>
                  <a:pt x="2338" y="1142"/>
                  <a:pt x="2338" y="1141"/>
                  <a:pt x="2338" y="1141"/>
                </a:cubicBezTo>
                <a:cubicBezTo>
                  <a:pt x="2338" y="1141"/>
                  <a:pt x="2338" y="1141"/>
                  <a:pt x="2338" y="1141"/>
                </a:cubicBezTo>
                <a:cubicBezTo>
                  <a:pt x="2339" y="1137"/>
                  <a:pt x="2338" y="1134"/>
                  <a:pt x="2340" y="1132"/>
                </a:cubicBezTo>
                <a:cubicBezTo>
                  <a:pt x="2340" y="1129"/>
                  <a:pt x="2340" y="1131"/>
                  <a:pt x="2338" y="1129"/>
                </a:cubicBezTo>
                <a:cubicBezTo>
                  <a:pt x="2338" y="1129"/>
                  <a:pt x="2338" y="1129"/>
                  <a:pt x="2338" y="1129"/>
                </a:cubicBezTo>
                <a:cubicBezTo>
                  <a:pt x="2338" y="1127"/>
                  <a:pt x="2338" y="1127"/>
                  <a:pt x="2338" y="1127"/>
                </a:cubicBezTo>
                <a:cubicBezTo>
                  <a:pt x="2337" y="1127"/>
                  <a:pt x="2337" y="1127"/>
                  <a:pt x="2337" y="1127"/>
                </a:cubicBezTo>
                <a:cubicBezTo>
                  <a:pt x="2337" y="1125"/>
                  <a:pt x="2337" y="1124"/>
                  <a:pt x="2336" y="1122"/>
                </a:cubicBezTo>
                <a:cubicBezTo>
                  <a:pt x="2336" y="1122"/>
                  <a:pt x="2336" y="1122"/>
                  <a:pt x="2336" y="1122"/>
                </a:cubicBezTo>
                <a:cubicBezTo>
                  <a:pt x="2336" y="1122"/>
                  <a:pt x="2336" y="1122"/>
                  <a:pt x="2336" y="1122"/>
                </a:cubicBezTo>
                <a:cubicBezTo>
                  <a:pt x="2334" y="1121"/>
                  <a:pt x="2332" y="1122"/>
                  <a:pt x="2331" y="1122"/>
                </a:cubicBezTo>
                <a:cubicBezTo>
                  <a:pt x="2330" y="1122"/>
                  <a:pt x="2331" y="1122"/>
                  <a:pt x="2329" y="1121"/>
                </a:cubicBezTo>
                <a:cubicBezTo>
                  <a:pt x="2329" y="1120"/>
                  <a:pt x="2329" y="1121"/>
                  <a:pt x="2330" y="1120"/>
                </a:cubicBezTo>
                <a:cubicBezTo>
                  <a:pt x="2329" y="1117"/>
                  <a:pt x="2328" y="1118"/>
                  <a:pt x="2327" y="1116"/>
                </a:cubicBezTo>
                <a:cubicBezTo>
                  <a:pt x="2326" y="1116"/>
                  <a:pt x="2326" y="1116"/>
                  <a:pt x="2326" y="1116"/>
                </a:cubicBezTo>
                <a:cubicBezTo>
                  <a:pt x="2327" y="1114"/>
                  <a:pt x="2327" y="1111"/>
                  <a:pt x="2328" y="1109"/>
                </a:cubicBezTo>
                <a:cubicBezTo>
                  <a:pt x="2327" y="1109"/>
                  <a:pt x="2325" y="1109"/>
                  <a:pt x="2323" y="1109"/>
                </a:cubicBezTo>
                <a:cubicBezTo>
                  <a:pt x="2323" y="1107"/>
                  <a:pt x="2323" y="1107"/>
                  <a:pt x="2323" y="1107"/>
                </a:cubicBezTo>
                <a:cubicBezTo>
                  <a:pt x="2323" y="1108"/>
                  <a:pt x="2322" y="1108"/>
                  <a:pt x="2321" y="1108"/>
                </a:cubicBezTo>
                <a:cubicBezTo>
                  <a:pt x="2321" y="1109"/>
                  <a:pt x="2321" y="1109"/>
                  <a:pt x="2321" y="1109"/>
                </a:cubicBezTo>
                <a:cubicBezTo>
                  <a:pt x="2320" y="1109"/>
                  <a:pt x="2320" y="1107"/>
                  <a:pt x="2319" y="1107"/>
                </a:cubicBezTo>
                <a:cubicBezTo>
                  <a:pt x="2318" y="1107"/>
                  <a:pt x="2318" y="1107"/>
                  <a:pt x="2318" y="1107"/>
                </a:cubicBezTo>
                <a:cubicBezTo>
                  <a:pt x="2318" y="1101"/>
                  <a:pt x="2318" y="1101"/>
                  <a:pt x="2318" y="1101"/>
                </a:cubicBezTo>
                <a:cubicBezTo>
                  <a:pt x="2318" y="1101"/>
                  <a:pt x="2321" y="1099"/>
                  <a:pt x="2321" y="1097"/>
                </a:cubicBezTo>
                <a:cubicBezTo>
                  <a:pt x="2320" y="1097"/>
                  <a:pt x="2320" y="1097"/>
                  <a:pt x="2320" y="1097"/>
                </a:cubicBezTo>
                <a:cubicBezTo>
                  <a:pt x="2320" y="1095"/>
                  <a:pt x="2320" y="1095"/>
                  <a:pt x="2320" y="1095"/>
                </a:cubicBezTo>
                <a:cubicBezTo>
                  <a:pt x="2319" y="1095"/>
                  <a:pt x="2319" y="1095"/>
                  <a:pt x="2319" y="1095"/>
                </a:cubicBezTo>
                <a:cubicBezTo>
                  <a:pt x="2319" y="1093"/>
                  <a:pt x="2319" y="1093"/>
                  <a:pt x="2319" y="1093"/>
                </a:cubicBezTo>
                <a:cubicBezTo>
                  <a:pt x="2319" y="1093"/>
                  <a:pt x="2319" y="1093"/>
                  <a:pt x="2319" y="1093"/>
                </a:cubicBezTo>
                <a:cubicBezTo>
                  <a:pt x="2319" y="1092"/>
                  <a:pt x="2319" y="1092"/>
                  <a:pt x="2319" y="1092"/>
                </a:cubicBezTo>
                <a:cubicBezTo>
                  <a:pt x="2318" y="1092"/>
                  <a:pt x="2318" y="1092"/>
                  <a:pt x="2318" y="1092"/>
                </a:cubicBezTo>
                <a:cubicBezTo>
                  <a:pt x="2317" y="1091"/>
                  <a:pt x="2317" y="1091"/>
                  <a:pt x="2317" y="1089"/>
                </a:cubicBezTo>
                <a:cubicBezTo>
                  <a:pt x="2316" y="1089"/>
                  <a:pt x="2315" y="1088"/>
                  <a:pt x="2313" y="1088"/>
                </a:cubicBezTo>
                <a:cubicBezTo>
                  <a:pt x="2314" y="1087"/>
                  <a:pt x="2314" y="1087"/>
                  <a:pt x="2315" y="1087"/>
                </a:cubicBezTo>
                <a:cubicBezTo>
                  <a:pt x="2315" y="1084"/>
                  <a:pt x="2315" y="1084"/>
                  <a:pt x="2315" y="1084"/>
                </a:cubicBezTo>
                <a:cubicBezTo>
                  <a:pt x="2314" y="1084"/>
                  <a:pt x="2314" y="1084"/>
                  <a:pt x="2314" y="1084"/>
                </a:cubicBezTo>
                <a:cubicBezTo>
                  <a:pt x="2314" y="1084"/>
                  <a:pt x="2314" y="1084"/>
                  <a:pt x="2314" y="1084"/>
                </a:cubicBezTo>
                <a:cubicBezTo>
                  <a:pt x="2313" y="1084"/>
                  <a:pt x="2313" y="1084"/>
                  <a:pt x="2313" y="1084"/>
                </a:cubicBezTo>
                <a:cubicBezTo>
                  <a:pt x="2313" y="1085"/>
                  <a:pt x="2313" y="1085"/>
                  <a:pt x="2312" y="1086"/>
                </a:cubicBezTo>
                <a:cubicBezTo>
                  <a:pt x="2312" y="1088"/>
                  <a:pt x="2312" y="1088"/>
                  <a:pt x="2312" y="1088"/>
                </a:cubicBezTo>
                <a:cubicBezTo>
                  <a:pt x="2309" y="1087"/>
                  <a:pt x="2310" y="1087"/>
                  <a:pt x="2307" y="1086"/>
                </a:cubicBezTo>
                <a:cubicBezTo>
                  <a:pt x="2307" y="1084"/>
                  <a:pt x="2306" y="1085"/>
                  <a:pt x="2306" y="1084"/>
                </a:cubicBezTo>
                <a:cubicBezTo>
                  <a:pt x="2306" y="1081"/>
                  <a:pt x="2306" y="1081"/>
                  <a:pt x="2306" y="1081"/>
                </a:cubicBezTo>
                <a:cubicBezTo>
                  <a:pt x="2305" y="1080"/>
                  <a:pt x="2303" y="1079"/>
                  <a:pt x="2301" y="1078"/>
                </a:cubicBezTo>
                <a:cubicBezTo>
                  <a:pt x="2300" y="1076"/>
                  <a:pt x="2301" y="1074"/>
                  <a:pt x="2299" y="1072"/>
                </a:cubicBezTo>
                <a:cubicBezTo>
                  <a:pt x="2298" y="1072"/>
                  <a:pt x="2299" y="1072"/>
                  <a:pt x="2298" y="1072"/>
                </a:cubicBezTo>
                <a:cubicBezTo>
                  <a:pt x="2297" y="1073"/>
                  <a:pt x="2297" y="1073"/>
                  <a:pt x="2297" y="1074"/>
                </a:cubicBezTo>
                <a:cubicBezTo>
                  <a:pt x="2295" y="1073"/>
                  <a:pt x="2294" y="1071"/>
                  <a:pt x="2292" y="1069"/>
                </a:cubicBezTo>
                <a:cubicBezTo>
                  <a:pt x="2292" y="1064"/>
                  <a:pt x="2292" y="1064"/>
                  <a:pt x="2292" y="1064"/>
                </a:cubicBezTo>
                <a:cubicBezTo>
                  <a:pt x="2286" y="1064"/>
                  <a:pt x="2290" y="1063"/>
                  <a:pt x="2288" y="1060"/>
                </a:cubicBezTo>
                <a:cubicBezTo>
                  <a:pt x="2288" y="1060"/>
                  <a:pt x="2287" y="1059"/>
                  <a:pt x="2287" y="1059"/>
                </a:cubicBezTo>
                <a:cubicBezTo>
                  <a:pt x="2284" y="1059"/>
                  <a:pt x="2284" y="1059"/>
                  <a:pt x="2284" y="1059"/>
                </a:cubicBezTo>
                <a:cubicBezTo>
                  <a:pt x="2284" y="1057"/>
                  <a:pt x="2284" y="1057"/>
                  <a:pt x="2284" y="1057"/>
                </a:cubicBezTo>
                <a:cubicBezTo>
                  <a:pt x="2282" y="1057"/>
                  <a:pt x="2282" y="1057"/>
                  <a:pt x="2282" y="1057"/>
                </a:cubicBezTo>
                <a:cubicBezTo>
                  <a:pt x="2282" y="1057"/>
                  <a:pt x="2282" y="1056"/>
                  <a:pt x="2282" y="1055"/>
                </a:cubicBezTo>
                <a:cubicBezTo>
                  <a:pt x="2281" y="1055"/>
                  <a:pt x="2280" y="1055"/>
                  <a:pt x="2280" y="1055"/>
                </a:cubicBezTo>
                <a:cubicBezTo>
                  <a:pt x="2280" y="1054"/>
                  <a:pt x="2279" y="1053"/>
                  <a:pt x="2279" y="1051"/>
                </a:cubicBezTo>
                <a:cubicBezTo>
                  <a:pt x="2275" y="1050"/>
                  <a:pt x="2278" y="1050"/>
                  <a:pt x="2277" y="1048"/>
                </a:cubicBezTo>
                <a:cubicBezTo>
                  <a:pt x="2276" y="1048"/>
                  <a:pt x="2276" y="1048"/>
                  <a:pt x="2276" y="1048"/>
                </a:cubicBezTo>
                <a:cubicBezTo>
                  <a:pt x="2275" y="1047"/>
                  <a:pt x="2275" y="1047"/>
                  <a:pt x="2275" y="1046"/>
                </a:cubicBezTo>
                <a:cubicBezTo>
                  <a:pt x="2272" y="1046"/>
                  <a:pt x="2272" y="1046"/>
                  <a:pt x="2272" y="1046"/>
                </a:cubicBezTo>
                <a:cubicBezTo>
                  <a:pt x="2272" y="1043"/>
                  <a:pt x="2271" y="1042"/>
                  <a:pt x="2270" y="1040"/>
                </a:cubicBezTo>
                <a:cubicBezTo>
                  <a:pt x="2269" y="1040"/>
                  <a:pt x="2269" y="1040"/>
                  <a:pt x="2269" y="1040"/>
                </a:cubicBezTo>
                <a:cubicBezTo>
                  <a:pt x="2269" y="1039"/>
                  <a:pt x="2268" y="1039"/>
                  <a:pt x="2268" y="1038"/>
                </a:cubicBezTo>
                <a:cubicBezTo>
                  <a:pt x="2266" y="1038"/>
                  <a:pt x="2263" y="1037"/>
                  <a:pt x="2262" y="1037"/>
                </a:cubicBezTo>
                <a:cubicBezTo>
                  <a:pt x="2261" y="1037"/>
                  <a:pt x="2261" y="1037"/>
                  <a:pt x="2260" y="1038"/>
                </a:cubicBezTo>
                <a:cubicBezTo>
                  <a:pt x="2260" y="1037"/>
                  <a:pt x="2260" y="1037"/>
                  <a:pt x="2260" y="1037"/>
                </a:cubicBezTo>
                <a:cubicBezTo>
                  <a:pt x="2259" y="1037"/>
                  <a:pt x="2258" y="1038"/>
                  <a:pt x="2257" y="1038"/>
                </a:cubicBezTo>
                <a:cubicBezTo>
                  <a:pt x="2257" y="1037"/>
                  <a:pt x="2257" y="1037"/>
                  <a:pt x="2257" y="1037"/>
                </a:cubicBezTo>
                <a:cubicBezTo>
                  <a:pt x="2255" y="1037"/>
                  <a:pt x="2255" y="1037"/>
                  <a:pt x="2255" y="1037"/>
                </a:cubicBezTo>
                <a:cubicBezTo>
                  <a:pt x="2255" y="1036"/>
                  <a:pt x="2254" y="1035"/>
                  <a:pt x="2253" y="1034"/>
                </a:cubicBezTo>
                <a:cubicBezTo>
                  <a:pt x="2252" y="1033"/>
                  <a:pt x="2249" y="1034"/>
                  <a:pt x="2246" y="1034"/>
                </a:cubicBezTo>
                <a:cubicBezTo>
                  <a:pt x="2246" y="1040"/>
                  <a:pt x="2246" y="1040"/>
                  <a:pt x="2246" y="1040"/>
                </a:cubicBezTo>
                <a:cubicBezTo>
                  <a:pt x="2247" y="1040"/>
                  <a:pt x="2247" y="1041"/>
                  <a:pt x="2248" y="1041"/>
                </a:cubicBezTo>
                <a:cubicBezTo>
                  <a:pt x="2248" y="1042"/>
                  <a:pt x="2248" y="1042"/>
                  <a:pt x="2248" y="1042"/>
                </a:cubicBezTo>
                <a:cubicBezTo>
                  <a:pt x="2248" y="1042"/>
                  <a:pt x="2248" y="1042"/>
                  <a:pt x="2248" y="1042"/>
                </a:cubicBezTo>
                <a:cubicBezTo>
                  <a:pt x="2248" y="1044"/>
                  <a:pt x="2248" y="1044"/>
                  <a:pt x="2248" y="1044"/>
                </a:cubicBezTo>
                <a:cubicBezTo>
                  <a:pt x="2249" y="1044"/>
                  <a:pt x="2249" y="1044"/>
                  <a:pt x="2249" y="1044"/>
                </a:cubicBezTo>
                <a:cubicBezTo>
                  <a:pt x="2249" y="1045"/>
                  <a:pt x="2249" y="1045"/>
                  <a:pt x="2249" y="1045"/>
                </a:cubicBezTo>
                <a:cubicBezTo>
                  <a:pt x="2250" y="1046"/>
                  <a:pt x="2250" y="1046"/>
                  <a:pt x="2251" y="1047"/>
                </a:cubicBezTo>
                <a:cubicBezTo>
                  <a:pt x="2251" y="1048"/>
                  <a:pt x="2251" y="1048"/>
                  <a:pt x="2251" y="1048"/>
                </a:cubicBezTo>
                <a:cubicBezTo>
                  <a:pt x="2252" y="1049"/>
                  <a:pt x="2252" y="1049"/>
                  <a:pt x="2253" y="1049"/>
                </a:cubicBezTo>
                <a:cubicBezTo>
                  <a:pt x="2253" y="1050"/>
                  <a:pt x="2253" y="1050"/>
                  <a:pt x="2253" y="1050"/>
                </a:cubicBezTo>
                <a:cubicBezTo>
                  <a:pt x="2253" y="1050"/>
                  <a:pt x="2254" y="1051"/>
                  <a:pt x="2255" y="1051"/>
                </a:cubicBezTo>
                <a:cubicBezTo>
                  <a:pt x="2255" y="1052"/>
                  <a:pt x="2255" y="1052"/>
                  <a:pt x="2255" y="1052"/>
                </a:cubicBezTo>
                <a:cubicBezTo>
                  <a:pt x="2255" y="1053"/>
                  <a:pt x="2256" y="1053"/>
                  <a:pt x="2257" y="1053"/>
                </a:cubicBezTo>
                <a:cubicBezTo>
                  <a:pt x="2257" y="1054"/>
                  <a:pt x="2257" y="1055"/>
                  <a:pt x="2257" y="1055"/>
                </a:cubicBezTo>
                <a:cubicBezTo>
                  <a:pt x="2259" y="1055"/>
                  <a:pt x="2259" y="1055"/>
                  <a:pt x="2259" y="1055"/>
                </a:cubicBezTo>
                <a:cubicBezTo>
                  <a:pt x="2259" y="1056"/>
                  <a:pt x="2259" y="1056"/>
                  <a:pt x="2259" y="1056"/>
                </a:cubicBezTo>
                <a:cubicBezTo>
                  <a:pt x="2260" y="1056"/>
                  <a:pt x="2260" y="1056"/>
                  <a:pt x="2260" y="1056"/>
                </a:cubicBezTo>
                <a:cubicBezTo>
                  <a:pt x="2260" y="1056"/>
                  <a:pt x="2261" y="1057"/>
                  <a:pt x="2261" y="1057"/>
                </a:cubicBezTo>
                <a:cubicBezTo>
                  <a:pt x="2261" y="1057"/>
                  <a:pt x="2261" y="1057"/>
                  <a:pt x="2261" y="1057"/>
                </a:cubicBezTo>
                <a:cubicBezTo>
                  <a:pt x="2262" y="1058"/>
                  <a:pt x="2262" y="1059"/>
                  <a:pt x="2262" y="1060"/>
                </a:cubicBezTo>
                <a:cubicBezTo>
                  <a:pt x="2263" y="1061"/>
                  <a:pt x="2264" y="1061"/>
                  <a:pt x="2265" y="1062"/>
                </a:cubicBezTo>
                <a:cubicBezTo>
                  <a:pt x="2265" y="1062"/>
                  <a:pt x="2265" y="1063"/>
                  <a:pt x="2265" y="1063"/>
                </a:cubicBezTo>
                <a:cubicBezTo>
                  <a:pt x="2266" y="1063"/>
                  <a:pt x="2266" y="1063"/>
                  <a:pt x="2266" y="1063"/>
                </a:cubicBezTo>
                <a:cubicBezTo>
                  <a:pt x="2266" y="1065"/>
                  <a:pt x="2266" y="1065"/>
                  <a:pt x="2266" y="1065"/>
                </a:cubicBezTo>
                <a:cubicBezTo>
                  <a:pt x="2267" y="1065"/>
                  <a:pt x="2267" y="1065"/>
                  <a:pt x="2267" y="1065"/>
                </a:cubicBezTo>
                <a:cubicBezTo>
                  <a:pt x="2267" y="1066"/>
                  <a:pt x="2267" y="1066"/>
                  <a:pt x="2267" y="1066"/>
                </a:cubicBezTo>
                <a:cubicBezTo>
                  <a:pt x="2267" y="1066"/>
                  <a:pt x="2268" y="1067"/>
                  <a:pt x="2269" y="1067"/>
                </a:cubicBezTo>
                <a:cubicBezTo>
                  <a:pt x="2269" y="1069"/>
                  <a:pt x="2269" y="1071"/>
                  <a:pt x="2269" y="1072"/>
                </a:cubicBezTo>
                <a:cubicBezTo>
                  <a:pt x="2273" y="1073"/>
                  <a:pt x="2276" y="1075"/>
                  <a:pt x="2278" y="1077"/>
                </a:cubicBezTo>
                <a:cubicBezTo>
                  <a:pt x="2279" y="1079"/>
                  <a:pt x="2278" y="1082"/>
                  <a:pt x="2278" y="1084"/>
                </a:cubicBezTo>
                <a:cubicBezTo>
                  <a:pt x="2279" y="1084"/>
                  <a:pt x="2279" y="1084"/>
                  <a:pt x="2279" y="1084"/>
                </a:cubicBezTo>
                <a:cubicBezTo>
                  <a:pt x="2279" y="1086"/>
                  <a:pt x="2280" y="1087"/>
                  <a:pt x="2280" y="1088"/>
                </a:cubicBezTo>
                <a:cubicBezTo>
                  <a:pt x="2280" y="1088"/>
                  <a:pt x="2280" y="1088"/>
                  <a:pt x="2280" y="1088"/>
                </a:cubicBezTo>
                <a:cubicBezTo>
                  <a:pt x="2280" y="1090"/>
                  <a:pt x="2280" y="1090"/>
                  <a:pt x="2280" y="1090"/>
                </a:cubicBezTo>
                <a:cubicBezTo>
                  <a:pt x="2281" y="1090"/>
                  <a:pt x="2281" y="1090"/>
                  <a:pt x="2281" y="1090"/>
                </a:cubicBezTo>
                <a:cubicBezTo>
                  <a:pt x="2281" y="1092"/>
                  <a:pt x="2281" y="1092"/>
                  <a:pt x="2281" y="1092"/>
                </a:cubicBezTo>
                <a:cubicBezTo>
                  <a:pt x="2282" y="1092"/>
                  <a:pt x="2282" y="1092"/>
                  <a:pt x="2282" y="1092"/>
                </a:cubicBezTo>
                <a:cubicBezTo>
                  <a:pt x="2283" y="1093"/>
                  <a:pt x="2283" y="1094"/>
                  <a:pt x="2284" y="1094"/>
                </a:cubicBezTo>
                <a:cubicBezTo>
                  <a:pt x="2285" y="1096"/>
                  <a:pt x="2285" y="1097"/>
                  <a:pt x="2286" y="1098"/>
                </a:cubicBezTo>
                <a:cubicBezTo>
                  <a:pt x="2287" y="1098"/>
                  <a:pt x="2287" y="1098"/>
                  <a:pt x="2287" y="1098"/>
                </a:cubicBezTo>
                <a:cubicBezTo>
                  <a:pt x="2287" y="1099"/>
                  <a:pt x="2287" y="1099"/>
                  <a:pt x="2287" y="1099"/>
                </a:cubicBezTo>
                <a:cubicBezTo>
                  <a:pt x="2288" y="1100"/>
                  <a:pt x="2288" y="1100"/>
                  <a:pt x="2289" y="1101"/>
                </a:cubicBezTo>
                <a:cubicBezTo>
                  <a:pt x="2289" y="1101"/>
                  <a:pt x="2289" y="1101"/>
                  <a:pt x="2289" y="1101"/>
                </a:cubicBezTo>
                <a:cubicBezTo>
                  <a:pt x="2290" y="1101"/>
                  <a:pt x="2290" y="1101"/>
                  <a:pt x="2290" y="1101"/>
                </a:cubicBezTo>
                <a:cubicBezTo>
                  <a:pt x="2291" y="1102"/>
                  <a:pt x="2291" y="1102"/>
                  <a:pt x="2291" y="1103"/>
                </a:cubicBezTo>
                <a:cubicBezTo>
                  <a:pt x="2292" y="1103"/>
                  <a:pt x="2292" y="1103"/>
                  <a:pt x="2292" y="1103"/>
                </a:cubicBezTo>
                <a:cubicBezTo>
                  <a:pt x="2292" y="1104"/>
                  <a:pt x="2292" y="1104"/>
                  <a:pt x="2292" y="1104"/>
                </a:cubicBezTo>
                <a:cubicBezTo>
                  <a:pt x="2293" y="1105"/>
                  <a:pt x="2293" y="1105"/>
                  <a:pt x="2293" y="1105"/>
                </a:cubicBezTo>
                <a:cubicBezTo>
                  <a:pt x="2293" y="1107"/>
                  <a:pt x="2293" y="1107"/>
                  <a:pt x="2293" y="1107"/>
                </a:cubicBezTo>
                <a:cubicBezTo>
                  <a:pt x="2294" y="1107"/>
                  <a:pt x="2294" y="1107"/>
                  <a:pt x="2294" y="1107"/>
                </a:cubicBezTo>
                <a:cubicBezTo>
                  <a:pt x="2294" y="1108"/>
                  <a:pt x="2294" y="1108"/>
                  <a:pt x="2294" y="1108"/>
                </a:cubicBezTo>
                <a:cubicBezTo>
                  <a:pt x="2294" y="1108"/>
                  <a:pt x="2294" y="1108"/>
                  <a:pt x="2294" y="1108"/>
                </a:cubicBezTo>
                <a:cubicBezTo>
                  <a:pt x="2294" y="1109"/>
                  <a:pt x="2294" y="1109"/>
                  <a:pt x="2294" y="1109"/>
                </a:cubicBezTo>
                <a:cubicBezTo>
                  <a:pt x="2295" y="1109"/>
                  <a:pt x="2295" y="1109"/>
                  <a:pt x="2295" y="1109"/>
                </a:cubicBezTo>
                <a:cubicBezTo>
                  <a:pt x="2295" y="1110"/>
                  <a:pt x="2295" y="1111"/>
                  <a:pt x="2296" y="1112"/>
                </a:cubicBezTo>
                <a:cubicBezTo>
                  <a:pt x="2296" y="1112"/>
                  <a:pt x="2296" y="1112"/>
                  <a:pt x="2296" y="1112"/>
                </a:cubicBezTo>
                <a:cubicBezTo>
                  <a:pt x="2296" y="1113"/>
                  <a:pt x="2297" y="1113"/>
                  <a:pt x="2297" y="1114"/>
                </a:cubicBezTo>
                <a:cubicBezTo>
                  <a:pt x="2297" y="1114"/>
                  <a:pt x="2298" y="1114"/>
                  <a:pt x="2298" y="1115"/>
                </a:cubicBezTo>
                <a:cubicBezTo>
                  <a:pt x="2298" y="1120"/>
                  <a:pt x="2298" y="1120"/>
                  <a:pt x="2298" y="1120"/>
                </a:cubicBezTo>
                <a:cubicBezTo>
                  <a:pt x="2299" y="1120"/>
                  <a:pt x="2300" y="1121"/>
                  <a:pt x="2300" y="1121"/>
                </a:cubicBezTo>
                <a:cubicBezTo>
                  <a:pt x="2300" y="1123"/>
                  <a:pt x="2300" y="1123"/>
                  <a:pt x="2300" y="1123"/>
                </a:cubicBezTo>
                <a:cubicBezTo>
                  <a:pt x="2301" y="1123"/>
                  <a:pt x="2301" y="1124"/>
                  <a:pt x="2301" y="1124"/>
                </a:cubicBezTo>
                <a:cubicBezTo>
                  <a:pt x="2301" y="1125"/>
                  <a:pt x="2301" y="1125"/>
                  <a:pt x="2301" y="1125"/>
                </a:cubicBezTo>
                <a:cubicBezTo>
                  <a:pt x="2302" y="1125"/>
                  <a:pt x="2302" y="1125"/>
                  <a:pt x="2302" y="1125"/>
                </a:cubicBezTo>
                <a:cubicBezTo>
                  <a:pt x="2303" y="1126"/>
                  <a:pt x="2304" y="1130"/>
                  <a:pt x="2305" y="1131"/>
                </a:cubicBezTo>
                <a:cubicBezTo>
                  <a:pt x="2306" y="1131"/>
                  <a:pt x="2306" y="1131"/>
                  <a:pt x="2306" y="1131"/>
                </a:cubicBezTo>
                <a:cubicBezTo>
                  <a:pt x="2306" y="1132"/>
                  <a:pt x="2307" y="1134"/>
                  <a:pt x="2307" y="1135"/>
                </a:cubicBezTo>
                <a:cubicBezTo>
                  <a:pt x="2307" y="1135"/>
                  <a:pt x="2308" y="1135"/>
                  <a:pt x="2308" y="1136"/>
                </a:cubicBezTo>
                <a:cubicBezTo>
                  <a:pt x="2308" y="1138"/>
                  <a:pt x="2308" y="1138"/>
                  <a:pt x="2308" y="1138"/>
                </a:cubicBezTo>
                <a:cubicBezTo>
                  <a:pt x="2309" y="1138"/>
                  <a:pt x="2309" y="1138"/>
                  <a:pt x="2309" y="1138"/>
                </a:cubicBezTo>
                <a:cubicBezTo>
                  <a:pt x="2309" y="1140"/>
                  <a:pt x="2309" y="1140"/>
                  <a:pt x="2309" y="1140"/>
                </a:cubicBezTo>
                <a:cubicBezTo>
                  <a:pt x="2309" y="1140"/>
                  <a:pt x="2309" y="1140"/>
                  <a:pt x="2309" y="1140"/>
                </a:cubicBezTo>
                <a:cubicBezTo>
                  <a:pt x="2309" y="1141"/>
                  <a:pt x="2309" y="1141"/>
                  <a:pt x="2309" y="1141"/>
                </a:cubicBezTo>
                <a:cubicBezTo>
                  <a:pt x="2310" y="1142"/>
                  <a:pt x="2310" y="1142"/>
                  <a:pt x="2311" y="1142"/>
                </a:cubicBezTo>
                <a:cubicBezTo>
                  <a:pt x="2311" y="1143"/>
                  <a:pt x="2311" y="1144"/>
                  <a:pt x="2311" y="1145"/>
                </a:cubicBezTo>
                <a:cubicBezTo>
                  <a:pt x="2313" y="1146"/>
                  <a:pt x="2314" y="1146"/>
                  <a:pt x="2316" y="1147"/>
                </a:cubicBezTo>
                <a:cubicBezTo>
                  <a:pt x="2316" y="1147"/>
                  <a:pt x="2317" y="1148"/>
                  <a:pt x="2317" y="1149"/>
                </a:cubicBezTo>
                <a:cubicBezTo>
                  <a:pt x="2320" y="1149"/>
                  <a:pt x="2320" y="1149"/>
                  <a:pt x="2320" y="1149"/>
                </a:cubicBezTo>
                <a:cubicBezTo>
                  <a:pt x="2321" y="1151"/>
                  <a:pt x="2321" y="1151"/>
                  <a:pt x="2321" y="1151"/>
                </a:cubicBezTo>
                <a:cubicBezTo>
                  <a:pt x="2322" y="1152"/>
                  <a:pt x="2322" y="1152"/>
                  <a:pt x="2322" y="1152"/>
                </a:cubicBezTo>
                <a:cubicBezTo>
                  <a:pt x="2323" y="1152"/>
                  <a:pt x="2323" y="1152"/>
                  <a:pt x="2323" y="1152"/>
                </a:cubicBezTo>
                <a:cubicBezTo>
                  <a:pt x="2323" y="1152"/>
                  <a:pt x="2324" y="1153"/>
                  <a:pt x="2324" y="1153"/>
                </a:cubicBezTo>
                <a:cubicBezTo>
                  <a:pt x="2325" y="1154"/>
                  <a:pt x="2327" y="1155"/>
                  <a:pt x="2329" y="1155"/>
                </a:cubicBezTo>
                <a:cubicBezTo>
                  <a:pt x="2329" y="1154"/>
                  <a:pt x="2328" y="1153"/>
                  <a:pt x="2327" y="1152"/>
                </a:cubicBezTo>
                <a:close/>
                <a:moveTo>
                  <a:pt x="2355" y="1052"/>
                </a:moveTo>
                <a:cubicBezTo>
                  <a:pt x="2355" y="1056"/>
                  <a:pt x="2355" y="1056"/>
                  <a:pt x="2355" y="1056"/>
                </a:cubicBezTo>
                <a:cubicBezTo>
                  <a:pt x="2356" y="1056"/>
                  <a:pt x="2356" y="1055"/>
                  <a:pt x="2357" y="1055"/>
                </a:cubicBezTo>
                <a:cubicBezTo>
                  <a:pt x="2357" y="1053"/>
                  <a:pt x="2357" y="1053"/>
                  <a:pt x="2357" y="1053"/>
                </a:cubicBezTo>
                <a:cubicBezTo>
                  <a:pt x="2357" y="1053"/>
                  <a:pt x="2357" y="1053"/>
                  <a:pt x="2357" y="1053"/>
                </a:cubicBezTo>
                <a:cubicBezTo>
                  <a:pt x="2357" y="1052"/>
                  <a:pt x="2357" y="1052"/>
                  <a:pt x="2357" y="1052"/>
                </a:cubicBezTo>
                <a:lnTo>
                  <a:pt x="2355" y="1052"/>
                </a:lnTo>
                <a:close/>
                <a:moveTo>
                  <a:pt x="1508" y="1053"/>
                </a:moveTo>
                <a:cubicBezTo>
                  <a:pt x="1507" y="1054"/>
                  <a:pt x="1507" y="1055"/>
                  <a:pt x="1507" y="1056"/>
                </a:cubicBezTo>
                <a:cubicBezTo>
                  <a:pt x="1506" y="1056"/>
                  <a:pt x="1506" y="1056"/>
                  <a:pt x="1506" y="1056"/>
                </a:cubicBezTo>
                <a:cubicBezTo>
                  <a:pt x="1506" y="1057"/>
                  <a:pt x="1506" y="1057"/>
                  <a:pt x="1506" y="1057"/>
                </a:cubicBezTo>
                <a:cubicBezTo>
                  <a:pt x="1507" y="1057"/>
                  <a:pt x="1508" y="1057"/>
                  <a:pt x="1509" y="1057"/>
                </a:cubicBezTo>
                <a:cubicBezTo>
                  <a:pt x="1509" y="1056"/>
                  <a:pt x="1510" y="1055"/>
                  <a:pt x="1510" y="1053"/>
                </a:cubicBezTo>
                <a:lnTo>
                  <a:pt x="1508" y="1053"/>
                </a:lnTo>
                <a:close/>
                <a:moveTo>
                  <a:pt x="2255" y="1069"/>
                </a:moveTo>
                <a:cubicBezTo>
                  <a:pt x="2255" y="1067"/>
                  <a:pt x="2255" y="1067"/>
                  <a:pt x="2255" y="1067"/>
                </a:cubicBezTo>
                <a:cubicBezTo>
                  <a:pt x="2254" y="1066"/>
                  <a:pt x="2254" y="1066"/>
                  <a:pt x="2252" y="1065"/>
                </a:cubicBezTo>
                <a:cubicBezTo>
                  <a:pt x="2253" y="1066"/>
                  <a:pt x="2254" y="1068"/>
                  <a:pt x="2255" y="1069"/>
                </a:cubicBezTo>
                <a:close/>
                <a:moveTo>
                  <a:pt x="2527" y="1068"/>
                </a:moveTo>
                <a:cubicBezTo>
                  <a:pt x="2527" y="1072"/>
                  <a:pt x="2527" y="1072"/>
                  <a:pt x="2527" y="1072"/>
                </a:cubicBezTo>
                <a:cubicBezTo>
                  <a:pt x="2528" y="1072"/>
                  <a:pt x="2528" y="1072"/>
                  <a:pt x="2528" y="1072"/>
                </a:cubicBezTo>
                <a:cubicBezTo>
                  <a:pt x="2528" y="1073"/>
                  <a:pt x="2528" y="1074"/>
                  <a:pt x="2528" y="1075"/>
                </a:cubicBezTo>
                <a:cubicBezTo>
                  <a:pt x="2531" y="1075"/>
                  <a:pt x="2531" y="1075"/>
                  <a:pt x="2531" y="1075"/>
                </a:cubicBezTo>
                <a:cubicBezTo>
                  <a:pt x="2531" y="1074"/>
                  <a:pt x="2531" y="1074"/>
                  <a:pt x="2531" y="1074"/>
                </a:cubicBezTo>
                <a:cubicBezTo>
                  <a:pt x="2532" y="1074"/>
                  <a:pt x="2532" y="1074"/>
                  <a:pt x="2532" y="1074"/>
                </a:cubicBezTo>
                <a:cubicBezTo>
                  <a:pt x="2531" y="1073"/>
                  <a:pt x="2531" y="1072"/>
                  <a:pt x="2531" y="1070"/>
                </a:cubicBezTo>
                <a:cubicBezTo>
                  <a:pt x="2530" y="1070"/>
                  <a:pt x="2530" y="1070"/>
                  <a:pt x="2530" y="1070"/>
                </a:cubicBezTo>
                <a:cubicBezTo>
                  <a:pt x="2530" y="1070"/>
                  <a:pt x="2530" y="1070"/>
                  <a:pt x="2530" y="1070"/>
                </a:cubicBezTo>
                <a:cubicBezTo>
                  <a:pt x="2528" y="1069"/>
                  <a:pt x="2529" y="1068"/>
                  <a:pt x="2527" y="1068"/>
                </a:cubicBezTo>
                <a:close/>
                <a:moveTo>
                  <a:pt x="1007" y="1070"/>
                </a:moveTo>
                <a:cubicBezTo>
                  <a:pt x="1006" y="1070"/>
                  <a:pt x="1006" y="1070"/>
                  <a:pt x="1006" y="1070"/>
                </a:cubicBezTo>
                <a:cubicBezTo>
                  <a:pt x="1007" y="1071"/>
                  <a:pt x="1006" y="1070"/>
                  <a:pt x="1007" y="1070"/>
                </a:cubicBezTo>
                <a:close/>
                <a:moveTo>
                  <a:pt x="2518" y="1082"/>
                </a:moveTo>
                <a:cubicBezTo>
                  <a:pt x="2518" y="1085"/>
                  <a:pt x="2519" y="1086"/>
                  <a:pt x="2521" y="1088"/>
                </a:cubicBezTo>
                <a:cubicBezTo>
                  <a:pt x="2521" y="1089"/>
                  <a:pt x="2521" y="1089"/>
                  <a:pt x="2521" y="1089"/>
                </a:cubicBezTo>
                <a:cubicBezTo>
                  <a:pt x="2521" y="1089"/>
                  <a:pt x="2520" y="1089"/>
                  <a:pt x="2520" y="1090"/>
                </a:cubicBezTo>
                <a:cubicBezTo>
                  <a:pt x="2520" y="1091"/>
                  <a:pt x="2520" y="1092"/>
                  <a:pt x="2520" y="1093"/>
                </a:cubicBezTo>
                <a:cubicBezTo>
                  <a:pt x="2520" y="1093"/>
                  <a:pt x="2520" y="1093"/>
                  <a:pt x="2520" y="1093"/>
                </a:cubicBezTo>
                <a:cubicBezTo>
                  <a:pt x="2519" y="1095"/>
                  <a:pt x="2519" y="1095"/>
                  <a:pt x="2519" y="1096"/>
                </a:cubicBezTo>
                <a:cubicBezTo>
                  <a:pt x="2520" y="1097"/>
                  <a:pt x="2520" y="1097"/>
                  <a:pt x="2520" y="1099"/>
                </a:cubicBezTo>
                <a:cubicBezTo>
                  <a:pt x="2521" y="1099"/>
                  <a:pt x="2521" y="1099"/>
                  <a:pt x="2521" y="1099"/>
                </a:cubicBezTo>
                <a:cubicBezTo>
                  <a:pt x="2521" y="1100"/>
                  <a:pt x="2521" y="1100"/>
                  <a:pt x="2521" y="1100"/>
                </a:cubicBezTo>
                <a:cubicBezTo>
                  <a:pt x="2522" y="1101"/>
                  <a:pt x="2524" y="1102"/>
                  <a:pt x="2525" y="1103"/>
                </a:cubicBezTo>
                <a:cubicBezTo>
                  <a:pt x="2525" y="1103"/>
                  <a:pt x="2525" y="1103"/>
                  <a:pt x="2525" y="1103"/>
                </a:cubicBezTo>
                <a:cubicBezTo>
                  <a:pt x="2526" y="1103"/>
                  <a:pt x="2526" y="1103"/>
                  <a:pt x="2526" y="1103"/>
                </a:cubicBezTo>
                <a:cubicBezTo>
                  <a:pt x="2525" y="1102"/>
                  <a:pt x="2525" y="1102"/>
                  <a:pt x="2524" y="1100"/>
                </a:cubicBezTo>
                <a:cubicBezTo>
                  <a:pt x="2523" y="1100"/>
                  <a:pt x="2523" y="1100"/>
                  <a:pt x="2523" y="1100"/>
                </a:cubicBezTo>
                <a:cubicBezTo>
                  <a:pt x="2522" y="1098"/>
                  <a:pt x="2522" y="1097"/>
                  <a:pt x="2522" y="1093"/>
                </a:cubicBezTo>
                <a:cubicBezTo>
                  <a:pt x="2523" y="1093"/>
                  <a:pt x="2523" y="1092"/>
                  <a:pt x="2524" y="1092"/>
                </a:cubicBezTo>
                <a:cubicBezTo>
                  <a:pt x="2525" y="1090"/>
                  <a:pt x="2527" y="1093"/>
                  <a:pt x="2528" y="1093"/>
                </a:cubicBezTo>
                <a:cubicBezTo>
                  <a:pt x="2528" y="1094"/>
                  <a:pt x="2528" y="1094"/>
                  <a:pt x="2528" y="1094"/>
                </a:cubicBezTo>
                <a:cubicBezTo>
                  <a:pt x="2530" y="1094"/>
                  <a:pt x="2530" y="1094"/>
                  <a:pt x="2530" y="1094"/>
                </a:cubicBezTo>
                <a:cubicBezTo>
                  <a:pt x="2530" y="1092"/>
                  <a:pt x="2529" y="1091"/>
                  <a:pt x="2529" y="1089"/>
                </a:cubicBezTo>
                <a:cubicBezTo>
                  <a:pt x="2526" y="1089"/>
                  <a:pt x="2526" y="1089"/>
                  <a:pt x="2526" y="1089"/>
                </a:cubicBezTo>
                <a:cubicBezTo>
                  <a:pt x="2527" y="1087"/>
                  <a:pt x="2529" y="1086"/>
                  <a:pt x="2530" y="1085"/>
                </a:cubicBezTo>
                <a:cubicBezTo>
                  <a:pt x="2530" y="1083"/>
                  <a:pt x="2530" y="1083"/>
                  <a:pt x="2530" y="1082"/>
                </a:cubicBezTo>
                <a:cubicBezTo>
                  <a:pt x="2529" y="1082"/>
                  <a:pt x="2528" y="1082"/>
                  <a:pt x="2528" y="1082"/>
                </a:cubicBezTo>
                <a:cubicBezTo>
                  <a:pt x="2527" y="1083"/>
                  <a:pt x="2526" y="1084"/>
                  <a:pt x="2525" y="1084"/>
                </a:cubicBezTo>
                <a:cubicBezTo>
                  <a:pt x="2525" y="1086"/>
                  <a:pt x="2525" y="1086"/>
                  <a:pt x="2525" y="1086"/>
                </a:cubicBezTo>
                <a:cubicBezTo>
                  <a:pt x="2524" y="1086"/>
                  <a:pt x="2524" y="1086"/>
                  <a:pt x="2524" y="1086"/>
                </a:cubicBezTo>
                <a:cubicBezTo>
                  <a:pt x="2524" y="1084"/>
                  <a:pt x="2524" y="1082"/>
                  <a:pt x="2524" y="1080"/>
                </a:cubicBezTo>
                <a:cubicBezTo>
                  <a:pt x="2525" y="1080"/>
                  <a:pt x="2525" y="1080"/>
                  <a:pt x="2525" y="1080"/>
                </a:cubicBezTo>
                <a:cubicBezTo>
                  <a:pt x="2525" y="1079"/>
                  <a:pt x="2525" y="1078"/>
                  <a:pt x="2524" y="1078"/>
                </a:cubicBezTo>
                <a:cubicBezTo>
                  <a:pt x="2524" y="1078"/>
                  <a:pt x="2524" y="1078"/>
                  <a:pt x="2524" y="1078"/>
                </a:cubicBezTo>
                <a:cubicBezTo>
                  <a:pt x="2523" y="1076"/>
                  <a:pt x="2525" y="1075"/>
                  <a:pt x="2525" y="1075"/>
                </a:cubicBezTo>
                <a:cubicBezTo>
                  <a:pt x="2525" y="1075"/>
                  <a:pt x="2524" y="1073"/>
                  <a:pt x="2524" y="1072"/>
                </a:cubicBezTo>
                <a:cubicBezTo>
                  <a:pt x="2524" y="1072"/>
                  <a:pt x="2523" y="1072"/>
                  <a:pt x="2522" y="1072"/>
                </a:cubicBezTo>
                <a:cubicBezTo>
                  <a:pt x="2522" y="1073"/>
                  <a:pt x="2522" y="1073"/>
                  <a:pt x="2521" y="1074"/>
                </a:cubicBezTo>
                <a:cubicBezTo>
                  <a:pt x="2520" y="1074"/>
                  <a:pt x="2520" y="1074"/>
                  <a:pt x="2520" y="1074"/>
                </a:cubicBezTo>
                <a:cubicBezTo>
                  <a:pt x="2520" y="1076"/>
                  <a:pt x="2520" y="1076"/>
                  <a:pt x="2520" y="1076"/>
                </a:cubicBezTo>
                <a:cubicBezTo>
                  <a:pt x="2520" y="1076"/>
                  <a:pt x="2520" y="1076"/>
                  <a:pt x="2520" y="1076"/>
                </a:cubicBezTo>
                <a:cubicBezTo>
                  <a:pt x="2520" y="1078"/>
                  <a:pt x="2520" y="1078"/>
                  <a:pt x="2520" y="1078"/>
                </a:cubicBezTo>
                <a:cubicBezTo>
                  <a:pt x="2519" y="1078"/>
                  <a:pt x="2519" y="1078"/>
                  <a:pt x="2519" y="1078"/>
                </a:cubicBezTo>
                <a:cubicBezTo>
                  <a:pt x="2519" y="1080"/>
                  <a:pt x="2519" y="1081"/>
                  <a:pt x="2518" y="1082"/>
                </a:cubicBezTo>
                <a:close/>
                <a:moveTo>
                  <a:pt x="2303" y="1076"/>
                </a:moveTo>
                <a:cubicBezTo>
                  <a:pt x="2303" y="1074"/>
                  <a:pt x="2303" y="1074"/>
                  <a:pt x="2303" y="1074"/>
                </a:cubicBezTo>
                <a:cubicBezTo>
                  <a:pt x="2302" y="1074"/>
                  <a:pt x="2302" y="1074"/>
                  <a:pt x="2302" y="1074"/>
                </a:cubicBezTo>
                <a:cubicBezTo>
                  <a:pt x="2302" y="1076"/>
                  <a:pt x="2302" y="1076"/>
                  <a:pt x="2302" y="1076"/>
                </a:cubicBezTo>
                <a:cubicBezTo>
                  <a:pt x="2303" y="1076"/>
                  <a:pt x="2303" y="1076"/>
                  <a:pt x="2303" y="1076"/>
                </a:cubicBezTo>
                <a:cubicBezTo>
                  <a:pt x="2303" y="1076"/>
                  <a:pt x="2303" y="1076"/>
                  <a:pt x="2303" y="1076"/>
                </a:cubicBezTo>
                <a:close/>
                <a:moveTo>
                  <a:pt x="2307" y="1078"/>
                </a:moveTo>
                <a:cubicBezTo>
                  <a:pt x="2307" y="1080"/>
                  <a:pt x="2307" y="1080"/>
                  <a:pt x="2307" y="1080"/>
                </a:cubicBezTo>
                <a:cubicBezTo>
                  <a:pt x="2309" y="1080"/>
                  <a:pt x="2309" y="1080"/>
                  <a:pt x="2310" y="1081"/>
                </a:cubicBezTo>
                <a:cubicBezTo>
                  <a:pt x="2311" y="1081"/>
                  <a:pt x="2311" y="1081"/>
                  <a:pt x="2311" y="1081"/>
                </a:cubicBezTo>
                <a:cubicBezTo>
                  <a:pt x="2310" y="1078"/>
                  <a:pt x="2310" y="1078"/>
                  <a:pt x="2307" y="1078"/>
                </a:cubicBezTo>
                <a:close/>
                <a:moveTo>
                  <a:pt x="2267" y="1080"/>
                </a:moveTo>
                <a:cubicBezTo>
                  <a:pt x="2267" y="1079"/>
                  <a:pt x="2267" y="1079"/>
                  <a:pt x="2267" y="1079"/>
                </a:cubicBezTo>
                <a:cubicBezTo>
                  <a:pt x="2265" y="1079"/>
                  <a:pt x="2265" y="1079"/>
                  <a:pt x="2265" y="1079"/>
                </a:cubicBezTo>
                <a:cubicBezTo>
                  <a:pt x="2265" y="1080"/>
                  <a:pt x="2265" y="1080"/>
                  <a:pt x="2265" y="1080"/>
                </a:cubicBezTo>
                <a:cubicBezTo>
                  <a:pt x="2264" y="1080"/>
                  <a:pt x="2264" y="1080"/>
                  <a:pt x="2264" y="1080"/>
                </a:cubicBezTo>
                <a:cubicBezTo>
                  <a:pt x="2264" y="1081"/>
                  <a:pt x="2264" y="1081"/>
                  <a:pt x="2264" y="1081"/>
                </a:cubicBezTo>
                <a:cubicBezTo>
                  <a:pt x="2265" y="1081"/>
                  <a:pt x="2266" y="1082"/>
                  <a:pt x="2267" y="1082"/>
                </a:cubicBezTo>
                <a:cubicBezTo>
                  <a:pt x="2267" y="1084"/>
                  <a:pt x="2267" y="1084"/>
                  <a:pt x="2267" y="1084"/>
                </a:cubicBezTo>
                <a:cubicBezTo>
                  <a:pt x="2267" y="1084"/>
                  <a:pt x="2268" y="1084"/>
                  <a:pt x="2268" y="1084"/>
                </a:cubicBezTo>
                <a:cubicBezTo>
                  <a:pt x="2269" y="1085"/>
                  <a:pt x="2269" y="1086"/>
                  <a:pt x="2270" y="1087"/>
                </a:cubicBezTo>
                <a:cubicBezTo>
                  <a:pt x="2270" y="1088"/>
                  <a:pt x="2270" y="1088"/>
                  <a:pt x="2270" y="1088"/>
                </a:cubicBezTo>
                <a:cubicBezTo>
                  <a:pt x="2271" y="1088"/>
                  <a:pt x="2271" y="1088"/>
                  <a:pt x="2271" y="1088"/>
                </a:cubicBezTo>
                <a:cubicBezTo>
                  <a:pt x="2271" y="1084"/>
                  <a:pt x="2271" y="1084"/>
                  <a:pt x="2271" y="1084"/>
                </a:cubicBezTo>
                <a:cubicBezTo>
                  <a:pt x="2268" y="1083"/>
                  <a:pt x="2268" y="1082"/>
                  <a:pt x="2267" y="1080"/>
                </a:cubicBezTo>
                <a:close/>
                <a:moveTo>
                  <a:pt x="2451" y="1107"/>
                </a:moveTo>
                <a:cubicBezTo>
                  <a:pt x="2451" y="1108"/>
                  <a:pt x="2451" y="1109"/>
                  <a:pt x="2451" y="1111"/>
                </a:cubicBezTo>
                <a:cubicBezTo>
                  <a:pt x="2450" y="1111"/>
                  <a:pt x="2450" y="1111"/>
                  <a:pt x="2450" y="1111"/>
                </a:cubicBezTo>
                <a:cubicBezTo>
                  <a:pt x="2450" y="1118"/>
                  <a:pt x="2450" y="1118"/>
                  <a:pt x="2450" y="1118"/>
                </a:cubicBezTo>
                <a:cubicBezTo>
                  <a:pt x="2449" y="1118"/>
                  <a:pt x="2449" y="1118"/>
                  <a:pt x="2449" y="1118"/>
                </a:cubicBezTo>
                <a:cubicBezTo>
                  <a:pt x="2449" y="1122"/>
                  <a:pt x="2449" y="1122"/>
                  <a:pt x="2449" y="1122"/>
                </a:cubicBezTo>
                <a:cubicBezTo>
                  <a:pt x="2449" y="1122"/>
                  <a:pt x="2449" y="1122"/>
                  <a:pt x="2449" y="1122"/>
                </a:cubicBezTo>
                <a:cubicBezTo>
                  <a:pt x="2449" y="1124"/>
                  <a:pt x="2449" y="1124"/>
                  <a:pt x="2449" y="1124"/>
                </a:cubicBezTo>
                <a:cubicBezTo>
                  <a:pt x="2448" y="1124"/>
                  <a:pt x="2448" y="1124"/>
                  <a:pt x="2447" y="1124"/>
                </a:cubicBezTo>
                <a:cubicBezTo>
                  <a:pt x="2447" y="1129"/>
                  <a:pt x="2447" y="1129"/>
                  <a:pt x="2447" y="1129"/>
                </a:cubicBezTo>
                <a:cubicBezTo>
                  <a:pt x="2447" y="1129"/>
                  <a:pt x="2447" y="1129"/>
                  <a:pt x="2447" y="1129"/>
                </a:cubicBezTo>
                <a:cubicBezTo>
                  <a:pt x="2447" y="1129"/>
                  <a:pt x="2447" y="1133"/>
                  <a:pt x="2447" y="1135"/>
                </a:cubicBezTo>
                <a:cubicBezTo>
                  <a:pt x="2449" y="1135"/>
                  <a:pt x="2451" y="1135"/>
                  <a:pt x="2452" y="1136"/>
                </a:cubicBezTo>
                <a:cubicBezTo>
                  <a:pt x="2452" y="1137"/>
                  <a:pt x="2452" y="1138"/>
                  <a:pt x="2451" y="1139"/>
                </a:cubicBezTo>
                <a:cubicBezTo>
                  <a:pt x="2452" y="1139"/>
                  <a:pt x="2452" y="1139"/>
                  <a:pt x="2452" y="1139"/>
                </a:cubicBezTo>
                <a:cubicBezTo>
                  <a:pt x="2452" y="1140"/>
                  <a:pt x="2453" y="1141"/>
                  <a:pt x="2453" y="1142"/>
                </a:cubicBezTo>
                <a:cubicBezTo>
                  <a:pt x="2452" y="1142"/>
                  <a:pt x="2452" y="1143"/>
                  <a:pt x="2451" y="1143"/>
                </a:cubicBezTo>
                <a:cubicBezTo>
                  <a:pt x="2451" y="1144"/>
                  <a:pt x="2451" y="1144"/>
                  <a:pt x="2451" y="1144"/>
                </a:cubicBezTo>
                <a:cubicBezTo>
                  <a:pt x="2451" y="1144"/>
                  <a:pt x="2451" y="1144"/>
                  <a:pt x="2451" y="1144"/>
                </a:cubicBezTo>
                <a:cubicBezTo>
                  <a:pt x="2450" y="1146"/>
                  <a:pt x="2451" y="1145"/>
                  <a:pt x="2449" y="1146"/>
                </a:cubicBezTo>
                <a:cubicBezTo>
                  <a:pt x="2449" y="1149"/>
                  <a:pt x="2449" y="1154"/>
                  <a:pt x="2450" y="1156"/>
                </a:cubicBezTo>
                <a:cubicBezTo>
                  <a:pt x="2454" y="1156"/>
                  <a:pt x="2454" y="1156"/>
                  <a:pt x="2454" y="1156"/>
                </a:cubicBezTo>
                <a:cubicBezTo>
                  <a:pt x="2454" y="1155"/>
                  <a:pt x="2454" y="1155"/>
                  <a:pt x="2454" y="1155"/>
                </a:cubicBezTo>
                <a:cubicBezTo>
                  <a:pt x="2456" y="1155"/>
                  <a:pt x="2458" y="1155"/>
                  <a:pt x="2460" y="1155"/>
                </a:cubicBezTo>
                <a:cubicBezTo>
                  <a:pt x="2460" y="1151"/>
                  <a:pt x="2460" y="1151"/>
                  <a:pt x="2460" y="1151"/>
                </a:cubicBezTo>
                <a:cubicBezTo>
                  <a:pt x="2460" y="1151"/>
                  <a:pt x="2459" y="1151"/>
                  <a:pt x="2459" y="1150"/>
                </a:cubicBezTo>
                <a:cubicBezTo>
                  <a:pt x="2459" y="1150"/>
                  <a:pt x="2459" y="1150"/>
                  <a:pt x="2459" y="1150"/>
                </a:cubicBezTo>
                <a:cubicBezTo>
                  <a:pt x="2460" y="1149"/>
                  <a:pt x="2461" y="1148"/>
                  <a:pt x="2461" y="1147"/>
                </a:cubicBezTo>
                <a:cubicBezTo>
                  <a:pt x="2460" y="1146"/>
                  <a:pt x="2458" y="1142"/>
                  <a:pt x="2459" y="1141"/>
                </a:cubicBezTo>
                <a:cubicBezTo>
                  <a:pt x="2460" y="1141"/>
                  <a:pt x="2460" y="1140"/>
                  <a:pt x="2461" y="1140"/>
                </a:cubicBezTo>
                <a:cubicBezTo>
                  <a:pt x="2461" y="1137"/>
                  <a:pt x="2461" y="1135"/>
                  <a:pt x="2461" y="1132"/>
                </a:cubicBezTo>
                <a:cubicBezTo>
                  <a:pt x="2462" y="1132"/>
                  <a:pt x="2462" y="1132"/>
                  <a:pt x="2463" y="1131"/>
                </a:cubicBezTo>
                <a:cubicBezTo>
                  <a:pt x="2466" y="1131"/>
                  <a:pt x="2466" y="1131"/>
                  <a:pt x="2466" y="1131"/>
                </a:cubicBezTo>
                <a:cubicBezTo>
                  <a:pt x="2466" y="1132"/>
                  <a:pt x="2466" y="1132"/>
                  <a:pt x="2466" y="1132"/>
                </a:cubicBezTo>
                <a:cubicBezTo>
                  <a:pt x="2468" y="1134"/>
                  <a:pt x="2466" y="1136"/>
                  <a:pt x="2467" y="1140"/>
                </a:cubicBezTo>
                <a:cubicBezTo>
                  <a:pt x="2468" y="1140"/>
                  <a:pt x="2468" y="1140"/>
                  <a:pt x="2468" y="1140"/>
                </a:cubicBezTo>
                <a:cubicBezTo>
                  <a:pt x="2468" y="1141"/>
                  <a:pt x="2468" y="1141"/>
                  <a:pt x="2468" y="1141"/>
                </a:cubicBezTo>
                <a:cubicBezTo>
                  <a:pt x="2468" y="1141"/>
                  <a:pt x="2469" y="1141"/>
                  <a:pt x="2469" y="1141"/>
                </a:cubicBezTo>
                <a:cubicBezTo>
                  <a:pt x="2469" y="1143"/>
                  <a:pt x="2469" y="1143"/>
                  <a:pt x="2469" y="1143"/>
                </a:cubicBezTo>
                <a:cubicBezTo>
                  <a:pt x="2470" y="1143"/>
                  <a:pt x="2470" y="1143"/>
                  <a:pt x="2470" y="1143"/>
                </a:cubicBezTo>
                <a:cubicBezTo>
                  <a:pt x="2471" y="1146"/>
                  <a:pt x="2469" y="1149"/>
                  <a:pt x="2470" y="1150"/>
                </a:cubicBezTo>
                <a:cubicBezTo>
                  <a:pt x="2470" y="1151"/>
                  <a:pt x="2470" y="1151"/>
                  <a:pt x="2470" y="1151"/>
                </a:cubicBezTo>
                <a:cubicBezTo>
                  <a:pt x="2472" y="1151"/>
                  <a:pt x="2472" y="1151"/>
                  <a:pt x="2472" y="1151"/>
                </a:cubicBezTo>
                <a:cubicBezTo>
                  <a:pt x="2472" y="1151"/>
                  <a:pt x="2472" y="1151"/>
                  <a:pt x="2472" y="1151"/>
                </a:cubicBezTo>
                <a:cubicBezTo>
                  <a:pt x="2475" y="1151"/>
                  <a:pt x="2475" y="1151"/>
                  <a:pt x="2476" y="1150"/>
                </a:cubicBezTo>
                <a:cubicBezTo>
                  <a:pt x="2476" y="1149"/>
                  <a:pt x="2476" y="1147"/>
                  <a:pt x="2476" y="1146"/>
                </a:cubicBezTo>
                <a:cubicBezTo>
                  <a:pt x="2477" y="1146"/>
                  <a:pt x="2482" y="1146"/>
                  <a:pt x="2482" y="1145"/>
                </a:cubicBezTo>
                <a:cubicBezTo>
                  <a:pt x="2482" y="1145"/>
                  <a:pt x="2482" y="1145"/>
                  <a:pt x="2482" y="1145"/>
                </a:cubicBezTo>
                <a:cubicBezTo>
                  <a:pt x="2483" y="1145"/>
                  <a:pt x="2483" y="1145"/>
                  <a:pt x="2483" y="1145"/>
                </a:cubicBezTo>
                <a:cubicBezTo>
                  <a:pt x="2483" y="1143"/>
                  <a:pt x="2483" y="1143"/>
                  <a:pt x="2483" y="1143"/>
                </a:cubicBezTo>
                <a:cubicBezTo>
                  <a:pt x="2481" y="1142"/>
                  <a:pt x="2482" y="1142"/>
                  <a:pt x="2481" y="1141"/>
                </a:cubicBezTo>
                <a:cubicBezTo>
                  <a:pt x="2480" y="1141"/>
                  <a:pt x="2480" y="1141"/>
                  <a:pt x="2480" y="1141"/>
                </a:cubicBezTo>
                <a:cubicBezTo>
                  <a:pt x="2480" y="1140"/>
                  <a:pt x="2480" y="1140"/>
                  <a:pt x="2480" y="1140"/>
                </a:cubicBezTo>
                <a:cubicBezTo>
                  <a:pt x="2480" y="1140"/>
                  <a:pt x="2480" y="1140"/>
                  <a:pt x="2480" y="1140"/>
                </a:cubicBezTo>
                <a:cubicBezTo>
                  <a:pt x="2479" y="1139"/>
                  <a:pt x="2478" y="1138"/>
                  <a:pt x="2478" y="1136"/>
                </a:cubicBezTo>
                <a:cubicBezTo>
                  <a:pt x="2477" y="1136"/>
                  <a:pt x="2477" y="1136"/>
                  <a:pt x="2477" y="1136"/>
                </a:cubicBezTo>
                <a:cubicBezTo>
                  <a:pt x="2478" y="1135"/>
                  <a:pt x="2478" y="1135"/>
                  <a:pt x="2478" y="1133"/>
                </a:cubicBezTo>
                <a:cubicBezTo>
                  <a:pt x="2477" y="1133"/>
                  <a:pt x="2477" y="1133"/>
                  <a:pt x="2477" y="1133"/>
                </a:cubicBezTo>
                <a:cubicBezTo>
                  <a:pt x="2477" y="1131"/>
                  <a:pt x="2477" y="1131"/>
                  <a:pt x="2477" y="1131"/>
                </a:cubicBezTo>
                <a:cubicBezTo>
                  <a:pt x="2476" y="1131"/>
                  <a:pt x="2475" y="1131"/>
                  <a:pt x="2474" y="1130"/>
                </a:cubicBezTo>
                <a:cubicBezTo>
                  <a:pt x="2474" y="1130"/>
                  <a:pt x="2474" y="1130"/>
                  <a:pt x="2474" y="1130"/>
                </a:cubicBezTo>
                <a:cubicBezTo>
                  <a:pt x="2473" y="1129"/>
                  <a:pt x="2472" y="1126"/>
                  <a:pt x="2472" y="1124"/>
                </a:cubicBezTo>
                <a:cubicBezTo>
                  <a:pt x="2469" y="1123"/>
                  <a:pt x="2469" y="1122"/>
                  <a:pt x="2466" y="1121"/>
                </a:cubicBezTo>
                <a:cubicBezTo>
                  <a:pt x="2466" y="1120"/>
                  <a:pt x="2466" y="1120"/>
                  <a:pt x="2466" y="1120"/>
                </a:cubicBezTo>
                <a:cubicBezTo>
                  <a:pt x="2466" y="1120"/>
                  <a:pt x="2467" y="1119"/>
                  <a:pt x="2467" y="1119"/>
                </a:cubicBezTo>
                <a:cubicBezTo>
                  <a:pt x="2468" y="1119"/>
                  <a:pt x="2469" y="1120"/>
                  <a:pt x="2470" y="1120"/>
                </a:cubicBezTo>
                <a:cubicBezTo>
                  <a:pt x="2470" y="1119"/>
                  <a:pt x="2470" y="1119"/>
                  <a:pt x="2470" y="1119"/>
                </a:cubicBezTo>
                <a:cubicBezTo>
                  <a:pt x="2472" y="1119"/>
                  <a:pt x="2472" y="1119"/>
                  <a:pt x="2472" y="1119"/>
                </a:cubicBezTo>
                <a:cubicBezTo>
                  <a:pt x="2472" y="1118"/>
                  <a:pt x="2472" y="1118"/>
                  <a:pt x="2472" y="1118"/>
                </a:cubicBezTo>
                <a:cubicBezTo>
                  <a:pt x="2473" y="1118"/>
                  <a:pt x="2474" y="1118"/>
                  <a:pt x="2476" y="1117"/>
                </a:cubicBezTo>
                <a:cubicBezTo>
                  <a:pt x="2476" y="1117"/>
                  <a:pt x="2476" y="1117"/>
                  <a:pt x="2476" y="1117"/>
                </a:cubicBezTo>
                <a:cubicBezTo>
                  <a:pt x="2477" y="1117"/>
                  <a:pt x="2477" y="1117"/>
                  <a:pt x="2477" y="1117"/>
                </a:cubicBezTo>
                <a:cubicBezTo>
                  <a:pt x="2477" y="1116"/>
                  <a:pt x="2477" y="1115"/>
                  <a:pt x="2478" y="1115"/>
                </a:cubicBezTo>
                <a:cubicBezTo>
                  <a:pt x="2478" y="1115"/>
                  <a:pt x="2478" y="1115"/>
                  <a:pt x="2478" y="1115"/>
                </a:cubicBezTo>
                <a:cubicBezTo>
                  <a:pt x="2478" y="1113"/>
                  <a:pt x="2478" y="1113"/>
                  <a:pt x="2478" y="1113"/>
                </a:cubicBezTo>
                <a:cubicBezTo>
                  <a:pt x="2479" y="1113"/>
                  <a:pt x="2479" y="1113"/>
                  <a:pt x="2480" y="1113"/>
                </a:cubicBezTo>
                <a:cubicBezTo>
                  <a:pt x="2481" y="1111"/>
                  <a:pt x="2481" y="1111"/>
                  <a:pt x="2484" y="1111"/>
                </a:cubicBezTo>
                <a:cubicBezTo>
                  <a:pt x="2484" y="1110"/>
                  <a:pt x="2485" y="1109"/>
                  <a:pt x="2485" y="1107"/>
                </a:cubicBezTo>
                <a:cubicBezTo>
                  <a:pt x="2481" y="1108"/>
                  <a:pt x="2478" y="1108"/>
                  <a:pt x="2474" y="1108"/>
                </a:cubicBezTo>
                <a:cubicBezTo>
                  <a:pt x="2473" y="1108"/>
                  <a:pt x="2471" y="1107"/>
                  <a:pt x="2469" y="1107"/>
                </a:cubicBezTo>
                <a:cubicBezTo>
                  <a:pt x="2469" y="1109"/>
                  <a:pt x="2469" y="1109"/>
                  <a:pt x="2467" y="1110"/>
                </a:cubicBezTo>
                <a:cubicBezTo>
                  <a:pt x="2466" y="1111"/>
                  <a:pt x="2467" y="1110"/>
                  <a:pt x="2465" y="1111"/>
                </a:cubicBezTo>
                <a:cubicBezTo>
                  <a:pt x="2465" y="1109"/>
                  <a:pt x="2464" y="1109"/>
                  <a:pt x="2464" y="1107"/>
                </a:cubicBezTo>
                <a:cubicBezTo>
                  <a:pt x="2462" y="1107"/>
                  <a:pt x="2462" y="1107"/>
                  <a:pt x="2462" y="1107"/>
                </a:cubicBezTo>
                <a:cubicBezTo>
                  <a:pt x="2462" y="1107"/>
                  <a:pt x="2462" y="1107"/>
                  <a:pt x="2462" y="1107"/>
                </a:cubicBezTo>
                <a:cubicBezTo>
                  <a:pt x="2461" y="1106"/>
                  <a:pt x="2461" y="1106"/>
                  <a:pt x="2460" y="1106"/>
                </a:cubicBezTo>
                <a:cubicBezTo>
                  <a:pt x="2459" y="1101"/>
                  <a:pt x="2460" y="1098"/>
                  <a:pt x="2461" y="1093"/>
                </a:cubicBezTo>
                <a:cubicBezTo>
                  <a:pt x="2462" y="1093"/>
                  <a:pt x="2463" y="1094"/>
                  <a:pt x="2463" y="1093"/>
                </a:cubicBezTo>
                <a:cubicBezTo>
                  <a:pt x="2463" y="1093"/>
                  <a:pt x="2463" y="1093"/>
                  <a:pt x="2463" y="1093"/>
                </a:cubicBezTo>
                <a:cubicBezTo>
                  <a:pt x="2467" y="1093"/>
                  <a:pt x="2467" y="1093"/>
                  <a:pt x="2467" y="1093"/>
                </a:cubicBezTo>
                <a:cubicBezTo>
                  <a:pt x="2467" y="1093"/>
                  <a:pt x="2467" y="1092"/>
                  <a:pt x="2469" y="1092"/>
                </a:cubicBezTo>
                <a:cubicBezTo>
                  <a:pt x="2469" y="1093"/>
                  <a:pt x="2469" y="1093"/>
                  <a:pt x="2469" y="1093"/>
                </a:cubicBezTo>
                <a:cubicBezTo>
                  <a:pt x="2470" y="1093"/>
                  <a:pt x="2471" y="1093"/>
                  <a:pt x="2472" y="1093"/>
                </a:cubicBezTo>
                <a:cubicBezTo>
                  <a:pt x="2472" y="1093"/>
                  <a:pt x="2472" y="1093"/>
                  <a:pt x="2472" y="1093"/>
                </a:cubicBezTo>
                <a:cubicBezTo>
                  <a:pt x="2480" y="1093"/>
                  <a:pt x="2480" y="1093"/>
                  <a:pt x="2480" y="1093"/>
                </a:cubicBezTo>
                <a:cubicBezTo>
                  <a:pt x="2480" y="1093"/>
                  <a:pt x="2480" y="1093"/>
                  <a:pt x="2480" y="1093"/>
                </a:cubicBezTo>
                <a:cubicBezTo>
                  <a:pt x="2483" y="1093"/>
                  <a:pt x="2483" y="1093"/>
                  <a:pt x="2483" y="1093"/>
                </a:cubicBezTo>
                <a:cubicBezTo>
                  <a:pt x="2483" y="1094"/>
                  <a:pt x="2483" y="1094"/>
                  <a:pt x="2483" y="1094"/>
                </a:cubicBezTo>
                <a:cubicBezTo>
                  <a:pt x="2484" y="1094"/>
                  <a:pt x="2484" y="1094"/>
                  <a:pt x="2484" y="1094"/>
                </a:cubicBezTo>
                <a:cubicBezTo>
                  <a:pt x="2484" y="1095"/>
                  <a:pt x="2484" y="1095"/>
                  <a:pt x="2484" y="1095"/>
                </a:cubicBezTo>
                <a:cubicBezTo>
                  <a:pt x="2486" y="1095"/>
                  <a:pt x="2486" y="1094"/>
                  <a:pt x="2486" y="1094"/>
                </a:cubicBezTo>
                <a:cubicBezTo>
                  <a:pt x="2488" y="1094"/>
                  <a:pt x="2489" y="1095"/>
                  <a:pt x="2491" y="1095"/>
                </a:cubicBezTo>
                <a:cubicBezTo>
                  <a:pt x="2491" y="1093"/>
                  <a:pt x="2491" y="1093"/>
                  <a:pt x="2491" y="1093"/>
                </a:cubicBezTo>
                <a:cubicBezTo>
                  <a:pt x="2492" y="1093"/>
                  <a:pt x="2493" y="1093"/>
                  <a:pt x="2494" y="1093"/>
                </a:cubicBezTo>
                <a:cubicBezTo>
                  <a:pt x="2495" y="1089"/>
                  <a:pt x="2497" y="1087"/>
                  <a:pt x="2499" y="1086"/>
                </a:cubicBezTo>
                <a:cubicBezTo>
                  <a:pt x="2499" y="1084"/>
                  <a:pt x="2500" y="1082"/>
                  <a:pt x="2500" y="1081"/>
                </a:cubicBezTo>
                <a:cubicBezTo>
                  <a:pt x="2499" y="1080"/>
                  <a:pt x="2499" y="1081"/>
                  <a:pt x="2499" y="1080"/>
                </a:cubicBezTo>
                <a:cubicBezTo>
                  <a:pt x="2497" y="1080"/>
                  <a:pt x="2497" y="1080"/>
                  <a:pt x="2497" y="1080"/>
                </a:cubicBezTo>
                <a:cubicBezTo>
                  <a:pt x="2497" y="1081"/>
                  <a:pt x="2496" y="1081"/>
                  <a:pt x="2496" y="1082"/>
                </a:cubicBezTo>
                <a:cubicBezTo>
                  <a:pt x="2495" y="1083"/>
                  <a:pt x="2494" y="1083"/>
                  <a:pt x="2493" y="1083"/>
                </a:cubicBezTo>
                <a:cubicBezTo>
                  <a:pt x="2493" y="1085"/>
                  <a:pt x="2493" y="1085"/>
                  <a:pt x="2493" y="1085"/>
                </a:cubicBezTo>
                <a:cubicBezTo>
                  <a:pt x="2493" y="1085"/>
                  <a:pt x="2492" y="1085"/>
                  <a:pt x="2492" y="1086"/>
                </a:cubicBezTo>
                <a:cubicBezTo>
                  <a:pt x="2492" y="1086"/>
                  <a:pt x="2492" y="1086"/>
                  <a:pt x="2492" y="1086"/>
                </a:cubicBezTo>
                <a:cubicBezTo>
                  <a:pt x="2490" y="1086"/>
                  <a:pt x="2490" y="1086"/>
                  <a:pt x="2490" y="1086"/>
                </a:cubicBezTo>
                <a:cubicBezTo>
                  <a:pt x="2490" y="1087"/>
                  <a:pt x="2490" y="1087"/>
                  <a:pt x="2490" y="1087"/>
                </a:cubicBezTo>
                <a:cubicBezTo>
                  <a:pt x="2488" y="1087"/>
                  <a:pt x="2488" y="1087"/>
                  <a:pt x="2488" y="1087"/>
                </a:cubicBezTo>
                <a:cubicBezTo>
                  <a:pt x="2488" y="1088"/>
                  <a:pt x="2488" y="1088"/>
                  <a:pt x="2488" y="1088"/>
                </a:cubicBezTo>
                <a:cubicBezTo>
                  <a:pt x="2481" y="1088"/>
                  <a:pt x="2481" y="1088"/>
                  <a:pt x="2481" y="1088"/>
                </a:cubicBezTo>
                <a:cubicBezTo>
                  <a:pt x="2480" y="1088"/>
                  <a:pt x="2479" y="1088"/>
                  <a:pt x="2478" y="1088"/>
                </a:cubicBezTo>
                <a:cubicBezTo>
                  <a:pt x="2478" y="1088"/>
                  <a:pt x="2478" y="1088"/>
                  <a:pt x="2478" y="1088"/>
                </a:cubicBezTo>
                <a:cubicBezTo>
                  <a:pt x="2471" y="1088"/>
                  <a:pt x="2471" y="1088"/>
                  <a:pt x="2471" y="1088"/>
                </a:cubicBezTo>
                <a:cubicBezTo>
                  <a:pt x="2471" y="1087"/>
                  <a:pt x="2471" y="1087"/>
                  <a:pt x="2470" y="1086"/>
                </a:cubicBezTo>
                <a:cubicBezTo>
                  <a:pt x="2470" y="1086"/>
                  <a:pt x="2469" y="1087"/>
                  <a:pt x="2469" y="1087"/>
                </a:cubicBezTo>
                <a:cubicBezTo>
                  <a:pt x="2468" y="1086"/>
                  <a:pt x="2468" y="1086"/>
                  <a:pt x="2468" y="1084"/>
                </a:cubicBezTo>
                <a:cubicBezTo>
                  <a:pt x="2463" y="1084"/>
                  <a:pt x="2462" y="1086"/>
                  <a:pt x="2459" y="1086"/>
                </a:cubicBezTo>
                <a:cubicBezTo>
                  <a:pt x="2459" y="1088"/>
                  <a:pt x="2459" y="1088"/>
                  <a:pt x="2459" y="1088"/>
                </a:cubicBezTo>
                <a:cubicBezTo>
                  <a:pt x="2459" y="1087"/>
                  <a:pt x="2458" y="1087"/>
                  <a:pt x="2457" y="1087"/>
                </a:cubicBezTo>
                <a:cubicBezTo>
                  <a:pt x="2456" y="1089"/>
                  <a:pt x="2455" y="1090"/>
                  <a:pt x="2454" y="1092"/>
                </a:cubicBezTo>
                <a:cubicBezTo>
                  <a:pt x="2453" y="1092"/>
                  <a:pt x="2453" y="1092"/>
                  <a:pt x="2453" y="1092"/>
                </a:cubicBezTo>
                <a:cubicBezTo>
                  <a:pt x="2453" y="1095"/>
                  <a:pt x="2453" y="1095"/>
                  <a:pt x="2453" y="1095"/>
                </a:cubicBezTo>
                <a:cubicBezTo>
                  <a:pt x="2454" y="1095"/>
                  <a:pt x="2454" y="1095"/>
                  <a:pt x="2454" y="1095"/>
                </a:cubicBezTo>
                <a:cubicBezTo>
                  <a:pt x="2454" y="1096"/>
                  <a:pt x="2453" y="1097"/>
                  <a:pt x="2453" y="1097"/>
                </a:cubicBezTo>
                <a:cubicBezTo>
                  <a:pt x="2453" y="1100"/>
                  <a:pt x="2455" y="1103"/>
                  <a:pt x="2453" y="1105"/>
                </a:cubicBezTo>
                <a:cubicBezTo>
                  <a:pt x="2453" y="1107"/>
                  <a:pt x="2453" y="1107"/>
                  <a:pt x="2451" y="1107"/>
                </a:cubicBezTo>
                <a:close/>
                <a:moveTo>
                  <a:pt x="2311" y="1086"/>
                </a:moveTo>
                <a:cubicBezTo>
                  <a:pt x="2310" y="1083"/>
                  <a:pt x="2310" y="1083"/>
                  <a:pt x="2308" y="1082"/>
                </a:cubicBezTo>
                <a:cubicBezTo>
                  <a:pt x="2308" y="1085"/>
                  <a:pt x="2308" y="1085"/>
                  <a:pt x="2308" y="1085"/>
                </a:cubicBezTo>
                <a:cubicBezTo>
                  <a:pt x="2309" y="1085"/>
                  <a:pt x="2309" y="1085"/>
                  <a:pt x="2309" y="1085"/>
                </a:cubicBezTo>
                <a:cubicBezTo>
                  <a:pt x="2309" y="1086"/>
                  <a:pt x="2309" y="1086"/>
                  <a:pt x="2309" y="1086"/>
                </a:cubicBezTo>
                <a:lnTo>
                  <a:pt x="2311" y="1086"/>
                </a:lnTo>
                <a:close/>
                <a:moveTo>
                  <a:pt x="2325" y="1082"/>
                </a:moveTo>
                <a:cubicBezTo>
                  <a:pt x="2325" y="1084"/>
                  <a:pt x="2325" y="1084"/>
                  <a:pt x="2325" y="1084"/>
                </a:cubicBezTo>
                <a:cubicBezTo>
                  <a:pt x="2327" y="1084"/>
                  <a:pt x="2327" y="1084"/>
                  <a:pt x="2327" y="1084"/>
                </a:cubicBezTo>
                <a:cubicBezTo>
                  <a:pt x="2327" y="1082"/>
                  <a:pt x="2327" y="1082"/>
                  <a:pt x="2327" y="1082"/>
                </a:cubicBezTo>
                <a:lnTo>
                  <a:pt x="2325" y="1082"/>
                </a:lnTo>
                <a:close/>
                <a:moveTo>
                  <a:pt x="1016" y="1095"/>
                </a:moveTo>
                <a:cubicBezTo>
                  <a:pt x="1016" y="1093"/>
                  <a:pt x="1015" y="1093"/>
                  <a:pt x="1015" y="1092"/>
                </a:cubicBezTo>
                <a:cubicBezTo>
                  <a:pt x="1014" y="1092"/>
                  <a:pt x="1012" y="1093"/>
                  <a:pt x="1011" y="1093"/>
                </a:cubicBezTo>
                <a:cubicBezTo>
                  <a:pt x="1011" y="1093"/>
                  <a:pt x="1011" y="1093"/>
                  <a:pt x="1011" y="1093"/>
                </a:cubicBezTo>
                <a:cubicBezTo>
                  <a:pt x="1010" y="1094"/>
                  <a:pt x="1010" y="1094"/>
                  <a:pt x="1009" y="1095"/>
                </a:cubicBezTo>
                <a:cubicBezTo>
                  <a:pt x="1010" y="1095"/>
                  <a:pt x="1010" y="1095"/>
                  <a:pt x="1010" y="1095"/>
                </a:cubicBezTo>
                <a:cubicBezTo>
                  <a:pt x="1010" y="1095"/>
                  <a:pt x="1010" y="1095"/>
                  <a:pt x="1010" y="1095"/>
                </a:cubicBezTo>
                <a:cubicBezTo>
                  <a:pt x="1008" y="1096"/>
                  <a:pt x="1007" y="1097"/>
                  <a:pt x="1005" y="1098"/>
                </a:cubicBezTo>
                <a:cubicBezTo>
                  <a:pt x="1005" y="1099"/>
                  <a:pt x="1004" y="1100"/>
                  <a:pt x="1004" y="1101"/>
                </a:cubicBezTo>
                <a:cubicBezTo>
                  <a:pt x="1003" y="1102"/>
                  <a:pt x="1003" y="1102"/>
                  <a:pt x="1002" y="1103"/>
                </a:cubicBezTo>
                <a:cubicBezTo>
                  <a:pt x="1002" y="1106"/>
                  <a:pt x="1002" y="1109"/>
                  <a:pt x="1003" y="1111"/>
                </a:cubicBezTo>
                <a:cubicBezTo>
                  <a:pt x="1003" y="1111"/>
                  <a:pt x="1003" y="1111"/>
                  <a:pt x="1003" y="1111"/>
                </a:cubicBezTo>
                <a:cubicBezTo>
                  <a:pt x="1004" y="1112"/>
                  <a:pt x="1005" y="1113"/>
                  <a:pt x="1005" y="1114"/>
                </a:cubicBezTo>
                <a:cubicBezTo>
                  <a:pt x="1008" y="1114"/>
                  <a:pt x="1008" y="1114"/>
                  <a:pt x="1008" y="1114"/>
                </a:cubicBezTo>
                <a:cubicBezTo>
                  <a:pt x="1008" y="1113"/>
                  <a:pt x="1008" y="1113"/>
                  <a:pt x="1008" y="1113"/>
                </a:cubicBezTo>
                <a:cubicBezTo>
                  <a:pt x="1010" y="1113"/>
                  <a:pt x="1012" y="1113"/>
                  <a:pt x="1015" y="1113"/>
                </a:cubicBezTo>
                <a:cubicBezTo>
                  <a:pt x="1015" y="1113"/>
                  <a:pt x="1015" y="1112"/>
                  <a:pt x="1015" y="1112"/>
                </a:cubicBezTo>
                <a:cubicBezTo>
                  <a:pt x="1016" y="1112"/>
                  <a:pt x="1017" y="1111"/>
                  <a:pt x="1018" y="1111"/>
                </a:cubicBezTo>
                <a:cubicBezTo>
                  <a:pt x="1018" y="1109"/>
                  <a:pt x="1018" y="1110"/>
                  <a:pt x="1020" y="1109"/>
                </a:cubicBezTo>
                <a:cubicBezTo>
                  <a:pt x="1020" y="1108"/>
                  <a:pt x="1020" y="1107"/>
                  <a:pt x="1021" y="1106"/>
                </a:cubicBezTo>
                <a:cubicBezTo>
                  <a:pt x="1021" y="1106"/>
                  <a:pt x="1021" y="1106"/>
                  <a:pt x="1022" y="1105"/>
                </a:cubicBezTo>
                <a:cubicBezTo>
                  <a:pt x="1023" y="1103"/>
                  <a:pt x="1021" y="1102"/>
                  <a:pt x="1022" y="1100"/>
                </a:cubicBezTo>
                <a:cubicBezTo>
                  <a:pt x="1022" y="1097"/>
                  <a:pt x="1022" y="1097"/>
                  <a:pt x="1022" y="1097"/>
                </a:cubicBezTo>
                <a:cubicBezTo>
                  <a:pt x="1021" y="1097"/>
                  <a:pt x="1021" y="1097"/>
                  <a:pt x="1021" y="1097"/>
                </a:cubicBezTo>
                <a:cubicBezTo>
                  <a:pt x="1021" y="1096"/>
                  <a:pt x="1021" y="1096"/>
                  <a:pt x="1021" y="1096"/>
                </a:cubicBezTo>
                <a:cubicBezTo>
                  <a:pt x="1020" y="1096"/>
                  <a:pt x="1019" y="1097"/>
                  <a:pt x="1017" y="1097"/>
                </a:cubicBezTo>
                <a:cubicBezTo>
                  <a:pt x="1016" y="1097"/>
                  <a:pt x="1016" y="1096"/>
                  <a:pt x="1015" y="1096"/>
                </a:cubicBezTo>
                <a:cubicBezTo>
                  <a:pt x="1015" y="1095"/>
                  <a:pt x="1015" y="1095"/>
                  <a:pt x="1016" y="1095"/>
                </a:cubicBezTo>
                <a:close/>
                <a:moveTo>
                  <a:pt x="2552" y="1101"/>
                </a:moveTo>
                <a:cubicBezTo>
                  <a:pt x="2552" y="1100"/>
                  <a:pt x="2552" y="1100"/>
                  <a:pt x="2552" y="1100"/>
                </a:cubicBezTo>
                <a:cubicBezTo>
                  <a:pt x="2551" y="1100"/>
                  <a:pt x="2551" y="1099"/>
                  <a:pt x="2551" y="1099"/>
                </a:cubicBezTo>
                <a:cubicBezTo>
                  <a:pt x="2547" y="1099"/>
                  <a:pt x="2547" y="1099"/>
                  <a:pt x="2547" y="1099"/>
                </a:cubicBezTo>
                <a:cubicBezTo>
                  <a:pt x="2547" y="1099"/>
                  <a:pt x="2547" y="1099"/>
                  <a:pt x="2547" y="1098"/>
                </a:cubicBezTo>
                <a:cubicBezTo>
                  <a:pt x="2546" y="1098"/>
                  <a:pt x="2545" y="1099"/>
                  <a:pt x="2545" y="1099"/>
                </a:cubicBezTo>
                <a:cubicBezTo>
                  <a:pt x="2545" y="1099"/>
                  <a:pt x="2545" y="1099"/>
                  <a:pt x="2545" y="1099"/>
                </a:cubicBezTo>
                <a:cubicBezTo>
                  <a:pt x="2542" y="1099"/>
                  <a:pt x="2542" y="1099"/>
                  <a:pt x="2542" y="1099"/>
                </a:cubicBezTo>
                <a:cubicBezTo>
                  <a:pt x="2542" y="1100"/>
                  <a:pt x="2542" y="1100"/>
                  <a:pt x="2542" y="1100"/>
                </a:cubicBezTo>
                <a:cubicBezTo>
                  <a:pt x="2541" y="1100"/>
                  <a:pt x="2541" y="1100"/>
                  <a:pt x="2541" y="1100"/>
                </a:cubicBezTo>
                <a:cubicBezTo>
                  <a:pt x="2543" y="1102"/>
                  <a:pt x="2543" y="1100"/>
                  <a:pt x="2545" y="1101"/>
                </a:cubicBezTo>
                <a:cubicBezTo>
                  <a:pt x="2545" y="1102"/>
                  <a:pt x="2545" y="1102"/>
                  <a:pt x="2545" y="1102"/>
                </a:cubicBezTo>
                <a:cubicBezTo>
                  <a:pt x="2547" y="1102"/>
                  <a:pt x="2551" y="1103"/>
                  <a:pt x="2552" y="1101"/>
                </a:cubicBezTo>
                <a:close/>
                <a:moveTo>
                  <a:pt x="997" y="1100"/>
                </a:moveTo>
                <a:cubicBezTo>
                  <a:pt x="998" y="1100"/>
                  <a:pt x="997" y="1100"/>
                  <a:pt x="998" y="1099"/>
                </a:cubicBezTo>
                <a:cubicBezTo>
                  <a:pt x="996" y="1099"/>
                  <a:pt x="996" y="1099"/>
                  <a:pt x="996" y="1099"/>
                </a:cubicBezTo>
                <a:cubicBezTo>
                  <a:pt x="996" y="1100"/>
                  <a:pt x="996" y="1100"/>
                  <a:pt x="996" y="1101"/>
                </a:cubicBezTo>
                <a:cubicBezTo>
                  <a:pt x="997" y="1101"/>
                  <a:pt x="996" y="1100"/>
                  <a:pt x="997" y="1100"/>
                </a:cubicBezTo>
                <a:close/>
                <a:moveTo>
                  <a:pt x="2321" y="1103"/>
                </a:moveTo>
                <a:cubicBezTo>
                  <a:pt x="2321" y="1102"/>
                  <a:pt x="2321" y="1102"/>
                  <a:pt x="2321" y="1102"/>
                </a:cubicBezTo>
                <a:cubicBezTo>
                  <a:pt x="2321" y="1102"/>
                  <a:pt x="2321" y="1102"/>
                  <a:pt x="2321" y="1102"/>
                </a:cubicBezTo>
                <a:cubicBezTo>
                  <a:pt x="2321" y="1101"/>
                  <a:pt x="2321" y="1101"/>
                  <a:pt x="2321" y="1101"/>
                </a:cubicBezTo>
                <a:cubicBezTo>
                  <a:pt x="2321" y="1101"/>
                  <a:pt x="2320" y="1101"/>
                  <a:pt x="2320" y="1101"/>
                </a:cubicBezTo>
                <a:cubicBezTo>
                  <a:pt x="2320" y="1103"/>
                  <a:pt x="2320" y="1103"/>
                  <a:pt x="2320" y="1103"/>
                </a:cubicBezTo>
                <a:lnTo>
                  <a:pt x="2321" y="1103"/>
                </a:lnTo>
                <a:close/>
                <a:moveTo>
                  <a:pt x="2522" y="1105"/>
                </a:moveTo>
                <a:cubicBezTo>
                  <a:pt x="2520" y="1104"/>
                  <a:pt x="2520" y="1104"/>
                  <a:pt x="2520" y="1102"/>
                </a:cubicBezTo>
                <a:cubicBezTo>
                  <a:pt x="2519" y="1102"/>
                  <a:pt x="2519" y="1102"/>
                  <a:pt x="2519" y="1102"/>
                </a:cubicBezTo>
                <a:cubicBezTo>
                  <a:pt x="2519" y="1107"/>
                  <a:pt x="2519" y="1107"/>
                  <a:pt x="2519" y="1107"/>
                </a:cubicBezTo>
                <a:cubicBezTo>
                  <a:pt x="2520" y="1106"/>
                  <a:pt x="2521" y="1106"/>
                  <a:pt x="2522" y="1106"/>
                </a:cubicBezTo>
                <a:lnTo>
                  <a:pt x="2522" y="1105"/>
                </a:lnTo>
                <a:close/>
                <a:moveTo>
                  <a:pt x="998" y="1104"/>
                </a:moveTo>
                <a:cubicBezTo>
                  <a:pt x="999" y="1104"/>
                  <a:pt x="999" y="1104"/>
                  <a:pt x="999" y="1104"/>
                </a:cubicBezTo>
                <a:cubicBezTo>
                  <a:pt x="998" y="1103"/>
                  <a:pt x="999" y="1103"/>
                  <a:pt x="998" y="1103"/>
                </a:cubicBezTo>
                <a:lnTo>
                  <a:pt x="998" y="1104"/>
                </a:lnTo>
                <a:close/>
                <a:moveTo>
                  <a:pt x="2674" y="1153"/>
                </a:moveTo>
                <a:cubicBezTo>
                  <a:pt x="2674" y="1153"/>
                  <a:pt x="2675" y="1153"/>
                  <a:pt x="2674" y="1152"/>
                </a:cubicBezTo>
                <a:cubicBezTo>
                  <a:pt x="2674" y="1152"/>
                  <a:pt x="2674" y="1152"/>
                  <a:pt x="2674" y="1152"/>
                </a:cubicBezTo>
                <a:cubicBezTo>
                  <a:pt x="2673" y="1151"/>
                  <a:pt x="2673" y="1149"/>
                  <a:pt x="2672" y="1148"/>
                </a:cubicBezTo>
                <a:cubicBezTo>
                  <a:pt x="2672" y="1148"/>
                  <a:pt x="2671" y="1148"/>
                  <a:pt x="2671" y="1147"/>
                </a:cubicBezTo>
                <a:cubicBezTo>
                  <a:pt x="2671" y="1146"/>
                  <a:pt x="2671" y="1146"/>
                  <a:pt x="2671" y="1146"/>
                </a:cubicBezTo>
                <a:cubicBezTo>
                  <a:pt x="2671" y="1146"/>
                  <a:pt x="2670" y="1146"/>
                  <a:pt x="2670" y="1145"/>
                </a:cubicBezTo>
                <a:cubicBezTo>
                  <a:pt x="2669" y="1144"/>
                  <a:pt x="2669" y="1144"/>
                  <a:pt x="2669" y="1144"/>
                </a:cubicBezTo>
                <a:cubicBezTo>
                  <a:pt x="2665" y="1144"/>
                  <a:pt x="2665" y="1144"/>
                  <a:pt x="2665" y="1144"/>
                </a:cubicBezTo>
                <a:cubicBezTo>
                  <a:pt x="2664" y="1143"/>
                  <a:pt x="2663" y="1142"/>
                  <a:pt x="2662" y="1141"/>
                </a:cubicBezTo>
                <a:cubicBezTo>
                  <a:pt x="2662" y="1141"/>
                  <a:pt x="2662" y="1141"/>
                  <a:pt x="2662" y="1141"/>
                </a:cubicBezTo>
                <a:cubicBezTo>
                  <a:pt x="2662" y="1140"/>
                  <a:pt x="2661" y="1140"/>
                  <a:pt x="2661" y="1139"/>
                </a:cubicBezTo>
                <a:cubicBezTo>
                  <a:pt x="2657" y="1139"/>
                  <a:pt x="2657" y="1139"/>
                  <a:pt x="2657" y="1139"/>
                </a:cubicBezTo>
                <a:cubicBezTo>
                  <a:pt x="2657" y="1138"/>
                  <a:pt x="2656" y="1138"/>
                  <a:pt x="2656" y="1137"/>
                </a:cubicBezTo>
                <a:cubicBezTo>
                  <a:pt x="2655" y="1137"/>
                  <a:pt x="2655" y="1137"/>
                  <a:pt x="2655" y="1137"/>
                </a:cubicBezTo>
                <a:cubicBezTo>
                  <a:pt x="2655" y="1136"/>
                  <a:pt x="2655" y="1136"/>
                  <a:pt x="2655" y="1136"/>
                </a:cubicBezTo>
                <a:cubicBezTo>
                  <a:pt x="2651" y="1136"/>
                  <a:pt x="2651" y="1136"/>
                  <a:pt x="2651" y="1136"/>
                </a:cubicBezTo>
                <a:cubicBezTo>
                  <a:pt x="2650" y="1136"/>
                  <a:pt x="2650" y="1135"/>
                  <a:pt x="2650" y="1135"/>
                </a:cubicBezTo>
                <a:cubicBezTo>
                  <a:pt x="2649" y="1135"/>
                  <a:pt x="2649" y="1135"/>
                  <a:pt x="2649" y="1135"/>
                </a:cubicBezTo>
                <a:cubicBezTo>
                  <a:pt x="2649" y="1134"/>
                  <a:pt x="2649" y="1134"/>
                  <a:pt x="2649" y="1134"/>
                </a:cubicBezTo>
                <a:cubicBezTo>
                  <a:pt x="2646" y="1134"/>
                  <a:pt x="2646" y="1134"/>
                  <a:pt x="2646" y="1134"/>
                </a:cubicBezTo>
                <a:cubicBezTo>
                  <a:pt x="2646" y="1134"/>
                  <a:pt x="2646" y="1134"/>
                  <a:pt x="2646" y="1134"/>
                </a:cubicBezTo>
                <a:cubicBezTo>
                  <a:pt x="2645" y="1134"/>
                  <a:pt x="2645" y="1134"/>
                  <a:pt x="2645" y="1134"/>
                </a:cubicBezTo>
                <a:cubicBezTo>
                  <a:pt x="2645" y="1133"/>
                  <a:pt x="2645" y="1133"/>
                  <a:pt x="2645" y="1133"/>
                </a:cubicBezTo>
                <a:cubicBezTo>
                  <a:pt x="2643" y="1133"/>
                  <a:pt x="2642" y="1133"/>
                  <a:pt x="2641" y="1132"/>
                </a:cubicBezTo>
                <a:cubicBezTo>
                  <a:pt x="2641" y="1132"/>
                  <a:pt x="2640" y="1131"/>
                  <a:pt x="2640" y="1131"/>
                </a:cubicBezTo>
                <a:cubicBezTo>
                  <a:pt x="2639" y="1130"/>
                  <a:pt x="2637" y="1129"/>
                  <a:pt x="2636" y="1129"/>
                </a:cubicBezTo>
                <a:cubicBezTo>
                  <a:pt x="2636" y="1128"/>
                  <a:pt x="2636" y="1128"/>
                  <a:pt x="2636" y="1128"/>
                </a:cubicBezTo>
                <a:cubicBezTo>
                  <a:pt x="2634" y="1128"/>
                  <a:pt x="2634" y="1128"/>
                  <a:pt x="2634" y="1128"/>
                </a:cubicBezTo>
                <a:cubicBezTo>
                  <a:pt x="2634" y="1126"/>
                  <a:pt x="2634" y="1126"/>
                  <a:pt x="2634" y="1126"/>
                </a:cubicBezTo>
                <a:cubicBezTo>
                  <a:pt x="2633" y="1127"/>
                  <a:pt x="2632" y="1127"/>
                  <a:pt x="2632" y="1127"/>
                </a:cubicBezTo>
                <a:cubicBezTo>
                  <a:pt x="2631" y="1125"/>
                  <a:pt x="2631" y="1126"/>
                  <a:pt x="2630" y="1124"/>
                </a:cubicBezTo>
                <a:cubicBezTo>
                  <a:pt x="2629" y="1124"/>
                  <a:pt x="2628" y="1124"/>
                  <a:pt x="2627" y="1124"/>
                </a:cubicBezTo>
                <a:cubicBezTo>
                  <a:pt x="2627" y="1124"/>
                  <a:pt x="2626" y="1125"/>
                  <a:pt x="2625" y="1124"/>
                </a:cubicBezTo>
                <a:cubicBezTo>
                  <a:pt x="2625" y="1124"/>
                  <a:pt x="2625" y="1124"/>
                  <a:pt x="2625" y="1124"/>
                </a:cubicBezTo>
                <a:cubicBezTo>
                  <a:pt x="2620" y="1124"/>
                  <a:pt x="2620" y="1124"/>
                  <a:pt x="2620" y="1124"/>
                </a:cubicBezTo>
                <a:cubicBezTo>
                  <a:pt x="2620" y="1123"/>
                  <a:pt x="2620" y="1123"/>
                  <a:pt x="2620" y="1123"/>
                </a:cubicBezTo>
                <a:cubicBezTo>
                  <a:pt x="2620" y="1123"/>
                  <a:pt x="2619" y="1123"/>
                  <a:pt x="2618" y="1122"/>
                </a:cubicBezTo>
                <a:cubicBezTo>
                  <a:pt x="2618" y="1122"/>
                  <a:pt x="2618" y="1122"/>
                  <a:pt x="2618" y="1122"/>
                </a:cubicBezTo>
                <a:cubicBezTo>
                  <a:pt x="2617" y="1122"/>
                  <a:pt x="2616" y="1121"/>
                  <a:pt x="2614" y="1121"/>
                </a:cubicBezTo>
                <a:cubicBezTo>
                  <a:pt x="2614" y="1121"/>
                  <a:pt x="2614" y="1120"/>
                  <a:pt x="2614" y="1120"/>
                </a:cubicBezTo>
                <a:cubicBezTo>
                  <a:pt x="2612" y="1120"/>
                  <a:pt x="2612" y="1120"/>
                  <a:pt x="2612" y="1120"/>
                </a:cubicBezTo>
                <a:cubicBezTo>
                  <a:pt x="2611" y="1119"/>
                  <a:pt x="2611" y="1118"/>
                  <a:pt x="2611" y="1118"/>
                </a:cubicBezTo>
                <a:cubicBezTo>
                  <a:pt x="2609" y="1118"/>
                  <a:pt x="2609" y="1118"/>
                  <a:pt x="2609" y="1118"/>
                </a:cubicBezTo>
                <a:cubicBezTo>
                  <a:pt x="2608" y="1117"/>
                  <a:pt x="2608" y="1117"/>
                  <a:pt x="2608" y="1117"/>
                </a:cubicBezTo>
                <a:cubicBezTo>
                  <a:pt x="2607" y="1116"/>
                  <a:pt x="2606" y="1116"/>
                  <a:pt x="2605" y="1116"/>
                </a:cubicBezTo>
                <a:cubicBezTo>
                  <a:pt x="2605" y="1117"/>
                  <a:pt x="2605" y="1117"/>
                  <a:pt x="2605" y="1117"/>
                </a:cubicBezTo>
                <a:cubicBezTo>
                  <a:pt x="2602" y="1118"/>
                  <a:pt x="2601" y="1119"/>
                  <a:pt x="2599" y="1120"/>
                </a:cubicBezTo>
                <a:cubicBezTo>
                  <a:pt x="2599" y="1121"/>
                  <a:pt x="2599" y="1121"/>
                  <a:pt x="2599" y="1122"/>
                </a:cubicBezTo>
                <a:cubicBezTo>
                  <a:pt x="2597" y="1122"/>
                  <a:pt x="2597" y="1122"/>
                  <a:pt x="2597" y="1122"/>
                </a:cubicBezTo>
                <a:cubicBezTo>
                  <a:pt x="2597" y="1122"/>
                  <a:pt x="2597" y="1122"/>
                  <a:pt x="2597" y="1122"/>
                </a:cubicBezTo>
                <a:cubicBezTo>
                  <a:pt x="2596" y="1123"/>
                  <a:pt x="2596" y="1123"/>
                  <a:pt x="2594" y="1124"/>
                </a:cubicBezTo>
                <a:cubicBezTo>
                  <a:pt x="2594" y="1126"/>
                  <a:pt x="2593" y="1126"/>
                  <a:pt x="2592" y="1128"/>
                </a:cubicBezTo>
                <a:cubicBezTo>
                  <a:pt x="2591" y="1128"/>
                  <a:pt x="2591" y="1128"/>
                  <a:pt x="2591" y="1128"/>
                </a:cubicBezTo>
                <a:cubicBezTo>
                  <a:pt x="2591" y="1130"/>
                  <a:pt x="2591" y="1130"/>
                  <a:pt x="2591" y="1130"/>
                </a:cubicBezTo>
                <a:cubicBezTo>
                  <a:pt x="2591" y="1130"/>
                  <a:pt x="2591" y="1130"/>
                  <a:pt x="2591" y="1130"/>
                </a:cubicBezTo>
                <a:cubicBezTo>
                  <a:pt x="2591" y="1130"/>
                  <a:pt x="2590" y="1131"/>
                  <a:pt x="2590" y="1131"/>
                </a:cubicBezTo>
                <a:cubicBezTo>
                  <a:pt x="2589" y="1132"/>
                  <a:pt x="2589" y="1130"/>
                  <a:pt x="2588" y="1132"/>
                </a:cubicBezTo>
                <a:cubicBezTo>
                  <a:pt x="2586" y="1132"/>
                  <a:pt x="2586" y="1132"/>
                  <a:pt x="2586" y="1132"/>
                </a:cubicBezTo>
                <a:cubicBezTo>
                  <a:pt x="2586" y="1134"/>
                  <a:pt x="2586" y="1134"/>
                  <a:pt x="2586" y="1134"/>
                </a:cubicBezTo>
                <a:cubicBezTo>
                  <a:pt x="2585" y="1133"/>
                  <a:pt x="2584" y="1133"/>
                  <a:pt x="2584" y="1133"/>
                </a:cubicBezTo>
                <a:cubicBezTo>
                  <a:pt x="2584" y="1130"/>
                  <a:pt x="2584" y="1130"/>
                  <a:pt x="2584" y="1130"/>
                </a:cubicBezTo>
                <a:cubicBezTo>
                  <a:pt x="2583" y="1130"/>
                  <a:pt x="2583" y="1130"/>
                  <a:pt x="2583" y="1130"/>
                </a:cubicBezTo>
                <a:cubicBezTo>
                  <a:pt x="2583" y="1130"/>
                  <a:pt x="2583" y="1130"/>
                  <a:pt x="2583" y="1130"/>
                </a:cubicBezTo>
                <a:cubicBezTo>
                  <a:pt x="2582" y="1129"/>
                  <a:pt x="2582" y="1130"/>
                  <a:pt x="2582" y="1130"/>
                </a:cubicBezTo>
                <a:cubicBezTo>
                  <a:pt x="2581" y="1130"/>
                  <a:pt x="2581" y="1130"/>
                  <a:pt x="2581" y="1130"/>
                </a:cubicBezTo>
                <a:cubicBezTo>
                  <a:pt x="2581" y="1126"/>
                  <a:pt x="2581" y="1126"/>
                  <a:pt x="2581" y="1126"/>
                </a:cubicBezTo>
                <a:cubicBezTo>
                  <a:pt x="2580" y="1125"/>
                  <a:pt x="2580" y="1125"/>
                  <a:pt x="2579" y="1125"/>
                </a:cubicBezTo>
                <a:cubicBezTo>
                  <a:pt x="2579" y="1126"/>
                  <a:pt x="2579" y="1126"/>
                  <a:pt x="2578" y="1126"/>
                </a:cubicBezTo>
                <a:cubicBezTo>
                  <a:pt x="2578" y="1127"/>
                  <a:pt x="2578" y="1127"/>
                  <a:pt x="2578" y="1127"/>
                </a:cubicBezTo>
                <a:cubicBezTo>
                  <a:pt x="2578" y="1127"/>
                  <a:pt x="2578" y="1127"/>
                  <a:pt x="2578" y="1127"/>
                </a:cubicBezTo>
                <a:cubicBezTo>
                  <a:pt x="2578" y="1123"/>
                  <a:pt x="2577" y="1123"/>
                  <a:pt x="2576" y="1120"/>
                </a:cubicBezTo>
                <a:cubicBezTo>
                  <a:pt x="2576" y="1115"/>
                  <a:pt x="2576" y="1115"/>
                  <a:pt x="2576" y="1115"/>
                </a:cubicBezTo>
                <a:cubicBezTo>
                  <a:pt x="2577" y="1115"/>
                  <a:pt x="2577" y="1115"/>
                  <a:pt x="2577" y="1115"/>
                </a:cubicBezTo>
                <a:cubicBezTo>
                  <a:pt x="2577" y="1113"/>
                  <a:pt x="2577" y="1113"/>
                  <a:pt x="2577" y="1113"/>
                </a:cubicBezTo>
                <a:cubicBezTo>
                  <a:pt x="2578" y="1113"/>
                  <a:pt x="2578" y="1113"/>
                  <a:pt x="2578" y="1113"/>
                </a:cubicBezTo>
                <a:cubicBezTo>
                  <a:pt x="2577" y="1111"/>
                  <a:pt x="2577" y="1109"/>
                  <a:pt x="2576" y="1107"/>
                </a:cubicBezTo>
                <a:cubicBezTo>
                  <a:pt x="2576" y="1107"/>
                  <a:pt x="2575" y="1107"/>
                  <a:pt x="2574" y="1107"/>
                </a:cubicBezTo>
                <a:cubicBezTo>
                  <a:pt x="2574" y="1106"/>
                  <a:pt x="2574" y="1106"/>
                  <a:pt x="2574" y="1106"/>
                </a:cubicBezTo>
                <a:cubicBezTo>
                  <a:pt x="2573" y="1106"/>
                  <a:pt x="2572" y="1106"/>
                  <a:pt x="2571" y="1107"/>
                </a:cubicBezTo>
                <a:cubicBezTo>
                  <a:pt x="2571" y="1105"/>
                  <a:pt x="2571" y="1105"/>
                  <a:pt x="2571" y="1105"/>
                </a:cubicBezTo>
                <a:cubicBezTo>
                  <a:pt x="2569" y="1105"/>
                  <a:pt x="2569" y="1105"/>
                  <a:pt x="2569" y="1105"/>
                </a:cubicBezTo>
                <a:cubicBezTo>
                  <a:pt x="2569" y="1107"/>
                  <a:pt x="2569" y="1107"/>
                  <a:pt x="2569" y="1107"/>
                </a:cubicBezTo>
                <a:cubicBezTo>
                  <a:pt x="2567" y="1106"/>
                  <a:pt x="2565" y="1106"/>
                  <a:pt x="2563" y="1105"/>
                </a:cubicBezTo>
                <a:cubicBezTo>
                  <a:pt x="2563" y="1105"/>
                  <a:pt x="2563" y="1104"/>
                  <a:pt x="2563" y="1104"/>
                </a:cubicBezTo>
                <a:cubicBezTo>
                  <a:pt x="2561" y="1104"/>
                  <a:pt x="2559" y="1105"/>
                  <a:pt x="2557" y="1105"/>
                </a:cubicBezTo>
                <a:cubicBezTo>
                  <a:pt x="2557" y="1107"/>
                  <a:pt x="2557" y="1107"/>
                  <a:pt x="2557" y="1107"/>
                </a:cubicBezTo>
                <a:cubicBezTo>
                  <a:pt x="2556" y="1108"/>
                  <a:pt x="2554" y="1108"/>
                  <a:pt x="2551" y="1108"/>
                </a:cubicBezTo>
                <a:cubicBezTo>
                  <a:pt x="2551" y="1109"/>
                  <a:pt x="2551" y="1109"/>
                  <a:pt x="2551" y="1110"/>
                </a:cubicBezTo>
                <a:cubicBezTo>
                  <a:pt x="2551" y="1110"/>
                  <a:pt x="2551" y="1110"/>
                  <a:pt x="2551" y="1110"/>
                </a:cubicBezTo>
                <a:cubicBezTo>
                  <a:pt x="2552" y="1112"/>
                  <a:pt x="2551" y="1113"/>
                  <a:pt x="2550" y="1114"/>
                </a:cubicBezTo>
                <a:cubicBezTo>
                  <a:pt x="2550" y="1115"/>
                  <a:pt x="2550" y="1114"/>
                  <a:pt x="2551" y="1115"/>
                </a:cubicBezTo>
                <a:cubicBezTo>
                  <a:pt x="2552" y="1116"/>
                  <a:pt x="2555" y="1115"/>
                  <a:pt x="2557" y="1116"/>
                </a:cubicBezTo>
                <a:cubicBezTo>
                  <a:pt x="2557" y="1117"/>
                  <a:pt x="2557" y="1117"/>
                  <a:pt x="2557" y="1117"/>
                </a:cubicBezTo>
                <a:cubicBezTo>
                  <a:pt x="2557" y="1117"/>
                  <a:pt x="2558" y="1117"/>
                  <a:pt x="2559" y="1117"/>
                </a:cubicBezTo>
                <a:cubicBezTo>
                  <a:pt x="2559" y="1120"/>
                  <a:pt x="2559" y="1120"/>
                  <a:pt x="2559" y="1120"/>
                </a:cubicBezTo>
                <a:cubicBezTo>
                  <a:pt x="2559" y="1120"/>
                  <a:pt x="2559" y="1120"/>
                  <a:pt x="2559" y="1120"/>
                </a:cubicBezTo>
                <a:cubicBezTo>
                  <a:pt x="2559" y="1120"/>
                  <a:pt x="2559" y="1120"/>
                  <a:pt x="2559" y="1120"/>
                </a:cubicBezTo>
                <a:cubicBezTo>
                  <a:pt x="2558" y="1120"/>
                  <a:pt x="2558" y="1120"/>
                  <a:pt x="2558" y="1120"/>
                </a:cubicBezTo>
                <a:cubicBezTo>
                  <a:pt x="2560" y="1122"/>
                  <a:pt x="2561" y="1120"/>
                  <a:pt x="2565" y="1121"/>
                </a:cubicBezTo>
                <a:cubicBezTo>
                  <a:pt x="2565" y="1122"/>
                  <a:pt x="2565" y="1122"/>
                  <a:pt x="2565" y="1122"/>
                </a:cubicBezTo>
                <a:cubicBezTo>
                  <a:pt x="2566" y="1122"/>
                  <a:pt x="2566" y="1121"/>
                  <a:pt x="2568" y="1121"/>
                </a:cubicBezTo>
                <a:cubicBezTo>
                  <a:pt x="2569" y="1122"/>
                  <a:pt x="2572" y="1122"/>
                  <a:pt x="2574" y="1122"/>
                </a:cubicBezTo>
                <a:cubicBezTo>
                  <a:pt x="2574" y="1124"/>
                  <a:pt x="2574" y="1124"/>
                  <a:pt x="2574" y="1124"/>
                </a:cubicBezTo>
                <a:cubicBezTo>
                  <a:pt x="2572" y="1124"/>
                  <a:pt x="2571" y="1124"/>
                  <a:pt x="2570" y="1124"/>
                </a:cubicBezTo>
                <a:cubicBezTo>
                  <a:pt x="2570" y="1125"/>
                  <a:pt x="2570" y="1125"/>
                  <a:pt x="2570" y="1125"/>
                </a:cubicBezTo>
                <a:cubicBezTo>
                  <a:pt x="2569" y="1125"/>
                  <a:pt x="2568" y="1125"/>
                  <a:pt x="2567" y="1124"/>
                </a:cubicBezTo>
                <a:cubicBezTo>
                  <a:pt x="2567" y="1125"/>
                  <a:pt x="2567" y="1125"/>
                  <a:pt x="2567" y="1125"/>
                </a:cubicBezTo>
                <a:cubicBezTo>
                  <a:pt x="2566" y="1125"/>
                  <a:pt x="2566" y="1125"/>
                  <a:pt x="2566" y="1125"/>
                </a:cubicBezTo>
                <a:cubicBezTo>
                  <a:pt x="2566" y="1126"/>
                  <a:pt x="2566" y="1126"/>
                  <a:pt x="2566" y="1126"/>
                </a:cubicBezTo>
                <a:cubicBezTo>
                  <a:pt x="2563" y="1126"/>
                  <a:pt x="2563" y="1126"/>
                  <a:pt x="2563" y="1126"/>
                </a:cubicBezTo>
                <a:cubicBezTo>
                  <a:pt x="2561" y="1126"/>
                  <a:pt x="2559" y="1127"/>
                  <a:pt x="2557" y="1126"/>
                </a:cubicBezTo>
                <a:cubicBezTo>
                  <a:pt x="2557" y="1126"/>
                  <a:pt x="2557" y="1126"/>
                  <a:pt x="2557" y="1126"/>
                </a:cubicBezTo>
                <a:cubicBezTo>
                  <a:pt x="2557" y="1126"/>
                  <a:pt x="2557" y="1126"/>
                  <a:pt x="2557" y="1126"/>
                </a:cubicBezTo>
                <a:cubicBezTo>
                  <a:pt x="2557" y="1127"/>
                  <a:pt x="2557" y="1128"/>
                  <a:pt x="2557" y="1128"/>
                </a:cubicBezTo>
                <a:cubicBezTo>
                  <a:pt x="2559" y="1128"/>
                  <a:pt x="2560" y="1128"/>
                  <a:pt x="2561" y="1128"/>
                </a:cubicBezTo>
                <a:cubicBezTo>
                  <a:pt x="2562" y="1129"/>
                  <a:pt x="2562" y="1131"/>
                  <a:pt x="2563" y="1133"/>
                </a:cubicBezTo>
                <a:cubicBezTo>
                  <a:pt x="2563" y="1133"/>
                  <a:pt x="2564" y="1133"/>
                  <a:pt x="2565" y="1132"/>
                </a:cubicBezTo>
                <a:cubicBezTo>
                  <a:pt x="2565" y="1133"/>
                  <a:pt x="2565" y="1133"/>
                  <a:pt x="2565" y="1134"/>
                </a:cubicBezTo>
                <a:cubicBezTo>
                  <a:pt x="2565" y="1134"/>
                  <a:pt x="2565" y="1134"/>
                  <a:pt x="2565" y="1134"/>
                </a:cubicBezTo>
                <a:cubicBezTo>
                  <a:pt x="2565" y="1136"/>
                  <a:pt x="2565" y="1136"/>
                  <a:pt x="2565" y="1136"/>
                </a:cubicBezTo>
                <a:cubicBezTo>
                  <a:pt x="2565" y="1136"/>
                  <a:pt x="2565" y="1136"/>
                  <a:pt x="2565" y="1136"/>
                </a:cubicBezTo>
                <a:cubicBezTo>
                  <a:pt x="2565" y="1137"/>
                  <a:pt x="2566" y="1138"/>
                  <a:pt x="2566" y="1138"/>
                </a:cubicBezTo>
                <a:cubicBezTo>
                  <a:pt x="2571" y="1138"/>
                  <a:pt x="2568" y="1135"/>
                  <a:pt x="2570" y="1133"/>
                </a:cubicBezTo>
                <a:cubicBezTo>
                  <a:pt x="2570" y="1132"/>
                  <a:pt x="2570" y="1132"/>
                  <a:pt x="2570" y="1132"/>
                </a:cubicBezTo>
                <a:cubicBezTo>
                  <a:pt x="2571" y="1132"/>
                  <a:pt x="2571" y="1132"/>
                  <a:pt x="2571" y="1132"/>
                </a:cubicBezTo>
                <a:cubicBezTo>
                  <a:pt x="2571" y="1134"/>
                  <a:pt x="2571" y="1134"/>
                  <a:pt x="2571" y="1134"/>
                </a:cubicBezTo>
                <a:cubicBezTo>
                  <a:pt x="2572" y="1134"/>
                  <a:pt x="2572" y="1135"/>
                  <a:pt x="2573" y="1135"/>
                </a:cubicBezTo>
                <a:cubicBezTo>
                  <a:pt x="2573" y="1136"/>
                  <a:pt x="2573" y="1136"/>
                  <a:pt x="2573" y="1136"/>
                </a:cubicBezTo>
                <a:cubicBezTo>
                  <a:pt x="2574" y="1136"/>
                  <a:pt x="2574" y="1136"/>
                  <a:pt x="2574" y="1136"/>
                </a:cubicBezTo>
                <a:cubicBezTo>
                  <a:pt x="2575" y="1136"/>
                  <a:pt x="2575" y="1136"/>
                  <a:pt x="2575" y="1137"/>
                </a:cubicBezTo>
                <a:cubicBezTo>
                  <a:pt x="2576" y="1137"/>
                  <a:pt x="2577" y="1137"/>
                  <a:pt x="2578" y="1138"/>
                </a:cubicBezTo>
                <a:cubicBezTo>
                  <a:pt x="2578" y="1138"/>
                  <a:pt x="2578" y="1138"/>
                  <a:pt x="2578" y="1138"/>
                </a:cubicBezTo>
                <a:cubicBezTo>
                  <a:pt x="2578" y="1138"/>
                  <a:pt x="2579" y="1138"/>
                  <a:pt x="2580" y="1138"/>
                </a:cubicBezTo>
                <a:cubicBezTo>
                  <a:pt x="2579" y="1139"/>
                  <a:pt x="2579" y="1140"/>
                  <a:pt x="2579" y="1142"/>
                </a:cubicBezTo>
                <a:cubicBezTo>
                  <a:pt x="2580" y="1142"/>
                  <a:pt x="2580" y="1143"/>
                  <a:pt x="2581" y="1143"/>
                </a:cubicBezTo>
                <a:cubicBezTo>
                  <a:pt x="2581" y="1143"/>
                  <a:pt x="2581" y="1143"/>
                  <a:pt x="2581" y="1143"/>
                </a:cubicBezTo>
                <a:cubicBezTo>
                  <a:pt x="2582" y="1143"/>
                  <a:pt x="2582" y="1143"/>
                  <a:pt x="2582" y="1143"/>
                </a:cubicBezTo>
                <a:cubicBezTo>
                  <a:pt x="2582" y="1144"/>
                  <a:pt x="2582" y="1144"/>
                  <a:pt x="2582" y="1144"/>
                </a:cubicBezTo>
                <a:cubicBezTo>
                  <a:pt x="2584" y="1144"/>
                  <a:pt x="2585" y="1144"/>
                  <a:pt x="2586" y="1143"/>
                </a:cubicBezTo>
                <a:cubicBezTo>
                  <a:pt x="2586" y="1144"/>
                  <a:pt x="2586" y="1144"/>
                  <a:pt x="2586" y="1144"/>
                </a:cubicBezTo>
                <a:cubicBezTo>
                  <a:pt x="2588" y="1144"/>
                  <a:pt x="2588" y="1144"/>
                  <a:pt x="2588" y="1144"/>
                </a:cubicBezTo>
                <a:cubicBezTo>
                  <a:pt x="2588" y="1145"/>
                  <a:pt x="2588" y="1145"/>
                  <a:pt x="2588" y="1145"/>
                </a:cubicBezTo>
                <a:cubicBezTo>
                  <a:pt x="2589" y="1145"/>
                  <a:pt x="2591" y="1144"/>
                  <a:pt x="2592" y="1144"/>
                </a:cubicBezTo>
                <a:cubicBezTo>
                  <a:pt x="2592" y="1145"/>
                  <a:pt x="2592" y="1145"/>
                  <a:pt x="2592" y="1145"/>
                </a:cubicBezTo>
                <a:cubicBezTo>
                  <a:pt x="2594" y="1146"/>
                  <a:pt x="2596" y="1147"/>
                  <a:pt x="2597" y="1148"/>
                </a:cubicBezTo>
                <a:cubicBezTo>
                  <a:pt x="2598" y="1149"/>
                  <a:pt x="2598" y="1151"/>
                  <a:pt x="2599" y="1152"/>
                </a:cubicBezTo>
                <a:cubicBezTo>
                  <a:pt x="2600" y="1152"/>
                  <a:pt x="2602" y="1152"/>
                  <a:pt x="2604" y="1151"/>
                </a:cubicBezTo>
                <a:cubicBezTo>
                  <a:pt x="2604" y="1152"/>
                  <a:pt x="2604" y="1152"/>
                  <a:pt x="2605" y="1153"/>
                </a:cubicBezTo>
                <a:cubicBezTo>
                  <a:pt x="2606" y="1153"/>
                  <a:pt x="2608" y="1154"/>
                  <a:pt x="2609" y="1154"/>
                </a:cubicBezTo>
                <a:cubicBezTo>
                  <a:pt x="2609" y="1155"/>
                  <a:pt x="2610" y="1155"/>
                  <a:pt x="2610" y="1156"/>
                </a:cubicBezTo>
                <a:cubicBezTo>
                  <a:pt x="2611" y="1156"/>
                  <a:pt x="2611" y="1156"/>
                  <a:pt x="2611" y="1156"/>
                </a:cubicBezTo>
                <a:cubicBezTo>
                  <a:pt x="2611" y="1158"/>
                  <a:pt x="2611" y="1158"/>
                  <a:pt x="2611" y="1158"/>
                </a:cubicBezTo>
                <a:cubicBezTo>
                  <a:pt x="2611" y="1158"/>
                  <a:pt x="2611" y="1158"/>
                  <a:pt x="2612" y="1159"/>
                </a:cubicBezTo>
                <a:cubicBezTo>
                  <a:pt x="2612" y="1160"/>
                  <a:pt x="2611" y="1162"/>
                  <a:pt x="2611" y="1165"/>
                </a:cubicBezTo>
                <a:cubicBezTo>
                  <a:pt x="2612" y="1165"/>
                  <a:pt x="2612" y="1165"/>
                  <a:pt x="2612" y="1165"/>
                </a:cubicBezTo>
                <a:cubicBezTo>
                  <a:pt x="2612" y="1165"/>
                  <a:pt x="2612" y="1165"/>
                  <a:pt x="2612" y="1165"/>
                </a:cubicBezTo>
                <a:cubicBezTo>
                  <a:pt x="2612" y="1165"/>
                  <a:pt x="2611" y="1166"/>
                  <a:pt x="2611" y="1167"/>
                </a:cubicBezTo>
                <a:cubicBezTo>
                  <a:pt x="2612" y="1168"/>
                  <a:pt x="2613" y="1168"/>
                  <a:pt x="2613" y="1168"/>
                </a:cubicBezTo>
                <a:cubicBezTo>
                  <a:pt x="2613" y="1170"/>
                  <a:pt x="2614" y="1171"/>
                  <a:pt x="2614" y="1172"/>
                </a:cubicBezTo>
                <a:cubicBezTo>
                  <a:pt x="2614" y="1172"/>
                  <a:pt x="2614" y="1172"/>
                  <a:pt x="2614" y="1172"/>
                </a:cubicBezTo>
                <a:cubicBezTo>
                  <a:pt x="2614" y="1174"/>
                  <a:pt x="2614" y="1174"/>
                  <a:pt x="2614" y="1174"/>
                </a:cubicBezTo>
                <a:cubicBezTo>
                  <a:pt x="2615" y="1174"/>
                  <a:pt x="2615" y="1174"/>
                  <a:pt x="2615" y="1174"/>
                </a:cubicBezTo>
                <a:cubicBezTo>
                  <a:pt x="2615" y="1175"/>
                  <a:pt x="2615" y="1175"/>
                  <a:pt x="2615" y="1175"/>
                </a:cubicBezTo>
                <a:cubicBezTo>
                  <a:pt x="2616" y="1175"/>
                  <a:pt x="2616" y="1175"/>
                  <a:pt x="2616" y="1175"/>
                </a:cubicBezTo>
                <a:cubicBezTo>
                  <a:pt x="2617" y="1178"/>
                  <a:pt x="2613" y="1178"/>
                  <a:pt x="2616" y="1181"/>
                </a:cubicBezTo>
                <a:cubicBezTo>
                  <a:pt x="2616" y="1183"/>
                  <a:pt x="2616" y="1183"/>
                  <a:pt x="2616" y="1183"/>
                </a:cubicBezTo>
                <a:cubicBezTo>
                  <a:pt x="2615" y="1182"/>
                  <a:pt x="2616" y="1182"/>
                  <a:pt x="2616" y="1182"/>
                </a:cubicBezTo>
                <a:cubicBezTo>
                  <a:pt x="2614" y="1180"/>
                  <a:pt x="2612" y="1181"/>
                  <a:pt x="2610" y="1181"/>
                </a:cubicBezTo>
                <a:cubicBezTo>
                  <a:pt x="2610" y="1182"/>
                  <a:pt x="2610" y="1182"/>
                  <a:pt x="2610" y="1182"/>
                </a:cubicBezTo>
                <a:cubicBezTo>
                  <a:pt x="2609" y="1182"/>
                  <a:pt x="2609" y="1183"/>
                  <a:pt x="2609" y="1183"/>
                </a:cubicBezTo>
                <a:cubicBezTo>
                  <a:pt x="2607" y="1184"/>
                  <a:pt x="2606" y="1185"/>
                  <a:pt x="2605" y="1188"/>
                </a:cubicBezTo>
                <a:cubicBezTo>
                  <a:pt x="2608" y="1187"/>
                  <a:pt x="2611" y="1187"/>
                  <a:pt x="2614" y="1186"/>
                </a:cubicBezTo>
                <a:cubicBezTo>
                  <a:pt x="2615" y="1185"/>
                  <a:pt x="2615" y="1184"/>
                  <a:pt x="2615" y="1184"/>
                </a:cubicBezTo>
                <a:cubicBezTo>
                  <a:pt x="2616" y="1184"/>
                  <a:pt x="2616" y="1185"/>
                  <a:pt x="2616" y="1185"/>
                </a:cubicBezTo>
                <a:cubicBezTo>
                  <a:pt x="2619" y="1186"/>
                  <a:pt x="2622" y="1184"/>
                  <a:pt x="2624" y="1185"/>
                </a:cubicBezTo>
                <a:cubicBezTo>
                  <a:pt x="2625" y="1185"/>
                  <a:pt x="2625" y="1185"/>
                  <a:pt x="2625" y="1185"/>
                </a:cubicBezTo>
                <a:cubicBezTo>
                  <a:pt x="2625" y="1186"/>
                  <a:pt x="2625" y="1186"/>
                  <a:pt x="2626" y="1187"/>
                </a:cubicBezTo>
                <a:cubicBezTo>
                  <a:pt x="2627" y="1188"/>
                  <a:pt x="2627" y="1188"/>
                  <a:pt x="2627" y="1188"/>
                </a:cubicBezTo>
                <a:cubicBezTo>
                  <a:pt x="2628" y="1189"/>
                  <a:pt x="2628" y="1191"/>
                  <a:pt x="2628" y="1193"/>
                </a:cubicBezTo>
                <a:cubicBezTo>
                  <a:pt x="2630" y="1193"/>
                  <a:pt x="2630" y="1193"/>
                  <a:pt x="2631" y="1194"/>
                </a:cubicBezTo>
                <a:cubicBezTo>
                  <a:pt x="2631" y="1195"/>
                  <a:pt x="2631" y="1195"/>
                  <a:pt x="2631" y="1195"/>
                </a:cubicBezTo>
                <a:cubicBezTo>
                  <a:pt x="2633" y="1195"/>
                  <a:pt x="2633" y="1195"/>
                  <a:pt x="2633" y="1195"/>
                </a:cubicBezTo>
                <a:cubicBezTo>
                  <a:pt x="2633" y="1195"/>
                  <a:pt x="2633" y="1195"/>
                  <a:pt x="2633" y="1195"/>
                </a:cubicBezTo>
                <a:cubicBezTo>
                  <a:pt x="2642" y="1195"/>
                  <a:pt x="2642" y="1195"/>
                  <a:pt x="2642" y="1195"/>
                </a:cubicBezTo>
                <a:cubicBezTo>
                  <a:pt x="2642" y="1195"/>
                  <a:pt x="2642" y="1195"/>
                  <a:pt x="2642" y="1195"/>
                </a:cubicBezTo>
                <a:cubicBezTo>
                  <a:pt x="2643" y="1195"/>
                  <a:pt x="2643" y="1194"/>
                  <a:pt x="2644" y="1194"/>
                </a:cubicBezTo>
                <a:cubicBezTo>
                  <a:pt x="2644" y="1193"/>
                  <a:pt x="2644" y="1193"/>
                  <a:pt x="2644" y="1193"/>
                </a:cubicBezTo>
                <a:cubicBezTo>
                  <a:pt x="2645" y="1193"/>
                  <a:pt x="2645" y="1195"/>
                  <a:pt x="2645" y="1195"/>
                </a:cubicBezTo>
                <a:cubicBezTo>
                  <a:pt x="2651" y="1195"/>
                  <a:pt x="2651" y="1195"/>
                  <a:pt x="2651" y="1195"/>
                </a:cubicBezTo>
                <a:cubicBezTo>
                  <a:pt x="2651" y="1194"/>
                  <a:pt x="2651" y="1194"/>
                  <a:pt x="2651" y="1194"/>
                </a:cubicBezTo>
                <a:cubicBezTo>
                  <a:pt x="2652" y="1194"/>
                  <a:pt x="2652" y="1194"/>
                  <a:pt x="2652" y="1194"/>
                </a:cubicBezTo>
                <a:cubicBezTo>
                  <a:pt x="2652" y="1193"/>
                  <a:pt x="2652" y="1193"/>
                  <a:pt x="2652" y="1193"/>
                </a:cubicBezTo>
                <a:cubicBezTo>
                  <a:pt x="2653" y="1193"/>
                  <a:pt x="2653" y="1193"/>
                  <a:pt x="2654" y="1193"/>
                </a:cubicBezTo>
                <a:cubicBezTo>
                  <a:pt x="2654" y="1191"/>
                  <a:pt x="2654" y="1191"/>
                  <a:pt x="2654" y="1191"/>
                </a:cubicBezTo>
                <a:cubicBezTo>
                  <a:pt x="2655" y="1191"/>
                  <a:pt x="2655" y="1191"/>
                  <a:pt x="2656" y="1190"/>
                </a:cubicBezTo>
                <a:cubicBezTo>
                  <a:pt x="2656" y="1189"/>
                  <a:pt x="2655" y="1189"/>
                  <a:pt x="2655" y="1189"/>
                </a:cubicBezTo>
                <a:cubicBezTo>
                  <a:pt x="2655" y="1186"/>
                  <a:pt x="2656" y="1184"/>
                  <a:pt x="2657" y="1184"/>
                </a:cubicBezTo>
                <a:cubicBezTo>
                  <a:pt x="2657" y="1183"/>
                  <a:pt x="2657" y="1183"/>
                  <a:pt x="2657" y="1183"/>
                </a:cubicBezTo>
                <a:cubicBezTo>
                  <a:pt x="2658" y="1184"/>
                  <a:pt x="2658" y="1184"/>
                  <a:pt x="2660" y="1184"/>
                </a:cubicBezTo>
                <a:cubicBezTo>
                  <a:pt x="2660" y="1183"/>
                  <a:pt x="2660" y="1183"/>
                  <a:pt x="2660" y="1183"/>
                </a:cubicBezTo>
                <a:cubicBezTo>
                  <a:pt x="2663" y="1183"/>
                  <a:pt x="2663" y="1184"/>
                  <a:pt x="2666" y="1185"/>
                </a:cubicBezTo>
                <a:cubicBezTo>
                  <a:pt x="2668" y="1185"/>
                  <a:pt x="2668" y="1185"/>
                  <a:pt x="2668" y="1185"/>
                </a:cubicBezTo>
                <a:cubicBezTo>
                  <a:pt x="2668" y="1184"/>
                  <a:pt x="2668" y="1184"/>
                  <a:pt x="2668" y="1184"/>
                </a:cubicBezTo>
                <a:cubicBezTo>
                  <a:pt x="2669" y="1184"/>
                  <a:pt x="2669" y="1184"/>
                  <a:pt x="2669" y="1184"/>
                </a:cubicBezTo>
                <a:cubicBezTo>
                  <a:pt x="2669" y="1185"/>
                  <a:pt x="2669" y="1185"/>
                  <a:pt x="2669" y="1185"/>
                </a:cubicBezTo>
                <a:cubicBezTo>
                  <a:pt x="2672" y="1185"/>
                  <a:pt x="2672" y="1185"/>
                  <a:pt x="2672" y="1185"/>
                </a:cubicBezTo>
                <a:cubicBezTo>
                  <a:pt x="2672" y="1186"/>
                  <a:pt x="2672" y="1186"/>
                  <a:pt x="2672" y="1186"/>
                </a:cubicBezTo>
                <a:cubicBezTo>
                  <a:pt x="2674" y="1186"/>
                  <a:pt x="2674" y="1186"/>
                  <a:pt x="2674" y="1186"/>
                </a:cubicBezTo>
                <a:cubicBezTo>
                  <a:pt x="2674" y="1186"/>
                  <a:pt x="2674" y="1186"/>
                  <a:pt x="2674" y="1186"/>
                </a:cubicBezTo>
                <a:cubicBezTo>
                  <a:pt x="2676" y="1187"/>
                  <a:pt x="2676" y="1187"/>
                  <a:pt x="2678" y="1188"/>
                </a:cubicBezTo>
                <a:cubicBezTo>
                  <a:pt x="2678" y="1191"/>
                  <a:pt x="2680" y="1191"/>
                  <a:pt x="2680" y="1195"/>
                </a:cubicBezTo>
                <a:cubicBezTo>
                  <a:pt x="2682" y="1195"/>
                  <a:pt x="2682" y="1195"/>
                  <a:pt x="2682" y="1195"/>
                </a:cubicBezTo>
                <a:cubicBezTo>
                  <a:pt x="2682" y="1196"/>
                  <a:pt x="2682" y="1197"/>
                  <a:pt x="2682" y="1197"/>
                </a:cubicBezTo>
                <a:cubicBezTo>
                  <a:pt x="2683" y="1199"/>
                  <a:pt x="2685" y="1199"/>
                  <a:pt x="2687" y="1199"/>
                </a:cubicBezTo>
                <a:cubicBezTo>
                  <a:pt x="2687" y="1201"/>
                  <a:pt x="2687" y="1201"/>
                  <a:pt x="2687" y="1201"/>
                </a:cubicBezTo>
                <a:cubicBezTo>
                  <a:pt x="2687" y="1201"/>
                  <a:pt x="2691" y="1204"/>
                  <a:pt x="2691" y="1204"/>
                </a:cubicBezTo>
                <a:cubicBezTo>
                  <a:pt x="2691" y="1207"/>
                  <a:pt x="2691" y="1207"/>
                  <a:pt x="2691" y="1207"/>
                </a:cubicBezTo>
                <a:cubicBezTo>
                  <a:pt x="2692" y="1207"/>
                  <a:pt x="2693" y="1207"/>
                  <a:pt x="2695" y="1207"/>
                </a:cubicBezTo>
                <a:cubicBezTo>
                  <a:pt x="2695" y="1208"/>
                  <a:pt x="2695" y="1208"/>
                  <a:pt x="2695" y="1208"/>
                </a:cubicBezTo>
                <a:cubicBezTo>
                  <a:pt x="2696" y="1208"/>
                  <a:pt x="2696" y="1208"/>
                  <a:pt x="2696" y="1208"/>
                </a:cubicBezTo>
                <a:cubicBezTo>
                  <a:pt x="2696" y="1209"/>
                  <a:pt x="2696" y="1209"/>
                  <a:pt x="2696" y="1209"/>
                </a:cubicBezTo>
                <a:cubicBezTo>
                  <a:pt x="2697" y="1209"/>
                  <a:pt x="2698" y="1208"/>
                  <a:pt x="2699" y="1208"/>
                </a:cubicBezTo>
                <a:cubicBezTo>
                  <a:pt x="2699" y="1209"/>
                  <a:pt x="2699" y="1209"/>
                  <a:pt x="2699" y="1209"/>
                </a:cubicBezTo>
                <a:cubicBezTo>
                  <a:pt x="2700" y="1209"/>
                  <a:pt x="2700" y="1209"/>
                  <a:pt x="2700" y="1209"/>
                </a:cubicBezTo>
                <a:cubicBezTo>
                  <a:pt x="2700" y="1209"/>
                  <a:pt x="2700" y="1209"/>
                  <a:pt x="2700" y="1209"/>
                </a:cubicBezTo>
                <a:cubicBezTo>
                  <a:pt x="2702" y="1209"/>
                  <a:pt x="2704" y="1210"/>
                  <a:pt x="2707" y="1210"/>
                </a:cubicBezTo>
                <a:cubicBezTo>
                  <a:pt x="2707" y="1211"/>
                  <a:pt x="2707" y="1211"/>
                  <a:pt x="2708" y="1212"/>
                </a:cubicBezTo>
                <a:cubicBezTo>
                  <a:pt x="2710" y="1212"/>
                  <a:pt x="2710" y="1212"/>
                  <a:pt x="2710" y="1212"/>
                </a:cubicBezTo>
                <a:cubicBezTo>
                  <a:pt x="2710" y="1213"/>
                  <a:pt x="2710" y="1213"/>
                  <a:pt x="2710" y="1213"/>
                </a:cubicBezTo>
                <a:cubicBezTo>
                  <a:pt x="2714" y="1213"/>
                  <a:pt x="2714" y="1213"/>
                  <a:pt x="2714" y="1213"/>
                </a:cubicBezTo>
                <a:cubicBezTo>
                  <a:pt x="2714" y="1212"/>
                  <a:pt x="2714" y="1212"/>
                  <a:pt x="2714" y="1212"/>
                </a:cubicBezTo>
                <a:cubicBezTo>
                  <a:pt x="2714" y="1212"/>
                  <a:pt x="2714" y="1212"/>
                  <a:pt x="2714" y="1212"/>
                </a:cubicBezTo>
                <a:cubicBezTo>
                  <a:pt x="2714" y="1211"/>
                  <a:pt x="2714" y="1210"/>
                  <a:pt x="2714" y="1209"/>
                </a:cubicBezTo>
                <a:cubicBezTo>
                  <a:pt x="2712" y="1208"/>
                  <a:pt x="2711" y="1208"/>
                  <a:pt x="2710" y="1208"/>
                </a:cubicBezTo>
                <a:cubicBezTo>
                  <a:pt x="2710" y="1207"/>
                  <a:pt x="2710" y="1207"/>
                  <a:pt x="2710" y="1207"/>
                </a:cubicBezTo>
                <a:cubicBezTo>
                  <a:pt x="2709" y="1206"/>
                  <a:pt x="2709" y="1206"/>
                  <a:pt x="2709" y="1206"/>
                </a:cubicBezTo>
                <a:cubicBezTo>
                  <a:pt x="2709" y="1205"/>
                  <a:pt x="2709" y="1204"/>
                  <a:pt x="2709" y="1203"/>
                </a:cubicBezTo>
                <a:cubicBezTo>
                  <a:pt x="2707" y="1202"/>
                  <a:pt x="2707" y="1202"/>
                  <a:pt x="2705" y="1203"/>
                </a:cubicBezTo>
                <a:cubicBezTo>
                  <a:pt x="2703" y="1200"/>
                  <a:pt x="2702" y="1200"/>
                  <a:pt x="2703" y="1197"/>
                </a:cubicBezTo>
                <a:cubicBezTo>
                  <a:pt x="2701" y="1196"/>
                  <a:pt x="2700" y="1195"/>
                  <a:pt x="2697" y="1195"/>
                </a:cubicBezTo>
                <a:cubicBezTo>
                  <a:pt x="2697" y="1193"/>
                  <a:pt x="2697" y="1191"/>
                  <a:pt x="2697" y="1190"/>
                </a:cubicBezTo>
                <a:cubicBezTo>
                  <a:pt x="2696" y="1190"/>
                  <a:pt x="2696" y="1190"/>
                  <a:pt x="2695" y="1189"/>
                </a:cubicBezTo>
                <a:cubicBezTo>
                  <a:pt x="2695" y="1187"/>
                  <a:pt x="2695" y="1187"/>
                  <a:pt x="2695" y="1187"/>
                </a:cubicBezTo>
                <a:cubicBezTo>
                  <a:pt x="2695" y="1187"/>
                  <a:pt x="2695" y="1187"/>
                  <a:pt x="2695" y="1187"/>
                </a:cubicBezTo>
                <a:cubicBezTo>
                  <a:pt x="2693" y="1185"/>
                  <a:pt x="2694" y="1187"/>
                  <a:pt x="2692" y="1186"/>
                </a:cubicBezTo>
                <a:cubicBezTo>
                  <a:pt x="2692" y="1185"/>
                  <a:pt x="2692" y="1185"/>
                  <a:pt x="2692" y="1185"/>
                </a:cubicBezTo>
                <a:cubicBezTo>
                  <a:pt x="2691" y="1185"/>
                  <a:pt x="2691" y="1185"/>
                  <a:pt x="2691" y="1185"/>
                </a:cubicBezTo>
                <a:cubicBezTo>
                  <a:pt x="2691" y="1184"/>
                  <a:pt x="2691" y="1184"/>
                  <a:pt x="2691" y="1184"/>
                </a:cubicBezTo>
                <a:cubicBezTo>
                  <a:pt x="2690" y="1184"/>
                  <a:pt x="2689" y="1183"/>
                  <a:pt x="2688" y="1182"/>
                </a:cubicBezTo>
                <a:cubicBezTo>
                  <a:pt x="2688" y="1181"/>
                  <a:pt x="2688" y="1180"/>
                  <a:pt x="2687" y="1179"/>
                </a:cubicBezTo>
                <a:cubicBezTo>
                  <a:pt x="2687" y="1179"/>
                  <a:pt x="2687" y="1179"/>
                  <a:pt x="2687" y="1179"/>
                </a:cubicBezTo>
                <a:cubicBezTo>
                  <a:pt x="2687" y="1177"/>
                  <a:pt x="2687" y="1176"/>
                  <a:pt x="2687" y="1174"/>
                </a:cubicBezTo>
                <a:cubicBezTo>
                  <a:pt x="2687" y="1174"/>
                  <a:pt x="2686" y="1174"/>
                  <a:pt x="2686" y="1173"/>
                </a:cubicBezTo>
                <a:cubicBezTo>
                  <a:pt x="2687" y="1173"/>
                  <a:pt x="2687" y="1173"/>
                  <a:pt x="2687" y="1173"/>
                </a:cubicBezTo>
                <a:cubicBezTo>
                  <a:pt x="2687" y="1172"/>
                  <a:pt x="2687" y="1172"/>
                  <a:pt x="2687" y="1172"/>
                </a:cubicBezTo>
                <a:cubicBezTo>
                  <a:pt x="2687" y="1172"/>
                  <a:pt x="2687" y="1172"/>
                  <a:pt x="2687" y="1172"/>
                </a:cubicBezTo>
                <a:cubicBezTo>
                  <a:pt x="2687" y="1173"/>
                  <a:pt x="2689" y="1173"/>
                  <a:pt x="2690" y="1172"/>
                </a:cubicBezTo>
                <a:cubicBezTo>
                  <a:pt x="2690" y="1172"/>
                  <a:pt x="2690" y="1172"/>
                  <a:pt x="2690" y="1172"/>
                </a:cubicBezTo>
                <a:cubicBezTo>
                  <a:pt x="2691" y="1172"/>
                  <a:pt x="2691" y="1171"/>
                  <a:pt x="2692" y="1171"/>
                </a:cubicBezTo>
                <a:cubicBezTo>
                  <a:pt x="2692" y="1170"/>
                  <a:pt x="2694" y="1168"/>
                  <a:pt x="2693" y="1166"/>
                </a:cubicBezTo>
                <a:cubicBezTo>
                  <a:pt x="2692" y="1166"/>
                  <a:pt x="2692" y="1165"/>
                  <a:pt x="2691" y="1165"/>
                </a:cubicBezTo>
                <a:cubicBezTo>
                  <a:pt x="2691" y="1164"/>
                  <a:pt x="2691" y="1163"/>
                  <a:pt x="2691" y="1163"/>
                </a:cubicBezTo>
                <a:cubicBezTo>
                  <a:pt x="2688" y="1162"/>
                  <a:pt x="2688" y="1161"/>
                  <a:pt x="2687" y="1163"/>
                </a:cubicBezTo>
                <a:cubicBezTo>
                  <a:pt x="2683" y="1163"/>
                  <a:pt x="2685" y="1161"/>
                  <a:pt x="2682" y="1159"/>
                </a:cubicBezTo>
                <a:cubicBezTo>
                  <a:pt x="2682" y="1157"/>
                  <a:pt x="2682" y="1157"/>
                  <a:pt x="2682" y="1157"/>
                </a:cubicBezTo>
                <a:cubicBezTo>
                  <a:pt x="2680" y="1157"/>
                  <a:pt x="2677" y="1156"/>
                  <a:pt x="2674" y="1156"/>
                </a:cubicBezTo>
                <a:cubicBezTo>
                  <a:pt x="2674" y="1155"/>
                  <a:pt x="2673" y="1155"/>
                  <a:pt x="2674" y="1153"/>
                </a:cubicBezTo>
                <a:close/>
                <a:moveTo>
                  <a:pt x="994" y="1107"/>
                </a:moveTo>
                <a:cubicBezTo>
                  <a:pt x="996" y="1108"/>
                  <a:pt x="995" y="1107"/>
                  <a:pt x="996" y="1107"/>
                </a:cubicBezTo>
                <a:cubicBezTo>
                  <a:pt x="996" y="1106"/>
                  <a:pt x="996" y="1107"/>
                  <a:pt x="996" y="1106"/>
                </a:cubicBezTo>
                <a:cubicBezTo>
                  <a:pt x="995" y="1106"/>
                  <a:pt x="995" y="1106"/>
                  <a:pt x="995" y="1106"/>
                </a:cubicBezTo>
                <a:cubicBezTo>
                  <a:pt x="995" y="1106"/>
                  <a:pt x="995" y="1107"/>
                  <a:pt x="994" y="1107"/>
                </a:cubicBezTo>
                <a:close/>
                <a:moveTo>
                  <a:pt x="2549" y="1108"/>
                </a:moveTo>
                <a:cubicBezTo>
                  <a:pt x="2549" y="1107"/>
                  <a:pt x="2549" y="1107"/>
                  <a:pt x="2549" y="1107"/>
                </a:cubicBezTo>
                <a:cubicBezTo>
                  <a:pt x="2546" y="1107"/>
                  <a:pt x="2546" y="1107"/>
                  <a:pt x="2546" y="1107"/>
                </a:cubicBezTo>
                <a:cubicBezTo>
                  <a:pt x="2546" y="1108"/>
                  <a:pt x="2546" y="1108"/>
                  <a:pt x="2546" y="1108"/>
                </a:cubicBezTo>
                <a:lnTo>
                  <a:pt x="2549" y="1108"/>
                </a:lnTo>
                <a:close/>
                <a:moveTo>
                  <a:pt x="2277" y="1109"/>
                </a:moveTo>
                <a:cubicBezTo>
                  <a:pt x="2278" y="1111"/>
                  <a:pt x="2278" y="1113"/>
                  <a:pt x="2279" y="1115"/>
                </a:cubicBezTo>
                <a:cubicBezTo>
                  <a:pt x="2279" y="1115"/>
                  <a:pt x="2280" y="1116"/>
                  <a:pt x="2280" y="1117"/>
                </a:cubicBezTo>
                <a:cubicBezTo>
                  <a:pt x="2283" y="1117"/>
                  <a:pt x="2283" y="1117"/>
                  <a:pt x="2283" y="1117"/>
                </a:cubicBezTo>
                <a:cubicBezTo>
                  <a:pt x="2282" y="1113"/>
                  <a:pt x="2281" y="1111"/>
                  <a:pt x="2280" y="1108"/>
                </a:cubicBezTo>
                <a:cubicBezTo>
                  <a:pt x="2279" y="1108"/>
                  <a:pt x="2278" y="1108"/>
                  <a:pt x="2277" y="1109"/>
                </a:cubicBezTo>
                <a:close/>
                <a:moveTo>
                  <a:pt x="2544" y="1109"/>
                </a:moveTo>
                <a:cubicBezTo>
                  <a:pt x="2544" y="1109"/>
                  <a:pt x="2544" y="1109"/>
                  <a:pt x="2544" y="1109"/>
                </a:cubicBezTo>
                <a:cubicBezTo>
                  <a:pt x="2545" y="1109"/>
                  <a:pt x="2545" y="1109"/>
                  <a:pt x="2545" y="1109"/>
                </a:cubicBezTo>
                <a:cubicBezTo>
                  <a:pt x="2545" y="1108"/>
                  <a:pt x="2545" y="1108"/>
                  <a:pt x="2545" y="1108"/>
                </a:cubicBezTo>
                <a:cubicBezTo>
                  <a:pt x="2543" y="1108"/>
                  <a:pt x="2543" y="1108"/>
                  <a:pt x="2543" y="1108"/>
                </a:cubicBezTo>
                <a:cubicBezTo>
                  <a:pt x="2543" y="1108"/>
                  <a:pt x="2543" y="1110"/>
                  <a:pt x="2544" y="1109"/>
                </a:cubicBezTo>
                <a:close/>
                <a:moveTo>
                  <a:pt x="2547" y="1113"/>
                </a:moveTo>
                <a:cubicBezTo>
                  <a:pt x="2548" y="1113"/>
                  <a:pt x="2548" y="1113"/>
                  <a:pt x="2549" y="1113"/>
                </a:cubicBezTo>
                <a:cubicBezTo>
                  <a:pt x="2549" y="1111"/>
                  <a:pt x="2549" y="1111"/>
                  <a:pt x="2549" y="1111"/>
                </a:cubicBezTo>
                <a:cubicBezTo>
                  <a:pt x="2549" y="1111"/>
                  <a:pt x="2549" y="1111"/>
                  <a:pt x="2549" y="1111"/>
                </a:cubicBezTo>
                <a:cubicBezTo>
                  <a:pt x="2549" y="1110"/>
                  <a:pt x="2549" y="1110"/>
                  <a:pt x="2549" y="1110"/>
                </a:cubicBezTo>
                <a:cubicBezTo>
                  <a:pt x="2548" y="1110"/>
                  <a:pt x="2547" y="1110"/>
                  <a:pt x="2546" y="1111"/>
                </a:cubicBezTo>
                <a:cubicBezTo>
                  <a:pt x="2546" y="1113"/>
                  <a:pt x="2546" y="1113"/>
                  <a:pt x="2546" y="1113"/>
                </a:cubicBezTo>
                <a:cubicBezTo>
                  <a:pt x="2547" y="1113"/>
                  <a:pt x="2546" y="1112"/>
                  <a:pt x="2547" y="1113"/>
                </a:cubicBezTo>
                <a:close/>
                <a:moveTo>
                  <a:pt x="2523" y="1111"/>
                </a:moveTo>
                <a:cubicBezTo>
                  <a:pt x="2522" y="1112"/>
                  <a:pt x="2523" y="1111"/>
                  <a:pt x="2522" y="1112"/>
                </a:cubicBezTo>
                <a:cubicBezTo>
                  <a:pt x="2521" y="1112"/>
                  <a:pt x="2521" y="1112"/>
                  <a:pt x="2521" y="1112"/>
                </a:cubicBezTo>
                <a:cubicBezTo>
                  <a:pt x="2521" y="1113"/>
                  <a:pt x="2521" y="1113"/>
                  <a:pt x="2521" y="1113"/>
                </a:cubicBezTo>
                <a:cubicBezTo>
                  <a:pt x="2523" y="1113"/>
                  <a:pt x="2523" y="1113"/>
                  <a:pt x="2523" y="1113"/>
                </a:cubicBezTo>
                <a:lnTo>
                  <a:pt x="2523" y="1111"/>
                </a:lnTo>
                <a:close/>
                <a:moveTo>
                  <a:pt x="2484" y="1117"/>
                </a:moveTo>
                <a:cubicBezTo>
                  <a:pt x="2485" y="1117"/>
                  <a:pt x="2485" y="1116"/>
                  <a:pt x="2485" y="1116"/>
                </a:cubicBezTo>
                <a:cubicBezTo>
                  <a:pt x="2486" y="1116"/>
                  <a:pt x="2486" y="1116"/>
                  <a:pt x="2486" y="1116"/>
                </a:cubicBezTo>
                <a:cubicBezTo>
                  <a:pt x="2486" y="1115"/>
                  <a:pt x="2486" y="1115"/>
                  <a:pt x="2486" y="1115"/>
                </a:cubicBezTo>
                <a:cubicBezTo>
                  <a:pt x="2484" y="1114"/>
                  <a:pt x="2482" y="1114"/>
                  <a:pt x="2480" y="1113"/>
                </a:cubicBezTo>
                <a:cubicBezTo>
                  <a:pt x="2480" y="1114"/>
                  <a:pt x="2480" y="1114"/>
                  <a:pt x="2479" y="1115"/>
                </a:cubicBezTo>
                <a:cubicBezTo>
                  <a:pt x="2479" y="1116"/>
                  <a:pt x="2479" y="1116"/>
                  <a:pt x="2480" y="1117"/>
                </a:cubicBezTo>
                <a:cubicBezTo>
                  <a:pt x="2481" y="1117"/>
                  <a:pt x="2482" y="1117"/>
                  <a:pt x="2484" y="1117"/>
                </a:cubicBezTo>
                <a:cubicBezTo>
                  <a:pt x="2484" y="1117"/>
                  <a:pt x="2484" y="1117"/>
                  <a:pt x="2484" y="1117"/>
                </a:cubicBezTo>
                <a:close/>
                <a:moveTo>
                  <a:pt x="2338" y="1120"/>
                </a:moveTo>
                <a:cubicBezTo>
                  <a:pt x="2338" y="1120"/>
                  <a:pt x="2338" y="1120"/>
                  <a:pt x="2338" y="1120"/>
                </a:cubicBezTo>
                <a:cubicBezTo>
                  <a:pt x="2338" y="1120"/>
                  <a:pt x="2338" y="1120"/>
                  <a:pt x="2338" y="1120"/>
                </a:cubicBezTo>
                <a:cubicBezTo>
                  <a:pt x="2339" y="1121"/>
                  <a:pt x="2338" y="1122"/>
                  <a:pt x="2338" y="1122"/>
                </a:cubicBezTo>
                <a:cubicBezTo>
                  <a:pt x="2338" y="1122"/>
                  <a:pt x="2338" y="1122"/>
                  <a:pt x="2338" y="1122"/>
                </a:cubicBezTo>
                <a:cubicBezTo>
                  <a:pt x="2338" y="1122"/>
                  <a:pt x="2338" y="1122"/>
                  <a:pt x="2338" y="1122"/>
                </a:cubicBezTo>
                <a:cubicBezTo>
                  <a:pt x="2338" y="1125"/>
                  <a:pt x="2338" y="1125"/>
                  <a:pt x="2338" y="1125"/>
                </a:cubicBezTo>
                <a:cubicBezTo>
                  <a:pt x="2339" y="1125"/>
                  <a:pt x="2339" y="1125"/>
                  <a:pt x="2339" y="1125"/>
                </a:cubicBezTo>
                <a:cubicBezTo>
                  <a:pt x="2339" y="1126"/>
                  <a:pt x="2339" y="1126"/>
                  <a:pt x="2339" y="1126"/>
                </a:cubicBezTo>
                <a:cubicBezTo>
                  <a:pt x="2339" y="1126"/>
                  <a:pt x="2343" y="1129"/>
                  <a:pt x="2343" y="1129"/>
                </a:cubicBezTo>
                <a:cubicBezTo>
                  <a:pt x="2343" y="1130"/>
                  <a:pt x="2343" y="1130"/>
                  <a:pt x="2343" y="1130"/>
                </a:cubicBezTo>
                <a:cubicBezTo>
                  <a:pt x="2344" y="1130"/>
                  <a:pt x="2344" y="1130"/>
                  <a:pt x="2344" y="1130"/>
                </a:cubicBezTo>
                <a:cubicBezTo>
                  <a:pt x="2344" y="1129"/>
                  <a:pt x="2344" y="1129"/>
                  <a:pt x="2344" y="1129"/>
                </a:cubicBezTo>
                <a:cubicBezTo>
                  <a:pt x="2344" y="1129"/>
                  <a:pt x="2344" y="1129"/>
                  <a:pt x="2344" y="1129"/>
                </a:cubicBezTo>
                <a:cubicBezTo>
                  <a:pt x="2344" y="1127"/>
                  <a:pt x="2344" y="1125"/>
                  <a:pt x="2344" y="1122"/>
                </a:cubicBezTo>
                <a:cubicBezTo>
                  <a:pt x="2343" y="1122"/>
                  <a:pt x="2343" y="1122"/>
                  <a:pt x="2342" y="1122"/>
                </a:cubicBezTo>
                <a:cubicBezTo>
                  <a:pt x="2342" y="1120"/>
                  <a:pt x="2342" y="1120"/>
                  <a:pt x="2342" y="1120"/>
                </a:cubicBezTo>
                <a:cubicBezTo>
                  <a:pt x="2342" y="1120"/>
                  <a:pt x="2342" y="1120"/>
                  <a:pt x="2342" y="1120"/>
                </a:cubicBezTo>
                <a:cubicBezTo>
                  <a:pt x="2342" y="1118"/>
                  <a:pt x="2342" y="1118"/>
                  <a:pt x="2342" y="1118"/>
                </a:cubicBezTo>
                <a:cubicBezTo>
                  <a:pt x="2341" y="1118"/>
                  <a:pt x="2341" y="1118"/>
                  <a:pt x="2340" y="1118"/>
                </a:cubicBezTo>
                <a:cubicBezTo>
                  <a:pt x="2340" y="1117"/>
                  <a:pt x="2340" y="1117"/>
                  <a:pt x="2340" y="1117"/>
                </a:cubicBezTo>
                <a:cubicBezTo>
                  <a:pt x="2340" y="1117"/>
                  <a:pt x="2340" y="1117"/>
                  <a:pt x="2340" y="1117"/>
                </a:cubicBezTo>
                <a:cubicBezTo>
                  <a:pt x="2340" y="1116"/>
                  <a:pt x="2340" y="1116"/>
                  <a:pt x="2340" y="1116"/>
                </a:cubicBezTo>
                <a:cubicBezTo>
                  <a:pt x="2339" y="1116"/>
                  <a:pt x="2339" y="1116"/>
                  <a:pt x="2338" y="1117"/>
                </a:cubicBezTo>
                <a:cubicBezTo>
                  <a:pt x="2338" y="1116"/>
                  <a:pt x="2337" y="1115"/>
                  <a:pt x="2336" y="1115"/>
                </a:cubicBezTo>
                <a:cubicBezTo>
                  <a:pt x="2336" y="1115"/>
                  <a:pt x="2336" y="1115"/>
                  <a:pt x="2335" y="1116"/>
                </a:cubicBezTo>
                <a:cubicBezTo>
                  <a:pt x="2334" y="1116"/>
                  <a:pt x="2334" y="1116"/>
                  <a:pt x="2334" y="1116"/>
                </a:cubicBezTo>
                <a:cubicBezTo>
                  <a:pt x="2335" y="1118"/>
                  <a:pt x="2335" y="1118"/>
                  <a:pt x="2334" y="1120"/>
                </a:cubicBezTo>
                <a:lnTo>
                  <a:pt x="2338" y="1120"/>
                </a:lnTo>
                <a:close/>
                <a:moveTo>
                  <a:pt x="2540" y="1117"/>
                </a:moveTo>
                <a:cubicBezTo>
                  <a:pt x="2541" y="1117"/>
                  <a:pt x="2542" y="1118"/>
                  <a:pt x="2543" y="1118"/>
                </a:cubicBezTo>
                <a:cubicBezTo>
                  <a:pt x="2543" y="1115"/>
                  <a:pt x="2543" y="1115"/>
                  <a:pt x="2543" y="1115"/>
                </a:cubicBezTo>
                <a:cubicBezTo>
                  <a:pt x="2543" y="1115"/>
                  <a:pt x="2543" y="1115"/>
                  <a:pt x="2543" y="1115"/>
                </a:cubicBezTo>
                <a:cubicBezTo>
                  <a:pt x="2543" y="1115"/>
                  <a:pt x="2543" y="1115"/>
                  <a:pt x="2543" y="1115"/>
                </a:cubicBezTo>
                <a:cubicBezTo>
                  <a:pt x="2541" y="1115"/>
                  <a:pt x="2541" y="1115"/>
                  <a:pt x="2540" y="1117"/>
                </a:cubicBezTo>
                <a:close/>
                <a:moveTo>
                  <a:pt x="2509" y="1115"/>
                </a:moveTo>
                <a:cubicBezTo>
                  <a:pt x="2507" y="1115"/>
                  <a:pt x="2504" y="1115"/>
                  <a:pt x="2503" y="1116"/>
                </a:cubicBezTo>
                <a:cubicBezTo>
                  <a:pt x="2502" y="1116"/>
                  <a:pt x="2502" y="1116"/>
                  <a:pt x="2502" y="1116"/>
                </a:cubicBezTo>
                <a:cubicBezTo>
                  <a:pt x="2502" y="1117"/>
                  <a:pt x="2502" y="1117"/>
                  <a:pt x="2502" y="1117"/>
                </a:cubicBezTo>
                <a:cubicBezTo>
                  <a:pt x="2509" y="1117"/>
                  <a:pt x="2509" y="1117"/>
                  <a:pt x="2509" y="1117"/>
                </a:cubicBezTo>
                <a:lnTo>
                  <a:pt x="2509" y="1115"/>
                </a:lnTo>
                <a:close/>
                <a:moveTo>
                  <a:pt x="2499" y="1117"/>
                </a:moveTo>
                <a:cubicBezTo>
                  <a:pt x="2497" y="1117"/>
                  <a:pt x="2495" y="1117"/>
                  <a:pt x="2492" y="1117"/>
                </a:cubicBezTo>
                <a:cubicBezTo>
                  <a:pt x="2492" y="1117"/>
                  <a:pt x="2492" y="1118"/>
                  <a:pt x="2492" y="1118"/>
                </a:cubicBezTo>
                <a:cubicBezTo>
                  <a:pt x="2492" y="1119"/>
                  <a:pt x="2492" y="1118"/>
                  <a:pt x="2492" y="1119"/>
                </a:cubicBezTo>
                <a:cubicBezTo>
                  <a:pt x="2495" y="1119"/>
                  <a:pt x="2497" y="1119"/>
                  <a:pt x="2499" y="1118"/>
                </a:cubicBezTo>
                <a:lnTo>
                  <a:pt x="2499" y="1117"/>
                </a:lnTo>
                <a:close/>
                <a:moveTo>
                  <a:pt x="1725" y="1121"/>
                </a:moveTo>
                <a:cubicBezTo>
                  <a:pt x="1725" y="1120"/>
                  <a:pt x="1726" y="1121"/>
                  <a:pt x="1725" y="1120"/>
                </a:cubicBezTo>
                <a:cubicBezTo>
                  <a:pt x="1725" y="1119"/>
                  <a:pt x="1725" y="1119"/>
                  <a:pt x="1725" y="1119"/>
                </a:cubicBezTo>
                <a:cubicBezTo>
                  <a:pt x="1724" y="1119"/>
                  <a:pt x="1722" y="1119"/>
                  <a:pt x="1721" y="1118"/>
                </a:cubicBezTo>
                <a:cubicBezTo>
                  <a:pt x="1721" y="1119"/>
                  <a:pt x="1721" y="1120"/>
                  <a:pt x="1722" y="1120"/>
                </a:cubicBezTo>
                <a:cubicBezTo>
                  <a:pt x="1723" y="1121"/>
                  <a:pt x="1724" y="1121"/>
                  <a:pt x="1725" y="1121"/>
                </a:cubicBezTo>
                <a:close/>
                <a:moveTo>
                  <a:pt x="2681" y="1124"/>
                </a:moveTo>
                <a:cubicBezTo>
                  <a:pt x="2683" y="1125"/>
                  <a:pt x="2686" y="1126"/>
                  <a:pt x="2687" y="1124"/>
                </a:cubicBezTo>
                <a:cubicBezTo>
                  <a:pt x="2688" y="1124"/>
                  <a:pt x="2687" y="1124"/>
                  <a:pt x="2687" y="1124"/>
                </a:cubicBezTo>
                <a:cubicBezTo>
                  <a:pt x="2685" y="1123"/>
                  <a:pt x="2684" y="1122"/>
                  <a:pt x="2682" y="1122"/>
                </a:cubicBezTo>
                <a:cubicBezTo>
                  <a:pt x="2681" y="1123"/>
                  <a:pt x="2681" y="1123"/>
                  <a:pt x="2681" y="1124"/>
                </a:cubicBezTo>
                <a:close/>
                <a:moveTo>
                  <a:pt x="2289" y="1125"/>
                </a:moveTo>
                <a:cubicBezTo>
                  <a:pt x="2289" y="1124"/>
                  <a:pt x="2289" y="1124"/>
                  <a:pt x="2288" y="1124"/>
                </a:cubicBezTo>
                <a:cubicBezTo>
                  <a:pt x="2288" y="1124"/>
                  <a:pt x="2288" y="1124"/>
                  <a:pt x="2288" y="1124"/>
                </a:cubicBezTo>
                <a:cubicBezTo>
                  <a:pt x="2288" y="1124"/>
                  <a:pt x="2288" y="1124"/>
                  <a:pt x="2288" y="1124"/>
                </a:cubicBezTo>
                <a:cubicBezTo>
                  <a:pt x="2288" y="1126"/>
                  <a:pt x="2288" y="1126"/>
                  <a:pt x="2290" y="1126"/>
                </a:cubicBezTo>
                <a:cubicBezTo>
                  <a:pt x="2289" y="1125"/>
                  <a:pt x="2290" y="1126"/>
                  <a:pt x="2289" y="1125"/>
                </a:cubicBezTo>
                <a:close/>
                <a:moveTo>
                  <a:pt x="2352" y="1127"/>
                </a:moveTo>
                <a:cubicBezTo>
                  <a:pt x="2351" y="1127"/>
                  <a:pt x="2351" y="1127"/>
                  <a:pt x="2351" y="1127"/>
                </a:cubicBezTo>
                <a:cubicBezTo>
                  <a:pt x="2351" y="1128"/>
                  <a:pt x="2351" y="1129"/>
                  <a:pt x="2351" y="1130"/>
                </a:cubicBezTo>
                <a:cubicBezTo>
                  <a:pt x="2351" y="1131"/>
                  <a:pt x="2352" y="1131"/>
                  <a:pt x="2352" y="1131"/>
                </a:cubicBezTo>
                <a:cubicBezTo>
                  <a:pt x="2352" y="1132"/>
                  <a:pt x="2352" y="1132"/>
                  <a:pt x="2352" y="1132"/>
                </a:cubicBezTo>
                <a:cubicBezTo>
                  <a:pt x="2354" y="1132"/>
                  <a:pt x="2354" y="1132"/>
                  <a:pt x="2354" y="1132"/>
                </a:cubicBezTo>
                <a:cubicBezTo>
                  <a:pt x="2354" y="1132"/>
                  <a:pt x="2354" y="1132"/>
                  <a:pt x="2354" y="1132"/>
                </a:cubicBezTo>
                <a:cubicBezTo>
                  <a:pt x="2358" y="1132"/>
                  <a:pt x="2358" y="1130"/>
                  <a:pt x="2359" y="1127"/>
                </a:cubicBezTo>
                <a:cubicBezTo>
                  <a:pt x="2358" y="1127"/>
                  <a:pt x="2358" y="1127"/>
                  <a:pt x="2358" y="1127"/>
                </a:cubicBezTo>
                <a:cubicBezTo>
                  <a:pt x="2358" y="1126"/>
                  <a:pt x="2358" y="1126"/>
                  <a:pt x="2358" y="1126"/>
                </a:cubicBezTo>
                <a:cubicBezTo>
                  <a:pt x="2356" y="1126"/>
                  <a:pt x="2353" y="1126"/>
                  <a:pt x="2352" y="1127"/>
                </a:cubicBezTo>
                <a:close/>
                <a:moveTo>
                  <a:pt x="2715" y="1130"/>
                </a:moveTo>
                <a:cubicBezTo>
                  <a:pt x="2716" y="1129"/>
                  <a:pt x="2715" y="1130"/>
                  <a:pt x="2716" y="1128"/>
                </a:cubicBezTo>
                <a:cubicBezTo>
                  <a:pt x="2715" y="1128"/>
                  <a:pt x="2716" y="1128"/>
                  <a:pt x="2715" y="1128"/>
                </a:cubicBezTo>
                <a:cubicBezTo>
                  <a:pt x="2711" y="1128"/>
                  <a:pt x="2711" y="1128"/>
                  <a:pt x="2711" y="1128"/>
                </a:cubicBezTo>
                <a:cubicBezTo>
                  <a:pt x="2710" y="1129"/>
                  <a:pt x="2710" y="1129"/>
                  <a:pt x="2710" y="1129"/>
                </a:cubicBezTo>
                <a:cubicBezTo>
                  <a:pt x="2711" y="1129"/>
                  <a:pt x="2711" y="1129"/>
                  <a:pt x="2711" y="1129"/>
                </a:cubicBezTo>
                <a:cubicBezTo>
                  <a:pt x="2712" y="1130"/>
                  <a:pt x="2713" y="1131"/>
                  <a:pt x="2715" y="1130"/>
                </a:cubicBezTo>
                <a:close/>
                <a:moveTo>
                  <a:pt x="2532" y="1129"/>
                </a:moveTo>
                <a:cubicBezTo>
                  <a:pt x="2532" y="1130"/>
                  <a:pt x="2532" y="1130"/>
                  <a:pt x="2532" y="1130"/>
                </a:cubicBezTo>
                <a:cubicBezTo>
                  <a:pt x="2531" y="1129"/>
                  <a:pt x="2529" y="1129"/>
                  <a:pt x="2527" y="1129"/>
                </a:cubicBezTo>
                <a:cubicBezTo>
                  <a:pt x="2527" y="1130"/>
                  <a:pt x="2527" y="1130"/>
                  <a:pt x="2527" y="1130"/>
                </a:cubicBezTo>
                <a:cubicBezTo>
                  <a:pt x="2526" y="1130"/>
                  <a:pt x="2526" y="1130"/>
                  <a:pt x="2524" y="1130"/>
                </a:cubicBezTo>
                <a:cubicBezTo>
                  <a:pt x="2524" y="1131"/>
                  <a:pt x="2524" y="1132"/>
                  <a:pt x="2524" y="1132"/>
                </a:cubicBezTo>
                <a:cubicBezTo>
                  <a:pt x="2526" y="1132"/>
                  <a:pt x="2526" y="1132"/>
                  <a:pt x="2526" y="1132"/>
                </a:cubicBezTo>
                <a:cubicBezTo>
                  <a:pt x="2526" y="1133"/>
                  <a:pt x="2526" y="1133"/>
                  <a:pt x="2526" y="1133"/>
                </a:cubicBezTo>
                <a:cubicBezTo>
                  <a:pt x="2528" y="1134"/>
                  <a:pt x="2528" y="1134"/>
                  <a:pt x="2530" y="1134"/>
                </a:cubicBezTo>
                <a:cubicBezTo>
                  <a:pt x="2530" y="1134"/>
                  <a:pt x="2530" y="1133"/>
                  <a:pt x="2530" y="1132"/>
                </a:cubicBezTo>
                <a:cubicBezTo>
                  <a:pt x="2533" y="1132"/>
                  <a:pt x="2533" y="1132"/>
                  <a:pt x="2533" y="1132"/>
                </a:cubicBezTo>
                <a:cubicBezTo>
                  <a:pt x="2533" y="1134"/>
                  <a:pt x="2533" y="1134"/>
                  <a:pt x="2533" y="1134"/>
                </a:cubicBezTo>
                <a:cubicBezTo>
                  <a:pt x="2536" y="1134"/>
                  <a:pt x="2536" y="1134"/>
                  <a:pt x="2536" y="1134"/>
                </a:cubicBezTo>
                <a:cubicBezTo>
                  <a:pt x="2536" y="1134"/>
                  <a:pt x="2535" y="1134"/>
                  <a:pt x="2536" y="1134"/>
                </a:cubicBezTo>
                <a:cubicBezTo>
                  <a:pt x="2536" y="1134"/>
                  <a:pt x="2536" y="1134"/>
                  <a:pt x="2536" y="1134"/>
                </a:cubicBezTo>
                <a:cubicBezTo>
                  <a:pt x="2538" y="1134"/>
                  <a:pt x="2538" y="1134"/>
                  <a:pt x="2538" y="1134"/>
                </a:cubicBezTo>
                <a:cubicBezTo>
                  <a:pt x="2538" y="1133"/>
                  <a:pt x="2538" y="1133"/>
                  <a:pt x="2538" y="1133"/>
                </a:cubicBezTo>
                <a:cubicBezTo>
                  <a:pt x="2540" y="1134"/>
                  <a:pt x="2542" y="1134"/>
                  <a:pt x="2544" y="1135"/>
                </a:cubicBezTo>
                <a:cubicBezTo>
                  <a:pt x="2544" y="1136"/>
                  <a:pt x="2544" y="1136"/>
                  <a:pt x="2544" y="1136"/>
                </a:cubicBezTo>
                <a:cubicBezTo>
                  <a:pt x="2546" y="1135"/>
                  <a:pt x="2546" y="1135"/>
                  <a:pt x="2547" y="1135"/>
                </a:cubicBezTo>
                <a:cubicBezTo>
                  <a:pt x="2546" y="1132"/>
                  <a:pt x="2546" y="1133"/>
                  <a:pt x="2545" y="1131"/>
                </a:cubicBezTo>
                <a:cubicBezTo>
                  <a:pt x="2543" y="1131"/>
                  <a:pt x="2542" y="1130"/>
                  <a:pt x="2540" y="1130"/>
                </a:cubicBezTo>
                <a:cubicBezTo>
                  <a:pt x="2538" y="1129"/>
                  <a:pt x="2536" y="1131"/>
                  <a:pt x="2535" y="1130"/>
                </a:cubicBezTo>
                <a:cubicBezTo>
                  <a:pt x="2535" y="1130"/>
                  <a:pt x="2535" y="1130"/>
                  <a:pt x="2535" y="1130"/>
                </a:cubicBezTo>
                <a:cubicBezTo>
                  <a:pt x="2534" y="1129"/>
                  <a:pt x="2533" y="1129"/>
                  <a:pt x="2532" y="1129"/>
                </a:cubicBezTo>
                <a:close/>
                <a:moveTo>
                  <a:pt x="2506" y="1131"/>
                </a:moveTo>
                <a:cubicBezTo>
                  <a:pt x="2506" y="1133"/>
                  <a:pt x="2506" y="1133"/>
                  <a:pt x="2506" y="1133"/>
                </a:cubicBezTo>
                <a:cubicBezTo>
                  <a:pt x="2508" y="1134"/>
                  <a:pt x="2507" y="1134"/>
                  <a:pt x="2511" y="1134"/>
                </a:cubicBezTo>
                <a:cubicBezTo>
                  <a:pt x="2511" y="1135"/>
                  <a:pt x="2511" y="1136"/>
                  <a:pt x="2511" y="1136"/>
                </a:cubicBezTo>
                <a:cubicBezTo>
                  <a:pt x="2513" y="1136"/>
                  <a:pt x="2513" y="1136"/>
                  <a:pt x="2513" y="1136"/>
                </a:cubicBezTo>
                <a:cubicBezTo>
                  <a:pt x="2513" y="1136"/>
                  <a:pt x="2513" y="1136"/>
                  <a:pt x="2513" y="1136"/>
                </a:cubicBezTo>
                <a:cubicBezTo>
                  <a:pt x="2517" y="1134"/>
                  <a:pt x="2518" y="1137"/>
                  <a:pt x="2519" y="1132"/>
                </a:cubicBezTo>
                <a:cubicBezTo>
                  <a:pt x="2517" y="1132"/>
                  <a:pt x="2517" y="1132"/>
                  <a:pt x="2517" y="1132"/>
                </a:cubicBezTo>
                <a:cubicBezTo>
                  <a:pt x="2517" y="1130"/>
                  <a:pt x="2517" y="1130"/>
                  <a:pt x="2517" y="1130"/>
                </a:cubicBezTo>
                <a:cubicBezTo>
                  <a:pt x="2513" y="1130"/>
                  <a:pt x="2510" y="1131"/>
                  <a:pt x="2506" y="1131"/>
                </a:cubicBezTo>
                <a:close/>
                <a:moveTo>
                  <a:pt x="2483" y="1150"/>
                </a:moveTo>
                <a:cubicBezTo>
                  <a:pt x="2482" y="1150"/>
                  <a:pt x="2482" y="1150"/>
                  <a:pt x="2482" y="1150"/>
                </a:cubicBezTo>
                <a:cubicBezTo>
                  <a:pt x="2482" y="1151"/>
                  <a:pt x="2482" y="1151"/>
                  <a:pt x="2482" y="1151"/>
                </a:cubicBezTo>
                <a:cubicBezTo>
                  <a:pt x="2481" y="1150"/>
                  <a:pt x="2481" y="1150"/>
                  <a:pt x="2481" y="1149"/>
                </a:cubicBezTo>
                <a:cubicBezTo>
                  <a:pt x="2480" y="1149"/>
                  <a:pt x="2480" y="1149"/>
                  <a:pt x="2480" y="1149"/>
                </a:cubicBezTo>
                <a:cubicBezTo>
                  <a:pt x="2479" y="1149"/>
                  <a:pt x="2479" y="1149"/>
                  <a:pt x="2479" y="1149"/>
                </a:cubicBezTo>
                <a:cubicBezTo>
                  <a:pt x="2479" y="1151"/>
                  <a:pt x="2479" y="1151"/>
                  <a:pt x="2479" y="1151"/>
                </a:cubicBezTo>
                <a:cubicBezTo>
                  <a:pt x="2478" y="1151"/>
                  <a:pt x="2478" y="1151"/>
                  <a:pt x="2478" y="1151"/>
                </a:cubicBezTo>
                <a:cubicBezTo>
                  <a:pt x="2479" y="1155"/>
                  <a:pt x="2479" y="1154"/>
                  <a:pt x="2481" y="1153"/>
                </a:cubicBezTo>
                <a:cubicBezTo>
                  <a:pt x="2482" y="1157"/>
                  <a:pt x="2482" y="1157"/>
                  <a:pt x="2482" y="1157"/>
                </a:cubicBezTo>
                <a:cubicBezTo>
                  <a:pt x="2485" y="1157"/>
                  <a:pt x="2485" y="1156"/>
                  <a:pt x="2486" y="1154"/>
                </a:cubicBezTo>
                <a:cubicBezTo>
                  <a:pt x="2487" y="1153"/>
                  <a:pt x="2487" y="1153"/>
                  <a:pt x="2487" y="1153"/>
                </a:cubicBezTo>
                <a:cubicBezTo>
                  <a:pt x="2486" y="1153"/>
                  <a:pt x="2486" y="1153"/>
                  <a:pt x="2486" y="1153"/>
                </a:cubicBezTo>
                <a:cubicBezTo>
                  <a:pt x="2485" y="1151"/>
                  <a:pt x="2485" y="1149"/>
                  <a:pt x="2486" y="1148"/>
                </a:cubicBezTo>
                <a:cubicBezTo>
                  <a:pt x="2486" y="1146"/>
                  <a:pt x="2486" y="1146"/>
                  <a:pt x="2486" y="1146"/>
                </a:cubicBezTo>
                <a:cubicBezTo>
                  <a:pt x="2486" y="1146"/>
                  <a:pt x="2486" y="1146"/>
                  <a:pt x="2486" y="1146"/>
                </a:cubicBezTo>
                <a:cubicBezTo>
                  <a:pt x="2486" y="1145"/>
                  <a:pt x="2486" y="1145"/>
                  <a:pt x="2486" y="1145"/>
                </a:cubicBezTo>
                <a:cubicBezTo>
                  <a:pt x="2485" y="1146"/>
                  <a:pt x="2484" y="1146"/>
                  <a:pt x="2483" y="1146"/>
                </a:cubicBezTo>
                <a:lnTo>
                  <a:pt x="2483" y="1150"/>
                </a:lnTo>
                <a:close/>
                <a:moveTo>
                  <a:pt x="2684" y="1155"/>
                </a:moveTo>
                <a:cubicBezTo>
                  <a:pt x="2684" y="1155"/>
                  <a:pt x="2684" y="1155"/>
                  <a:pt x="2684" y="1155"/>
                </a:cubicBezTo>
                <a:cubicBezTo>
                  <a:pt x="2684" y="1155"/>
                  <a:pt x="2684" y="1156"/>
                  <a:pt x="2685" y="1155"/>
                </a:cubicBezTo>
                <a:cubicBezTo>
                  <a:pt x="2685" y="1155"/>
                  <a:pt x="2685" y="1155"/>
                  <a:pt x="2685" y="1155"/>
                </a:cubicBezTo>
                <a:cubicBezTo>
                  <a:pt x="2686" y="1154"/>
                  <a:pt x="2685" y="1154"/>
                  <a:pt x="2684" y="1153"/>
                </a:cubicBezTo>
                <a:cubicBezTo>
                  <a:pt x="2684" y="1154"/>
                  <a:pt x="2684" y="1154"/>
                  <a:pt x="2684" y="1155"/>
                </a:cubicBezTo>
                <a:close/>
                <a:moveTo>
                  <a:pt x="2401" y="1182"/>
                </a:moveTo>
                <a:cubicBezTo>
                  <a:pt x="2402" y="1183"/>
                  <a:pt x="2402" y="1183"/>
                  <a:pt x="2403" y="1184"/>
                </a:cubicBezTo>
                <a:cubicBezTo>
                  <a:pt x="2403" y="1185"/>
                  <a:pt x="2403" y="1185"/>
                  <a:pt x="2403" y="1185"/>
                </a:cubicBezTo>
                <a:cubicBezTo>
                  <a:pt x="2405" y="1185"/>
                  <a:pt x="2406" y="1185"/>
                  <a:pt x="2407" y="1186"/>
                </a:cubicBezTo>
                <a:cubicBezTo>
                  <a:pt x="2407" y="1186"/>
                  <a:pt x="2407" y="1186"/>
                  <a:pt x="2407" y="1186"/>
                </a:cubicBezTo>
                <a:cubicBezTo>
                  <a:pt x="2410" y="1186"/>
                  <a:pt x="2410" y="1186"/>
                  <a:pt x="2410" y="1186"/>
                </a:cubicBezTo>
                <a:cubicBezTo>
                  <a:pt x="2410" y="1187"/>
                  <a:pt x="2410" y="1187"/>
                  <a:pt x="2411" y="1188"/>
                </a:cubicBezTo>
                <a:cubicBezTo>
                  <a:pt x="2412" y="1188"/>
                  <a:pt x="2412" y="1188"/>
                  <a:pt x="2412" y="1188"/>
                </a:cubicBezTo>
                <a:cubicBezTo>
                  <a:pt x="2412" y="1188"/>
                  <a:pt x="2412" y="1188"/>
                  <a:pt x="2412" y="1188"/>
                </a:cubicBezTo>
                <a:cubicBezTo>
                  <a:pt x="2413" y="1188"/>
                  <a:pt x="2413" y="1188"/>
                  <a:pt x="2413" y="1188"/>
                </a:cubicBezTo>
                <a:cubicBezTo>
                  <a:pt x="2412" y="1187"/>
                  <a:pt x="2412" y="1186"/>
                  <a:pt x="2412" y="1185"/>
                </a:cubicBezTo>
                <a:cubicBezTo>
                  <a:pt x="2411" y="1185"/>
                  <a:pt x="2411" y="1185"/>
                  <a:pt x="2411" y="1185"/>
                </a:cubicBezTo>
                <a:cubicBezTo>
                  <a:pt x="2411" y="1183"/>
                  <a:pt x="2411" y="1183"/>
                  <a:pt x="2411" y="1183"/>
                </a:cubicBezTo>
                <a:cubicBezTo>
                  <a:pt x="2411" y="1183"/>
                  <a:pt x="2411" y="1183"/>
                  <a:pt x="2411" y="1183"/>
                </a:cubicBezTo>
                <a:cubicBezTo>
                  <a:pt x="2409" y="1181"/>
                  <a:pt x="2409" y="1180"/>
                  <a:pt x="2411" y="1178"/>
                </a:cubicBezTo>
                <a:cubicBezTo>
                  <a:pt x="2411" y="1177"/>
                  <a:pt x="2410" y="1176"/>
                  <a:pt x="2410" y="1175"/>
                </a:cubicBezTo>
                <a:cubicBezTo>
                  <a:pt x="2409" y="1175"/>
                  <a:pt x="2408" y="1175"/>
                  <a:pt x="2407" y="1174"/>
                </a:cubicBezTo>
                <a:cubicBezTo>
                  <a:pt x="2407" y="1174"/>
                  <a:pt x="2407" y="1174"/>
                  <a:pt x="2407" y="1174"/>
                </a:cubicBezTo>
                <a:cubicBezTo>
                  <a:pt x="2404" y="1174"/>
                  <a:pt x="2404" y="1174"/>
                  <a:pt x="2404" y="1174"/>
                </a:cubicBezTo>
                <a:cubicBezTo>
                  <a:pt x="2404" y="1174"/>
                  <a:pt x="2404" y="1174"/>
                  <a:pt x="2404" y="1174"/>
                </a:cubicBezTo>
                <a:cubicBezTo>
                  <a:pt x="2403" y="1174"/>
                  <a:pt x="2403" y="1174"/>
                  <a:pt x="2403" y="1174"/>
                </a:cubicBezTo>
                <a:cubicBezTo>
                  <a:pt x="2403" y="1174"/>
                  <a:pt x="2403" y="1174"/>
                  <a:pt x="2403" y="1174"/>
                </a:cubicBezTo>
                <a:cubicBezTo>
                  <a:pt x="2401" y="1174"/>
                  <a:pt x="2401" y="1174"/>
                  <a:pt x="2401" y="1174"/>
                </a:cubicBezTo>
                <a:cubicBezTo>
                  <a:pt x="2401" y="1174"/>
                  <a:pt x="2401" y="1174"/>
                  <a:pt x="2401" y="1174"/>
                </a:cubicBezTo>
                <a:cubicBezTo>
                  <a:pt x="2399" y="1174"/>
                  <a:pt x="2398" y="1174"/>
                  <a:pt x="2397" y="1174"/>
                </a:cubicBezTo>
                <a:cubicBezTo>
                  <a:pt x="2396" y="1173"/>
                  <a:pt x="2396" y="1172"/>
                  <a:pt x="2396" y="1170"/>
                </a:cubicBezTo>
                <a:cubicBezTo>
                  <a:pt x="2396" y="1170"/>
                  <a:pt x="2397" y="1169"/>
                  <a:pt x="2397" y="1168"/>
                </a:cubicBezTo>
                <a:cubicBezTo>
                  <a:pt x="2396" y="1168"/>
                  <a:pt x="2396" y="1167"/>
                  <a:pt x="2396" y="1167"/>
                </a:cubicBezTo>
                <a:cubicBezTo>
                  <a:pt x="2396" y="1163"/>
                  <a:pt x="2396" y="1163"/>
                  <a:pt x="2396" y="1163"/>
                </a:cubicBezTo>
                <a:cubicBezTo>
                  <a:pt x="2393" y="1163"/>
                  <a:pt x="2392" y="1164"/>
                  <a:pt x="2390" y="1165"/>
                </a:cubicBezTo>
                <a:cubicBezTo>
                  <a:pt x="2390" y="1164"/>
                  <a:pt x="2390" y="1163"/>
                  <a:pt x="2390" y="1163"/>
                </a:cubicBezTo>
                <a:cubicBezTo>
                  <a:pt x="2388" y="1162"/>
                  <a:pt x="2387" y="1162"/>
                  <a:pt x="2386" y="1162"/>
                </a:cubicBezTo>
                <a:cubicBezTo>
                  <a:pt x="2386" y="1161"/>
                  <a:pt x="2386" y="1161"/>
                  <a:pt x="2386" y="1161"/>
                </a:cubicBezTo>
                <a:cubicBezTo>
                  <a:pt x="2383" y="1160"/>
                  <a:pt x="2383" y="1164"/>
                  <a:pt x="2380" y="1160"/>
                </a:cubicBezTo>
                <a:cubicBezTo>
                  <a:pt x="2378" y="1160"/>
                  <a:pt x="2378" y="1161"/>
                  <a:pt x="2377" y="1163"/>
                </a:cubicBezTo>
                <a:cubicBezTo>
                  <a:pt x="2368" y="1163"/>
                  <a:pt x="2368" y="1163"/>
                  <a:pt x="2368" y="1163"/>
                </a:cubicBezTo>
                <a:cubicBezTo>
                  <a:pt x="2368" y="1163"/>
                  <a:pt x="2368" y="1163"/>
                  <a:pt x="2368" y="1163"/>
                </a:cubicBezTo>
                <a:cubicBezTo>
                  <a:pt x="2366" y="1163"/>
                  <a:pt x="2366" y="1163"/>
                  <a:pt x="2366" y="1163"/>
                </a:cubicBezTo>
                <a:cubicBezTo>
                  <a:pt x="2366" y="1162"/>
                  <a:pt x="2366" y="1162"/>
                  <a:pt x="2366" y="1162"/>
                </a:cubicBezTo>
                <a:cubicBezTo>
                  <a:pt x="2363" y="1161"/>
                  <a:pt x="2362" y="1162"/>
                  <a:pt x="2361" y="1161"/>
                </a:cubicBezTo>
                <a:cubicBezTo>
                  <a:pt x="2358" y="1159"/>
                  <a:pt x="2361" y="1159"/>
                  <a:pt x="2359" y="1157"/>
                </a:cubicBezTo>
                <a:cubicBezTo>
                  <a:pt x="2359" y="1157"/>
                  <a:pt x="2359" y="1157"/>
                  <a:pt x="2359" y="1157"/>
                </a:cubicBezTo>
                <a:cubicBezTo>
                  <a:pt x="2359" y="1157"/>
                  <a:pt x="2356" y="1156"/>
                  <a:pt x="2353" y="1157"/>
                </a:cubicBezTo>
                <a:cubicBezTo>
                  <a:pt x="2353" y="1157"/>
                  <a:pt x="2353" y="1158"/>
                  <a:pt x="2352" y="1157"/>
                </a:cubicBezTo>
                <a:cubicBezTo>
                  <a:pt x="2352" y="1157"/>
                  <a:pt x="2352" y="1156"/>
                  <a:pt x="2351" y="1156"/>
                </a:cubicBezTo>
                <a:cubicBezTo>
                  <a:pt x="2350" y="1156"/>
                  <a:pt x="2348" y="1156"/>
                  <a:pt x="2346" y="1155"/>
                </a:cubicBezTo>
                <a:cubicBezTo>
                  <a:pt x="2346" y="1156"/>
                  <a:pt x="2346" y="1156"/>
                  <a:pt x="2346" y="1157"/>
                </a:cubicBezTo>
                <a:cubicBezTo>
                  <a:pt x="2342" y="1156"/>
                  <a:pt x="2339" y="1156"/>
                  <a:pt x="2336" y="1156"/>
                </a:cubicBezTo>
                <a:cubicBezTo>
                  <a:pt x="2335" y="1160"/>
                  <a:pt x="2334" y="1164"/>
                  <a:pt x="2331" y="1166"/>
                </a:cubicBezTo>
                <a:cubicBezTo>
                  <a:pt x="2331" y="1166"/>
                  <a:pt x="2332" y="1167"/>
                  <a:pt x="2332" y="1167"/>
                </a:cubicBezTo>
                <a:cubicBezTo>
                  <a:pt x="2334" y="1167"/>
                  <a:pt x="2334" y="1167"/>
                  <a:pt x="2334" y="1167"/>
                </a:cubicBezTo>
                <a:cubicBezTo>
                  <a:pt x="2334" y="1166"/>
                  <a:pt x="2334" y="1166"/>
                  <a:pt x="2334" y="1166"/>
                </a:cubicBezTo>
                <a:cubicBezTo>
                  <a:pt x="2337" y="1167"/>
                  <a:pt x="2339" y="1167"/>
                  <a:pt x="2341" y="1168"/>
                </a:cubicBezTo>
                <a:cubicBezTo>
                  <a:pt x="2341" y="1168"/>
                  <a:pt x="2341" y="1168"/>
                  <a:pt x="2341" y="1168"/>
                </a:cubicBezTo>
                <a:cubicBezTo>
                  <a:pt x="2340" y="1169"/>
                  <a:pt x="2340" y="1169"/>
                  <a:pt x="2339" y="1169"/>
                </a:cubicBezTo>
                <a:cubicBezTo>
                  <a:pt x="2339" y="1171"/>
                  <a:pt x="2339" y="1171"/>
                  <a:pt x="2339" y="1171"/>
                </a:cubicBezTo>
                <a:cubicBezTo>
                  <a:pt x="2342" y="1172"/>
                  <a:pt x="2342" y="1171"/>
                  <a:pt x="2344" y="1171"/>
                </a:cubicBezTo>
                <a:cubicBezTo>
                  <a:pt x="2344" y="1172"/>
                  <a:pt x="2344" y="1172"/>
                  <a:pt x="2344" y="1172"/>
                </a:cubicBezTo>
                <a:cubicBezTo>
                  <a:pt x="2346" y="1172"/>
                  <a:pt x="2346" y="1172"/>
                  <a:pt x="2346" y="1172"/>
                </a:cubicBezTo>
                <a:cubicBezTo>
                  <a:pt x="2346" y="1172"/>
                  <a:pt x="2346" y="1172"/>
                  <a:pt x="2346" y="1172"/>
                </a:cubicBezTo>
                <a:cubicBezTo>
                  <a:pt x="2349" y="1172"/>
                  <a:pt x="2349" y="1172"/>
                  <a:pt x="2349" y="1172"/>
                </a:cubicBezTo>
                <a:cubicBezTo>
                  <a:pt x="2349" y="1173"/>
                  <a:pt x="2349" y="1173"/>
                  <a:pt x="2349" y="1173"/>
                </a:cubicBezTo>
                <a:cubicBezTo>
                  <a:pt x="2350" y="1173"/>
                  <a:pt x="2351" y="1173"/>
                  <a:pt x="2351" y="1174"/>
                </a:cubicBezTo>
                <a:cubicBezTo>
                  <a:pt x="2351" y="1174"/>
                  <a:pt x="2351" y="1174"/>
                  <a:pt x="2351" y="1174"/>
                </a:cubicBezTo>
                <a:cubicBezTo>
                  <a:pt x="2352" y="1174"/>
                  <a:pt x="2352" y="1174"/>
                  <a:pt x="2352" y="1174"/>
                </a:cubicBezTo>
                <a:cubicBezTo>
                  <a:pt x="2352" y="1175"/>
                  <a:pt x="2353" y="1176"/>
                  <a:pt x="2353" y="1176"/>
                </a:cubicBezTo>
                <a:cubicBezTo>
                  <a:pt x="2358" y="1176"/>
                  <a:pt x="2358" y="1176"/>
                  <a:pt x="2358" y="1176"/>
                </a:cubicBezTo>
                <a:cubicBezTo>
                  <a:pt x="2358" y="1176"/>
                  <a:pt x="2358" y="1176"/>
                  <a:pt x="2358" y="1176"/>
                </a:cubicBezTo>
                <a:cubicBezTo>
                  <a:pt x="2360" y="1176"/>
                  <a:pt x="2363" y="1176"/>
                  <a:pt x="2365" y="1176"/>
                </a:cubicBezTo>
                <a:cubicBezTo>
                  <a:pt x="2365" y="1176"/>
                  <a:pt x="2365" y="1176"/>
                  <a:pt x="2365" y="1176"/>
                </a:cubicBezTo>
                <a:cubicBezTo>
                  <a:pt x="2366" y="1175"/>
                  <a:pt x="2367" y="1175"/>
                  <a:pt x="2367" y="1175"/>
                </a:cubicBezTo>
                <a:cubicBezTo>
                  <a:pt x="2367" y="1176"/>
                  <a:pt x="2367" y="1176"/>
                  <a:pt x="2367" y="1176"/>
                </a:cubicBezTo>
                <a:cubicBezTo>
                  <a:pt x="2369" y="1176"/>
                  <a:pt x="2369" y="1176"/>
                  <a:pt x="2369" y="1176"/>
                </a:cubicBezTo>
                <a:cubicBezTo>
                  <a:pt x="2369" y="1176"/>
                  <a:pt x="2369" y="1176"/>
                  <a:pt x="2369" y="1176"/>
                </a:cubicBezTo>
                <a:cubicBezTo>
                  <a:pt x="2371" y="1177"/>
                  <a:pt x="2373" y="1177"/>
                  <a:pt x="2375" y="1178"/>
                </a:cubicBezTo>
                <a:cubicBezTo>
                  <a:pt x="2375" y="1178"/>
                  <a:pt x="2375" y="1178"/>
                  <a:pt x="2375" y="1178"/>
                </a:cubicBezTo>
                <a:cubicBezTo>
                  <a:pt x="2376" y="1178"/>
                  <a:pt x="2376" y="1178"/>
                  <a:pt x="2376" y="1178"/>
                </a:cubicBezTo>
                <a:cubicBezTo>
                  <a:pt x="2376" y="1179"/>
                  <a:pt x="2376" y="1179"/>
                  <a:pt x="2376" y="1179"/>
                </a:cubicBezTo>
                <a:cubicBezTo>
                  <a:pt x="2379" y="1179"/>
                  <a:pt x="2379" y="1179"/>
                  <a:pt x="2379" y="1179"/>
                </a:cubicBezTo>
                <a:cubicBezTo>
                  <a:pt x="2379" y="1180"/>
                  <a:pt x="2379" y="1180"/>
                  <a:pt x="2379" y="1180"/>
                </a:cubicBezTo>
                <a:cubicBezTo>
                  <a:pt x="2380" y="1180"/>
                  <a:pt x="2380" y="1180"/>
                  <a:pt x="2380" y="1180"/>
                </a:cubicBezTo>
                <a:cubicBezTo>
                  <a:pt x="2380" y="1180"/>
                  <a:pt x="2380" y="1180"/>
                  <a:pt x="2380" y="1180"/>
                </a:cubicBezTo>
                <a:cubicBezTo>
                  <a:pt x="2383" y="1180"/>
                  <a:pt x="2383" y="1180"/>
                  <a:pt x="2383" y="1180"/>
                </a:cubicBezTo>
                <a:cubicBezTo>
                  <a:pt x="2383" y="1181"/>
                  <a:pt x="2383" y="1181"/>
                  <a:pt x="2383" y="1181"/>
                </a:cubicBezTo>
                <a:cubicBezTo>
                  <a:pt x="2385" y="1181"/>
                  <a:pt x="2387" y="1181"/>
                  <a:pt x="2388" y="1180"/>
                </a:cubicBezTo>
                <a:cubicBezTo>
                  <a:pt x="2388" y="1181"/>
                  <a:pt x="2388" y="1181"/>
                  <a:pt x="2388" y="1181"/>
                </a:cubicBezTo>
                <a:cubicBezTo>
                  <a:pt x="2390" y="1181"/>
                  <a:pt x="2390" y="1181"/>
                  <a:pt x="2390" y="1181"/>
                </a:cubicBezTo>
                <a:cubicBezTo>
                  <a:pt x="2390" y="1182"/>
                  <a:pt x="2390" y="1182"/>
                  <a:pt x="2390" y="1182"/>
                </a:cubicBezTo>
                <a:cubicBezTo>
                  <a:pt x="2392" y="1182"/>
                  <a:pt x="2392" y="1182"/>
                  <a:pt x="2392" y="1182"/>
                </a:cubicBezTo>
                <a:cubicBezTo>
                  <a:pt x="2392" y="1182"/>
                  <a:pt x="2392" y="1182"/>
                  <a:pt x="2392" y="1182"/>
                </a:cubicBezTo>
                <a:cubicBezTo>
                  <a:pt x="2394" y="1182"/>
                  <a:pt x="2394" y="1182"/>
                  <a:pt x="2394" y="1182"/>
                </a:cubicBezTo>
                <a:cubicBezTo>
                  <a:pt x="2394" y="1183"/>
                  <a:pt x="2394" y="1183"/>
                  <a:pt x="2394" y="1183"/>
                </a:cubicBezTo>
                <a:cubicBezTo>
                  <a:pt x="2397" y="1184"/>
                  <a:pt x="2398" y="1180"/>
                  <a:pt x="2401" y="1182"/>
                </a:cubicBezTo>
                <a:close/>
                <a:moveTo>
                  <a:pt x="2472" y="1156"/>
                </a:moveTo>
                <a:cubicBezTo>
                  <a:pt x="2472" y="1157"/>
                  <a:pt x="2472" y="1157"/>
                  <a:pt x="2472" y="1157"/>
                </a:cubicBezTo>
                <a:cubicBezTo>
                  <a:pt x="2473" y="1157"/>
                  <a:pt x="2473" y="1157"/>
                  <a:pt x="2473" y="1157"/>
                </a:cubicBezTo>
                <a:cubicBezTo>
                  <a:pt x="2473" y="1156"/>
                  <a:pt x="2473" y="1157"/>
                  <a:pt x="2472" y="1156"/>
                </a:cubicBezTo>
                <a:close/>
                <a:moveTo>
                  <a:pt x="2693" y="1159"/>
                </a:moveTo>
                <a:cubicBezTo>
                  <a:pt x="2693" y="1159"/>
                  <a:pt x="2693" y="1158"/>
                  <a:pt x="2693" y="1157"/>
                </a:cubicBezTo>
                <a:cubicBezTo>
                  <a:pt x="2691" y="1157"/>
                  <a:pt x="2691" y="1157"/>
                  <a:pt x="2691" y="1157"/>
                </a:cubicBezTo>
                <a:cubicBezTo>
                  <a:pt x="2691" y="1159"/>
                  <a:pt x="2691" y="1159"/>
                  <a:pt x="2691" y="1159"/>
                </a:cubicBezTo>
                <a:cubicBezTo>
                  <a:pt x="2691" y="1159"/>
                  <a:pt x="2692" y="1159"/>
                  <a:pt x="2693" y="1159"/>
                </a:cubicBezTo>
                <a:close/>
                <a:moveTo>
                  <a:pt x="2582" y="1165"/>
                </a:moveTo>
                <a:cubicBezTo>
                  <a:pt x="2582" y="1163"/>
                  <a:pt x="2582" y="1162"/>
                  <a:pt x="2582" y="1162"/>
                </a:cubicBezTo>
                <a:cubicBezTo>
                  <a:pt x="2582" y="1162"/>
                  <a:pt x="2582" y="1162"/>
                  <a:pt x="2582" y="1162"/>
                </a:cubicBezTo>
                <a:cubicBezTo>
                  <a:pt x="2581" y="1160"/>
                  <a:pt x="2581" y="1161"/>
                  <a:pt x="2580" y="1159"/>
                </a:cubicBezTo>
                <a:cubicBezTo>
                  <a:pt x="2578" y="1159"/>
                  <a:pt x="2577" y="1160"/>
                  <a:pt x="2576" y="1160"/>
                </a:cubicBezTo>
                <a:cubicBezTo>
                  <a:pt x="2576" y="1161"/>
                  <a:pt x="2576" y="1161"/>
                  <a:pt x="2576" y="1161"/>
                </a:cubicBezTo>
                <a:cubicBezTo>
                  <a:pt x="2577" y="1161"/>
                  <a:pt x="2578" y="1161"/>
                  <a:pt x="2578" y="1161"/>
                </a:cubicBezTo>
                <a:cubicBezTo>
                  <a:pt x="2578" y="1163"/>
                  <a:pt x="2578" y="1163"/>
                  <a:pt x="2578" y="1163"/>
                </a:cubicBezTo>
                <a:cubicBezTo>
                  <a:pt x="2578" y="1163"/>
                  <a:pt x="2578" y="1163"/>
                  <a:pt x="2578" y="1163"/>
                </a:cubicBezTo>
                <a:cubicBezTo>
                  <a:pt x="2577" y="1164"/>
                  <a:pt x="2578" y="1164"/>
                  <a:pt x="2578" y="1164"/>
                </a:cubicBezTo>
                <a:cubicBezTo>
                  <a:pt x="2578" y="1165"/>
                  <a:pt x="2578" y="1167"/>
                  <a:pt x="2578" y="1168"/>
                </a:cubicBezTo>
                <a:cubicBezTo>
                  <a:pt x="2577" y="1169"/>
                  <a:pt x="2576" y="1169"/>
                  <a:pt x="2575" y="1170"/>
                </a:cubicBezTo>
                <a:cubicBezTo>
                  <a:pt x="2576" y="1172"/>
                  <a:pt x="2577" y="1172"/>
                  <a:pt x="2577" y="1174"/>
                </a:cubicBezTo>
                <a:cubicBezTo>
                  <a:pt x="2578" y="1174"/>
                  <a:pt x="2578" y="1174"/>
                  <a:pt x="2578" y="1174"/>
                </a:cubicBezTo>
                <a:cubicBezTo>
                  <a:pt x="2578" y="1170"/>
                  <a:pt x="2578" y="1170"/>
                  <a:pt x="2578" y="1170"/>
                </a:cubicBezTo>
                <a:cubicBezTo>
                  <a:pt x="2578" y="1170"/>
                  <a:pt x="2578" y="1170"/>
                  <a:pt x="2578" y="1170"/>
                </a:cubicBezTo>
                <a:cubicBezTo>
                  <a:pt x="2578" y="1170"/>
                  <a:pt x="2578" y="1170"/>
                  <a:pt x="2578" y="1170"/>
                </a:cubicBezTo>
                <a:cubicBezTo>
                  <a:pt x="2579" y="1170"/>
                  <a:pt x="2578" y="1170"/>
                  <a:pt x="2579" y="1171"/>
                </a:cubicBezTo>
                <a:cubicBezTo>
                  <a:pt x="2580" y="1171"/>
                  <a:pt x="2580" y="1171"/>
                  <a:pt x="2580" y="1171"/>
                </a:cubicBezTo>
                <a:cubicBezTo>
                  <a:pt x="2579" y="1170"/>
                  <a:pt x="2579" y="1170"/>
                  <a:pt x="2579" y="1169"/>
                </a:cubicBezTo>
                <a:cubicBezTo>
                  <a:pt x="2581" y="1169"/>
                  <a:pt x="2581" y="1169"/>
                  <a:pt x="2581" y="1169"/>
                </a:cubicBezTo>
                <a:cubicBezTo>
                  <a:pt x="2581" y="1169"/>
                  <a:pt x="2581" y="1168"/>
                  <a:pt x="2582" y="1168"/>
                </a:cubicBezTo>
                <a:cubicBezTo>
                  <a:pt x="2582" y="1166"/>
                  <a:pt x="2582" y="1166"/>
                  <a:pt x="2582" y="1166"/>
                </a:cubicBezTo>
                <a:cubicBezTo>
                  <a:pt x="2580" y="1166"/>
                  <a:pt x="2580" y="1166"/>
                  <a:pt x="2580" y="1166"/>
                </a:cubicBezTo>
                <a:cubicBezTo>
                  <a:pt x="2580" y="1165"/>
                  <a:pt x="2580" y="1165"/>
                  <a:pt x="2580" y="1165"/>
                </a:cubicBezTo>
                <a:lnTo>
                  <a:pt x="2582" y="1165"/>
                </a:lnTo>
                <a:close/>
                <a:moveTo>
                  <a:pt x="1772" y="1166"/>
                </a:moveTo>
                <a:cubicBezTo>
                  <a:pt x="1773" y="1166"/>
                  <a:pt x="1773" y="1166"/>
                  <a:pt x="1773" y="1166"/>
                </a:cubicBezTo>
                <a:cubicBezTo>
                  <a:pt x="1773" y="1165"/>
                  <a:pt x="1773" y="1165"/>
                  <a:pt x="1773" y="1165"/>
                </a:cubicBezTo>
                <a:cubicBezTo>
                  <a:pt x="1774" y="1164"/>
                  <a:pt x="1774" y="1165"/>
                  <a:pt x="1774" y="1164"/>
                </a:cubicBezTo>
                <a:cubicBezTo>
                  <a:pt x="1773" y="1163"/>
                  <a:pt x="1773" y="1162"/>
                  <a:pt x="1772" y="1161"/>
                </a:cubicBezTo>
                <a:cubicBezTo>
                  <a:pt x="1772" y="1162"/>
                  <a:pt x="1772" y="1162"/>
                  <a:pt x="1772" y="1162"/>
                </a:cubicBezTo>
                <a:cubicBezTo>
                  <a:pt x="1771" y="1162"/>
                  <a:pt x="1771" y="1162"/>
                  <a:pt x="1771" y="1162"/>
                </a:cubicBezTo>
                <a:cubicBezTo>
                  <a:pt x="1771" y="1163"/>
                  <a:pt x="1771" y="1163"/>
                  <a:pt x="1771" y="1163"/>
                </a:cubicBezTo>
                <a:cubicBezTo>
                  <a:pt x="1772" y="1163"/>
                  <a:pt x="1772" y="1163"/>
                  <a:pt x="1772" y="1163"/>
                </a:cubicBezTo>
                <a:cubicBezTo>
                  <a:pt x="1771" y="1163"/>
                  <a:pt x="1771" y="1164"/>
                  <a:pt x="1771" y="1165"/>
                </a:cubicBezTo>
                <a:cubicBezTo>
                  <a:pt x="1772" y="1165"/>
                  <a:pt x="1772" y="1165"/>
                  <a:pt x="1772" y="1166"/>
                </a:cubicBezTo>
                <a:close/>
                <a:moveTo>
                  <a:pt x="2399" y="1165"/>
                </a:moveTo>
                <a:cubicBezTo>
                  <a:pt x="2399" y="1165"/>
                  <a:pt x="2399" y="1165"/>
                  <a:pt x="2399" y="1165"/>
                </a:cubicBezTo>
                <a:cubicBezTo>
                  <a:pt x="2398" y="1165"/>
                  <a:pt x="2398" y="1165"/>
                  <a:pt x="2398" y="1165"/>
                </a:cubicBezTo>
                <a:cubicBezTo>
                  <a:pt x="2398" y="1167"/>
                  <a:pt x="2398" y="1167"/>
                  <a:pt x="2398" y="1167"/>
                </a:cubicBezTo>
                <a:cubicBezTo>
                  <a:pt x="2399" y="1168"/>
                  <a:pt x="2399" y="1167"/>
                  <a:pt x="2399" y="1168"/>
                </a:cubicBezTo>
                <a:cubicBezTo>
                  <a:pt x="2402" y="1168"/>
                  <a:pt x="2405" y="1168"/>
                  <a:pt x="2406" y="1166"/>
                </a:cubicBezTo>
                <a:cubicBezTo>
                  <a:pt x="2407" y="1166"/>
                  <a:pt x="2407" y="1166"/>
                  <a:pt x="2407" y="1166"/>
                </a:cubicBezTo>
                <a:cubicBezTo>
                  <a:pt x="2407" y="1166"/>
                  <a:pt x="2407" y="1166"/>
                  <a:pt x="2407" y="1166"/>
                </a:cubicBezTo>
                <a:cubicBezTo>
                  <a:pt x="2406" y="1165"/>
                  <a:pt x="2406" y="1165"/>
                  <a:pt x="2406" y="1165"/>
                </a:cubicBezTo>
                <a:cubicBezTo>
                  <a:pt x="2401" y="1165"/>
                  <a:pt x="2401" y="1165"/>
                  <a:pt x="2401" y="1165"/>
                </a:cubicBezTo>
                <a:cubicBezTo>
                  <a:pt x="2401" y="1165"/>
                  <a:pt x="2401" y="1165"/>
                  <a:pt x="2401" y="1165"/>
                </a:cubicBezTo>
                <a:lnTo>
                  <a:pt x="2399" y="1165"/>
                </a:lnTo>
                <a:close/>
                <a:moveTo>
                  <a:pt x="2613" y="1174"/>
                </a:moveTo>
                <a:cubicBezTo>
                  <a:pt x="2612" y="1175"/>
                  <a:pt x="2613" y="1174"/>
                  <a:pt x="2612" y="1175"/>
                </a:cubicBezTo>
                <a:cubicBezTo>
                  <a:pt x="2611" y="1175"/>
                  <a:pt x="2611" y="1175"/>
                  <a:pt x="2611" y="1175"/>
                </a:cubicBezTo>
                <a:cubicBezTo>
                  <a:pt x="2611" y="1177"/>
                  <a:pt x="2611" y="1177"/>
                  <a:pt x="2611" y="1177"/>
                </a:cubicBezTo>
                <a:cubicBezTo>
                  <a:pt x="2613" y="1177"/>
                  <a:pt x="2613" y="1177"/>
                  <a:pt x="2613" y="1177"/>
                </a:cubicBezTo>
                <a:lnTo>
                  <a:pt x="2613" y="1174"/>
                </a:lnTo>
                <a:close/>
                <a:moveTo>
                  <a:pt x="2549" y="1186"/>
                </a:moveTo>
                <a:cubicBezTo>
                  <a:pt x="2550" y="1185"/>
                  <a:pt x="2550" y="1184"/>
                  <a:pt x="2551" y="1182"/>
                </a:cubicBezTo>
                <a:cubicBezTo>
                  <a:pt x="2551" y="1182"/>
                  <a:pt x="2552" y="1182"/>
                  <a:pt x="2553" y="1182"/>
                </a:cubicBezTo>
                <a:cubicBezTo>
                  <a:pt x="2553" y="1178"/>
                  <a:pt x="2553" y="1178"/>
                  <a:pt x="2553" y="1178"/>
                </a:cubicBezTo>
                <a:cubicBezTo>
                  <a:pt x="2550" y="1179"/>
                  <a:pt x="2550" y="1180"/>
                  <a:pt x="2549" y="1182"/>
                </a:cubicBezTo>
                <a:cubicBezTo>
                  <a:pt x="2548" y="1182"/>
                  <a:pt x="2548" y="1182"/>
                  <a:pt x="2548" y="1182"/>
                </a:cubicBezTo>
                <a:cubicBezTo>
                  <a:pt x="2548" y="1186"/>
                  <a:pt x="2548" y="1186"/>
                  <a:pt x="2548" y="1186"/>
                </a:cubicBezTo>
                <a:cubicBezTo>
                  <a:pt x="2549" y="1186"/>
                  <a:pt x="2549" y="1186"/>
                  <a:pt x="2549" y="1186"/>
                </a:cubicBezTo>
                <a:cubicBezTo>
                  <a:pt x="2549" y="1186"/>
                  <a:pt x="2549" y="1186"/>
                  <a:pt x="2549" y="1186"/>
                </a:cubicBezTo>
                <a:close/>
                <a:moveTo>
                  <a:pt x="2417" y="1189"/>
                </a:moveTo>
                <a:cubicBezTo>
                  <a:pt x="2417" y="1189"/>
                  <a:pt x="2417" y="1189"/>
                  <a:pt x="2417" y="1189"/>
                </a:cubicBezTo>
                <a:cubicBezTo>
                  <a:pt x="2418" y="1188"/>
                  <a:pt x="2418" y="1186"/>
                  <a:pt x="2420" y="1185"/>
                </a:cubicBezTo>
                <a:cubicBezTo>
                  <a:pt x="2419" y="1180"/>
                  <a:pt x="2418" y="1184"/>
                  <a:pt x="2415" y="1183"/>
                </a:cubicBezTo>
                <a:cubicBezTo>
                  <a:pt x="2415" y="1182"/>
                  <a:pt x="2415" y="1182"/>
                  <a:pt x="2415" y="1182"/>
                </a:cubicBezTo>
                <a:cubicBezTo>
                  <a:pt x="2414" y="1182"/>
                  <a:pt x="2414" y="1181"/>
                  <a:pt x="2413" y="1181"/>
                </a:cubicBezTo>
                <a:cubicBezTo>
                  <a:pt x="2413" y="1183"/>
                  <a:pt x="2412" y="1184"/>
                  <a:pt x="2413" y="1185"/>
                </a:cubicBezTo>
                <a:cubicBezTo>
                  <a:pt x="2414" y="1185"/>
                  <a:pt x="2415" y="1185"/>
                  <a:pt x="2415" y="1186"/>
                </a:cubicBezTo>
                <a:cubicBezTo>
                  <a:pt x="2416" y="1187"/>
                  <a:pt x="2415" y="1188"/>
                  <a:pt x="2415" y="1189"/>
                </a:cubicBezTo>
                <a:cubicBezTo>
                  <a:pt x="2416" y="1189"/>
                  <a:pt x="2416" y="1189"/>
                  <a:pt x="2416" y="1189"/>
                </a:cubicBezTo>
                <a:cubicBezTo>
                  <a:pt x="2416" y="1189"/>
                  <a:pt x="2416" y="1189"/>
                  <a:pt x="2416" y="1189"/>
                </a:cubicBezTo>
                <a:lnTo>
                  <a:pt x="2417" y="1189"/>
                </a:lnTo>
                <a:close/>
                <a:moveTo>
                  <a:pt x="2506" y="1184"/>
                </a:moveTo>
                <a:cubicBezTo>
                  <a:pt x="2506" y="1184"/>
                  <a:pt x="2506" y="1184"/>
                  <a:pt x="2506" y="1184"/>
                </a:cubicBezTo>
                <a:cubicBezTo>
                  <a:pt x="2505" y="1184"/>
                  <a:pt x="2505" y="1184"/>
                  <a:pt x="2505" y="1184"/>
                </a:cubicBezTo>
                <a:cubicBezTo>
                  <a:pt x="2505" y="1186"/>
                  <a:pt x="2505" y="1186"/>
                  <a:pt x="2505" y="1186"/>
                </a:cubicBezTo>
                <a:cubicBezTo>
                  <a:pt x="2514" y="1186"/>
                  <a:pt x="2514" y="1186"/>
                  <a:pt x="2514" y="1186"/>
                </a:cubicBezTo>
                <a:cubicBezTo>
                  <a:pt x="2514" y="1185"/>
                  <a:pt x="2513" y="1184"/>
                  <a:pt x="2513" y="1184"/>
                </a:cubicBezTo>
                <a:cubicBezTo>
                  <a:pt x="2509" y="1184"/>
                  <a:pt x="2509" y="1184"/>
                  <a:pt x="2509" y="1184"/>
                </a:cubicBezTo>
                <a:cubicBezTo>
                  <a:pt x="2509" y="1184"/>
                  <a:pt x="2509" y="1184"/>
                  <a:pt x="2509" y="1184"/>
                </a:cubicBezTo>
                <a:cubicBezTo>
                  <a:pt x="2509" y="1184"/>
                  <a:pt x="2509" y="1184"/>
                  <a:pt x="2509" y="1184"/>
                </a:cubicBezTo>
                <a:cubicBezTo>
                  <a:pt x="2509" y="1184"/>
                  <a:pt x="2509" y="1184"/>
                  <a:pt x="2509" y="1184"/>
                </a:cubicBezTo>
                <a:lnTo>
                  <a:pt x="2506" y="1184"/>
                </a:lnTo>
                <a:close/>
                <a:moveTo>
                  <a:pt x="2428" y="1191"/>
                </a:moveTo>
                <a:cubicBezTo>
                  <a:pt x="2428" y="1189"/>
                  <a:pt x="2429" y="1188"/>
                  <a:pt x="2429" y="1186"/>
                </a:cubicBezTo>
                <a:cubicBezTo>
                  <a:pt x="2428" y="1186"/>
                  <a:pt x="2428" y="1186"/>
                  <a:pt x="2428" y="1186"/>
                </a:cubicBezTo>
                <a:cubicBezTo>
                  <a:pt x="2428" y="1186"/>
                  <a:pt x="2428" y="1186"/>
                  <a:pt x="2428" y="1186"/>
                </a:cubicBezTo>
                <a:cubicBezTo>
                  <a:pt x="2426" y="1186"/>
                  <a:pt x="2426" y="1186"/>
                  <a:pt x="2426" y="1186"/>
                </a:cubicBezTo>
                <a:cubicBezTo>
                  <a:pt x="2425" y="1188"/>
                  <a:pt x="2424" y="1189"/>
                  <a:pt x="2424" y="1191"/>
                </a:cubicBezTo>
                <a:cubicBezTo>
                  <a:pt x="2426" y="1191"/>
                  <a:pt x="2426" y="1191"/>
                  <a:pt x="2426" y="1191"/>
                </a:cubicBezTo>
                <a:cubicBezTo>
                  <a:pt x="2426" y="1192"/>
                  <a:pt x="2426" y="1192"/>
                  <a:pt x="2426" y="1192"/>
                </a:cubicBezTo>
                <a:cubicBezTo>
                  <a:pt x="2427" y="1192"/>
                  <a:pt x="2427" y="1192"/>
                  <a:pt x="2428" y="1191"/>
                </a:cubicBezTo>
                <a:close/>
                <a:moveTo>
                  <a:pt x="2436" y="1197"/>
                </a:moveTo>
                <a:cubicBezTo>
                  <a:pt x="2436" y="1196"/>
                  <a:pt x="2436" y="1196"/>
                  <a:pt x="2436" y="1196"/>
                </a:cubicBezTo>
                <a:cubicBezTo>
                  <a:pt x="2437" y="1196"/>
                  <a:pt x="2437" y="1196"/>
                  <a:pt x="2437" y="1196"/>
                </a:cubicBezTo>
                <a:cubicBezTo>
                  <a:pt x="2437" y="1195"/>
                  <a:pt x="2437" y="1195"/>
                  <a:pt x="2437" y="1195"/>
                </a:cubicBezTo>
                <a:cubicBezTo>
                  <a:pt x="2442" y="1195"/>
                  <a:pt x="2442" y="1195"/>
                  <a:pt x="2442" y="1195"/>
                </a:cubicBezTo>
                <a:cubicBezTo>
                  <a:pt x="2442" y="1195"/>
                  <a:pt x="2442" y="1195"/>
                  <a:pt x="2442" y="1195"/>
                </a:cubicBezTo>
                <a:cubicBezTo>
                  <a:pt x="2445" y="1194"/>
                  <a:pt x="2446" y="1194"/>
                  <a:pt x="2448" y="1195"/>
                </a:cubicBezTo>
                <a:cubicBezTo>
                  <a:pt x="2448" y="1194"/>
                  <a:pt x="2448" y="1194"/>
                  <a:pt x="2448" y="1194"/>
                </a:cubicBezTo>
                <a:cubicBezTo>
                  <a:pt x="2449" y="1194"/>
                  <a:pt x="2449" y="1194"/>
                  <a:pt x="2449" y="1194"/>
                </a:cubicBezTo>
                <a:cubicBezTo>
                  <a:pt x="2448" y="1192"/>
                  <a:pt x="2448" y="1192"/>
                  <a:pt x="2447" y="1190"/>
                </a:cubicBezTo>
                <a:cubicBezTo>
                  <a:pt x="2445" y="1190"/>
                  <a:pt x="2444" y="1190"/>
                  <a:pt x="2442" y="1189"/>
                </a:cubicBezTo>
                <a:cubicBezTo>
                  <a:pt x="2441" y="1189"/>
                  <a:pt x="2441" y="1188"/>
                  <a:pt x="2441" y="1188"/>
                </a:cubicBezTo>
                <a:cubicBezTo>
                  <a:pt x="2439" y="1187"/>
                  <a:pt x="2439" y="1187"/>
                  <a:pt x="2438" y="1186"/>
                </a:cubicBezTo>
                <a:cubicBezTo>
                  <a:pt x="2437" y="1187"/>
                  <a:pt x="2437" y="1188"/>
                  <a:pt x="2437" y="1189"/>
                </a:cubicBezTo>
                <a:cubicBezTo>
                  <a:pt x="2440" y="1189"/>
                  <a:pt x="2440" y="1189"/>
                  <a:pt x="2440" y="1189"/>
                </a:cubicBezTo>
                <a:cubicBezTo>
                  <a:pt x="2440" y="1191"/>
                  <a:pt x="2440" y="1191"/>
                  <a:pt x="2440" y="1191"/>
                </a:cubicBezTo>
                <a:cubicBezTo>
                  <a:pt x="2439" y="1191"/>
                  <a:pt x="2439" y="1191"/>
                  <a:pt x="2439" y="1191"/>
                </a:cubicBezTo>
                <a:cubicBezTo>
                  <a:pt x="2439" y="1192"/>
                  <a:pt x="2439" y="1192"/>
                  <a:pt x="2439" y="1192"/>
                </a:cubicBezTo>
                <a:cubicBezTo>
                  <a:pt x="2437" y="1192"/>
                  <a:pt x="2435" y="1192"/>
                  <a:pt x="2434" y="1191"/>
                </a:cubicBezTo>
                <a:cubicBezTo>
                  <a:pt x="2433" y="1191"/>
                  <a:pt x="2433" y="1190"/>
                  <a:pt x="2432" y="1189"/>
                </a:cubicBezTo>
                <a:cubicBezTo>
                  <a:pt x="2432" y="1189"/>
                  <a:pt x="2432" y="1189"/>
                  <a:pt x="2432" y="1189"/>
                </a:cubicBezTo>
                <a:cubicBezTo>
                  <a:pt x="2432" y="1190"/>
                  <a:pt x="2432" y="1190"/>
                  <a:pt x="2432" y="1190"/>
                </a:cubicBezTo>
                <a:cubicBezTo>
                  <a:pt x="2431" y="1190"/>
                  <a:pt x="2430" y="1191"/>
                  <a:pt x="2430" y="1191"/>
                </a:cubicBezTo>
                <a:cubicBezTo>
                  <a:pt x="2429" y="1193"/>
                  <a:pt x="2429" y="1194"/>
                  <a:pt x="2429" y="1196"/>
                </a:cubicBezTo>
                <a:cubicBezTo>
                  <a:pt x="2433" y="1195"/>
                  <a:pt x="2433" y="1195"/>
                  <a:pt x="2433" y="1195"/>
                </a:cubicBezTo>
                <a:cubicBezTo>
                  <a:pt x="2433" y="1196"/>
                  <a:pt x="2433" y="1196"/>
                  <a:pt x="2433" y="1196"/>
                </a:cubicBezTo>
                <a:cubicBezTo>
                  <a:pt x="2434" y="1196"/>
                  <a:pt x="2435" y="1197"/>
                  <a:pt x="2436" y="1197"/>
                </a:cubicBezTo>
                <a:close/>
                <a:moveTo>
                  <a:pt x="2526" y="1189"/>
                </a:moveTo>
                <a:cubicBezTo>
                  <a:pt x="2526" y="1188"/>
                  <a:pt x="2526" y="1188"/>
                  <a:pt x="2526" y="1188"/>
                </a:cubicBezTo>
                <a:cubicBezTo>
                  <a:pt x="2524" y="1188"/>
                  <a:pt x="2524" y="1188"/>
                  <a:pt x="2524" y="1188"/>
                </a:cubicBezTo>
                <a:cubicBezTo>
                  <a:pt x="2524" y="1189"/>
                  <a:pt x="2524" y="1189"/>
                  <a:pt x="2524" y="1189"/>
                </a:cubicBezTo>
                <a:lnTo>
                  <a:pt x="2526" y="1189"/>
                </a:lnTo>
                <a:close/>
                <a:moveTo>
                  <a:pt x="2470" y="1195"/>
                </a:moveTo>
                <a:cubicBezTo>
                  <a:pt x="2471" y="1195"/>
                  <a:pt x="2471" y="1195"/>
                  <a:pt x="2471" y="1194"/>
                </a:cubicBezTo>
                <a:cubicBezTo>
                  <a:pt x="2474" y="1194"/>
                  <a:pt x="2474" y="1194"/>
                  <a:pt x="2474" y="1194"/>
                </a:cubicBezTo>
                <a:cubicBezTo>
                  <a:pt x="2474" y="1193"/>
                  <a:pt x="2474" y="1193"/>
                  <a:pt x="2474" y="1193"/>
                </a:cubicBezTo>
                <a:cubicBezTo>
                  <a:pt x="2476" y="1193"/>
                  <a:pt x="2477" y="1193"/>
                  <a:pt x="2479" y="1192"/>
                </a:cubicBezTo>
                <a:cubicBezTo>
                  <a:pt x="2479" y="1193"/>
                  <a:pt x="2480" y="1193"/>
                  <a:pt x="2480" y="1194"/>
                </a:cubicBezTo>
                <a:cubicBezTo>
                  <a:pt x="2481" y="1194"/>
                  <a:pt x="2481" y="1194"/>
                  <a:pt x="2481" y="1194"/>
                </a:cubicBezTo>
                <a:cubicBezTo>
                  <a:pt x="2481" y="1192"/>
                  <a:pt x="2481" y="1192"/>
                  <a:pt x="2481" y="1192"/>
                </a:cubicBezTo>
                <a:cubicBezTo>
                  <a:pt x="2481" y="1192"/>
                  <a:pt x="2482" y="1192"/>
                  <a:pt x="2482" y="1191"/>
                </a:cubicBezTo>
                <a:cubicBezTo>
                  <a:pt x="2481" y="1190"/>
                  <a:pt x="2482" y="1190"/>
                  <a:pt x="2481" y="1189"/>
                </a:cubicBezTo>
                <a:cubicBezTo>
                  <a:pt x="2478" y="1190"/>
                  <a:pt x="2475" y="1191"/>
                  <a:pt x="2474" y="1191"/>
                </a:cubicBezTo>
                <a:cubicBezTo>
                  <a:pt x="2474" y="1190"/>
                  <a:pt x="2473" y="1190"/>
                  <a:pt x="2473" y="1189"/>
                </a:cubicBezTo>
                <a:cubicBezTo>
                  <a:pt x="2471" y="1189"/>
                  <a:pt x="2470" y="1189"/>
                  <a:pt x="2468" y="1189"/>
                </a:cubicBezTo>
                <a:cubicBezTo>
                  <a:pt x="2468" y="1189"/>
                  <a:pt x="2468" y="1189"/>
                  <a:pt x="2468" y="1189"/>
                </a:cubicBezTo>
                <a:cubicBezTo>
                  <a:pt x="2465" y="1189"/>
                  <a:pt x="2465" y="1189"/>
                  <a:pt x="2465" y="1189"/>
                </a:cubicBezTo>
                <a:cubicBezTo>
                  <a:pt x="2465" y="1189"/>
                  <a:pt x="2465" y="1189"/>
                  <a:pt x="2465" y="1189"/>
                </a:cubicBezTo>
                <a:cubicBezTo>
                  <a:pt x="2463" y="1189"/>
                  <a:pt x="2460" y="1188"/>
                  <a:pt x="2458" y="1188"/>
                </a:cubicBezTo>
                <a:cubicBezTo>
                  <a:pt x="2458" y="1189"/>
                  <a:pt x="2458" y="1189"/>
                  <a:pt x="2458" y="1189"/>
                </a:cubicBezTo>
                <a:cubicBezTo>
                  <a:pt x="2457" y="1189"/>
                  <a:pt x="2455" y="1189"/>
                  <a:pt x="2454" y="1189"/>
                </a:cubicBezTo>
                <a:cubicBezTo>
                  <a:pt x="2454" y="1191"/>
                  <a:pt x="2454" y="1192"/>
                  <a:pt x="2455" y="1193"/>
                </a:cubicBezTo>
                <a:cubicBezTo>
                  <a:pt x="2462" y="1193"/>
                  <a:pt x="2462" y="1193"/>
                  <a:pt x="2462" y="1193"/>
                </a:cubicBezTo>
                <a:cubicBezTo>
                  <a:pt x="2462" y="1195"/>
                  <a:pt x="2462" y="1195"/>
                  <a:pt x="2462" y="1195"/>
                </a:cubicBezTo>
                <a:cubicBezTo>
                  <a:pt x="2464" y="1195"/>
                  <a:pt x="2466" y="1194"/>
                  <a:pt x="2468" y="1194"/>
                </a:cubicBezTo>
                <a:cubicBezTo>
                  <a:pt x="2468" y="1194"/>
                  <a:pt x="2468" y="1196"/>
                  <a:pt x="2470" y="1195"/>
                </a:cubicBezTo>
                <a:close/>
                <a:moveTo>
                  <a:pt x="2494" y="1191"/>
                </a:moveTo>
                <a:cubicBezTo>
                  <a:pt x="2498" y="1191"/>
                  <a:pt x="2498" y="1191"/>
                  <a:pt x="2498" y="1191"/>
                </a:cubicBezTo>
                <a:cubicBezTo>
                  <a:pt x="2498" y="1189"/>
                  <a:pt x="2498" y="1189"/>
                  <a:pt x="2498" y="1189"/>
                </a:cubicBezTo>
                <a:cubicBezTo>
                  <a:pt x="2496" y="1190"/>
                  <a:pt x="2496" y="1190"/>
                  <a:pt x="2494" y="1189"/>
                </a:cubicBezTo>
                <a:lnTo>
                  <a:pt x="2494" y="1191"/>
                </a:lnTo>
                <a:close/>
                <a:moveTo>
                  <a:pt x="2487" y="1191"/>
                </a:moveTo>
                <a:cubicBezTo>
                  <a:pt x="2487" y="1191"/>
                  <a:pt x="2487" y="1191"/>
                  <a:pt x="2487" y="1191"/>
                </a:cubicBezTo>
                <a:cubicBezTo>
                  <a:pt x="2488" y="1190"/>
                  <a:pt x="2487" y="1191"/>
                  <a:pt x="2488" y="1190"/>
                </a:cubicBezTo>
                <a:cubicBezTo>
                  <a:pt x="2486" y="1190"/>
                  <a:pt x="2486" y="1190"/>
                  <a:pt x="2486" y="1190"/>
                </a:cubicBezTo>
                <a:cubicBezTo>
                  <a:pt x="2487" y="1191"/>
                  <a:pt x="2486" y="1191"/>
                  <a:pt x="2487" y="1191"/>
                </a:cubicBezTo>
                <a:close/>
                <a:moveTo>
                  <a:pt x="2491" y="1190"/>
                </a:moveTo>
                <a:cubicBezTo>
                  <a:pt x="2491" y="1191"/>
                  <a:pt x="2490" y="1191"/>
                  <a:pt x="2490" y="1192"/>
                </a:cubicBezTo>
                <a:cubicBezTo>
                  <a:pt x="2492" y="1192"/>
                  <a:pt x="2491" y="1192"/>
                  <a:pt x="2492" y="1191"/>
                </a:cubicBezTo>
                <a:cubicBezTo>
                  <a:pt x="2492" y="1191"/>
                  <a:pt x="2492" y="1192"/>
                  <a:pt x="2492" y="1191"/>
                </a:cubicBezTo>
                <a:cubicBezTo>
                  <a:pt x="2492" y="1191"/>
                  <a:pt x="2492" y="1191"/>
                  <a:pt x="2492" y="1191"/>
                </a:cubicBezTo>
                <a:cubicBezTo>
                  <a:pt x="2492" y="1190"/>
                  <a:pt x="2492" y="1190"/>
                  <a:pt x="2492" y="1190"/>
                </a:cubicBezTo>
                <a:lnTo>
                  <a:pt x="2491" y="1190"/>
                </a:lnTo>
                <a:close/>
                <a:moveTo>
                  <a:pt x="2478" y="1216"/>
                </a:moveTo>
                <a:cubicBezTo>
                  <a:pt x="2481" y="1216"/>
                  <a:pt x="2482" y="1215"/>
                  <a:pt x="2484" y="1214"/>
                </a:cubicBezTo>
                <a:cubicBezTo>
                  <a:pt x="2484" y="1213"/>
                  <a:pt x="2484" y="1213"/>
                  <a:pt x="2484" y="1213"/>
                </a:cubicBezTo>
                <a:cubicBezTo>
                  <a:pt x="2485" y="1213"/>
                  <a:pt x="2485" y="1213"/>
                  <a:pt x="2485" y="1213"/>
                </a:cubicBezTo>
                <a:cubicBezTo>
                  <a:pt x="2486" y="1211"/>
                  <a:pt x="2486" y="1212"/>
                  <a:pt x="2487" y="1211"/>
                </a:cubicBezTo>
                <a:cubicBezTo>
                  <a:pt x="2487" y="1211"/>
                  <a:pt x="2488" y="1210"/>
                  <a:pt x="2488" y="1209"/>
                </a:cubicBezTo>
                <a:cubicBezTo>
                  <a:pt x="2492" y="1209"/>
                  <a:pt x="2492" y="1209"/>
                  <a:pt x="2492" y="1209"/>
                </a:cubicBezTo>
                <a:cubicBezTo>
                  <a:pt x="2492" y="1209"/>
                  <a:pt x="2492" y="1208"/>
                  <a:pt x="2492" y="1208"/>
                </a:cubicBezTo>
                <a:cubicBezTo>
                  <a:pt x="2496" y="1208"/>
                  <a:pt x="2496" y="1208"/>
                  <a:pt x="2496" y="1208"/>
                </a:cubicBezTo>
                <a:cubicBezTo>
                  <a:pt x="2496" y="1207"/>
                  <a:pt x="2497" y="1207"/>
                  <a:pt x="2497" y="1207"/>
                </a:cubicBezTo>
                <a:cubicBezTo>
                  <a:pt x="2497" y="1206"/>
                  <a:pt x="2498" y="1206"/>
                  <a:pt x="2499" y="1206"/>
                </a:cubicBezTo>
                <a:cubicBezTo>
                  <a:pt x="2499" y="1205"/>
                  <a:pt x="2499" y="1203"/>
                  <a:pt x="2500" y="1203"/>
                </a:cubicBezTo>
                <a:cubicBezTo>
                  <a:pt x="2501" y="1202"/>
                  <a:pt x="2502" y="1203"/>
                  <a:pt x="2503" y="1202"/>
                </a:cubicBezTo>
                <a:cubicBezTo>
                  <a:pt x="2503" y="1201"/>
                  <a:pt x="2503" y="1201"/>
                  <a:pt x="2503" y="1201"/>
                </a:cubicBezTo>
                <a:cubicBezTo>
                  <a:pt x="2503" y="1200"/>
                  <a:pt x="2507" y="1199"/>
                  <a:pt x="2507" y="1199"/>
                </a:cubicBezTo>
                <a:cubicBezTo>
                  <a:pt x="2508" y="1198"/>
                  <a:pt x="2508" y="1197"/>
                  <a:pt x="2508" y="1197"/>
                </a:cubicBezTo>
                <a:cubicBezTo>
                  <a:pt x="2509" y="1197"/>
                  <a:pt x="2509" y="1197"/>
                  <a:pt x="2509" y="1197"/>
                </a:cubicBezTo>
                <a:cubicBezTo>
                  <a:pt x="2510" y="1195"/>
                  <a:pt x="2510" y="1195"/>
                  <a:pt x="2510" y="1195"/>
                </a:cubicBezTo>
                <a:cubicBezTo>
                  <a:pt x="2513" y="1195"/>
                  <a:pt x="2513" y="1195"/>
                  <a:pt x="2513" y="1195"/>
                </a:cubicBezTo>
                <a:cubicBezTo>
                  <a:pt x="2513" y="1195"/>
                  <a:pt x="2513" y="1195"/>
                  <a:pt x="2513" y="1195"/>
                </a:cubicBezTo>
                <a:cubicBezTo>
                  <a:pt x="2514" y="1194"/>
                  <a:pt x="2514" y="1193"/>
                  <a:pt x="2517" y="1192"/>
                </a:cubicBezTo>
                <a:cubicBezTo>
                  <a:pt x="2517" y="1190"/>
                  <a:pt x="2517" y="1190"/>
                  <a:pt x="2517" y="1190"/>
                </a:cubicBezTo>
                <a:cubicBezTo>
                  <a:pt x="2515" y="1190"/>
                  <a:pt x="2513" y="1191"/>
                  <a:pt x="2512" y="1191"/>
                </a:cubicBezTo>
                <a:cubicBezTo>
                  <a:pt x="2512" y="1191"/>
                  <a:pt x="2512" y="1191"/>
                  <a:pt x="2512" y="1191"/>
                </a:cubicBezTo>
                <a:cubicBezTo>
                  <a:pt x="2507" y="1191"/>
                  <a:pt x="2507" y="1191"/>
                  <a:pt x="2507" y="1191"/>
                </a:cubicBezTo>
                <a:cubicBezTo>
                  <a:pt x="2507" y="1192"/>
                  <a:pt x="2506" y="1193"/>
                  <a:pt x="2506" y="1193"/>
                </a:cubicBezTo>
                <a:cubicBezTo>
                  <a:pt x="2505" y="1193"/>
                  <a:pt x="2503" y="1193"/>
                  <a:pt x="2502" y="1193"/>
                </a:cubicBezTo>
                <a:cubicBezTo>
                  <a:pt x="2502" y="1193"/>
                  <a:pt x="2502" y="1193"/>
                  <a:pt x="2502" y="1193"/>
                </a:cubicBezTo>
                <a:cubicBezTo>
                  <a:pt x="2501" y="1194"/>
                  <a:pt x="2499" y="1194"/>
                  <a:pt x="2497" y="1194"/>
                </a:cubicBezTo>
                <a:cubicBezTo>
                  <a:pt x="2497" y="1195"/>
                  <a:pt x="2497" y="1197"/>
                  <a:pt x="2496" y="1198"/>
                </a:cubicBezTo>
                <a:cubicBezTo>
                  <a:pt x="2495" y="1198"/>
                  <a:pt x="2494" y="1198"/>
                  <a:pt x="2493" y="1199"/>
                </a:cubicBezTo>
                <a:cubicBezTo>
                  <a:pt x="2493" y="1200"/>
                  <a:pt x="2492" y="1200"/>
                  <a:pt x="2492" y="1201"/>
                </a:cubicBezTo>
                <a:cubicBezTo>
                  <a:pt x="2490" y="1202"/>
                  <a:pt x="2490" y="1202"/>
                  <a:pt x="2489" y="1203"/>
                </a:cubicBezTo>
                <a:cubicBezTo>
                  <a:pt x="2489" y="1204"/>
                  <a:pt x="2489" y="1204"/>
                  <a:pt x="2489" y="1204"/>
                </a:cubicBezTo>
                <a:cubicBezTo>
                  <a:pt x="2487" y="1205"/>
                  <a:pt x="2488" y="1203"/>
                  <a:pt x="2486" y="1205"/>
                </a:cubicBezTo>
                <a:cubicBezTo>
                  <a:pt x="2485" y="1205"/>
                  <a:pt x="2485" y="1205"/>
                  <a:pt x="2485" y="1205"/>
                </a:cubicBezTo>
                <a:cubicBezTo>
                  <a:pt x="2485" y="1206"/>
                  <a:pt x="2486" y="1207"/>
                  <a:pt x="2486" y="1209"/>
                </a:cubicBezTo>
                <a:cubicBezTo>
                  <a:pt x="2485" y="1209"/>
                  <a:pt x="2485" y="1210"/>
                  <a:pt x="2485" y="1210"/>
                </a:cubicBezTo>
                <a:cubicBezTo>
                  <a:pt x="2484" y="1210"/>
                  <a:pt x="2484" y="1210"/>
                  <a:pt x="2484" y="1210"/>
                </a:cubicBezTo>
                <a:cubicBezTo>
                  <a:pt x="2483" y="1211"/>
                  <a:pt x="2483" y="1211"/>
                  <a:pt x="2482" y="1212"/>
                </a:cubicBezTo>
                <a:cubicBezTo>
                  <a:pt x="2482" y="1212"/>
                  <a:pt x="2480" y="1210"/>
                  <a:pt x="2478" y="1211"/>
                </a:cubicBezTo>
                <a:cubicBezTo>
                  <a:pt x="2478" y="1212"/>
                  <a:pt x="2478" y="1212"/>
                  <a:pt x="2478" y="1212"/>
                </a:cubicBezTo>
                <a:cubicBezTo>
                  <a:pt x="2478" y="1212"/>
                  <a:pt x="2478" y="1212"/>
                  <a:pt x="2478" y="1212"/>
                </a:cubicBezTo>
                <a:cubicBezTo>
                  <a:pt x="2478" y="1214"/>
                  <a:pt x="2478" y="1214"/>
                  <a:pt x="2478" y="1214"/>
                </a:cubicBezTo>
                <a:cubicBezTo>
                  <a:pt x="2477" y="1214"/>
                  <a:pt x="2477" y="1214"/>
                  <a:pt x="2477" y="1214"/>
                </a:cubicBezTo>
                <a:cubicBezTo>
                  <a:pt x="2477" y="1214"/>
                  <a:pt x="2477" y="1214"/>
                  <a:pt x="2477" y="1214"/>
                </a:cubicBezTo>
                <a:cubicBezTo>
                  <a:pt x="2478" y="1215"/>
                  <a:pt x="2478" y="1215"/>
                  <a:pt x="2478" y="1216"/>
                </a:cubicBezTo>
                <a:close/>
                <a:moveTo>
                  <a:pt x="2718" y="1201"/>
                </a:moveTo>
                <a:cubicBezTo>
                  <a:pt x="2717" y="1200"/>
                  <a:pt x="2716" y="1200"/>
                  <a:pt x="2715" y="1200"/>
                </a:cubicBezTo>
                <a:cubicBezTo>
                  <a:pt x="2715" y="1201"/>
                  <a:pt x="2715" y="1201"/>
                  <a:pt x="2714" y="1202"/>
                </a:cubicBezTo>
                <a:cubicBezTo>
                  <a:pt x="2716" y="1202"/>
                  <a:pt x="2717" y="1202"/>
                  <a:pt x="2718" y="1203"/>
                </a:cubicBezTo>
                <a:lnTo>
                  <a:pt x="2718" y="1201"/>
                </a:lnTo>
                <a:close/>
                <a:moveTo>
                  <a:pt x="2457" y="1210"/>
                </a:moveTo>
                <a:cubicBezTo>
                  <a:pt x="2463" y="1210"/>
                  <a:pt x="2463" y="1210"/>
                  <a:pt x="2463" y="1210"/>
                </a:cubicBezTo>
                <a:cubicBezTo>
                  <a:pt x="2463" y="1208"/>
                  <a:pt x="2464" y="1208"/>
                  <a:pt x="2464" y="1207"/>
                </a:cubicBezTo>
                <a:cubicBezTo>
                  <a:pt x="2463" y="1207"/>
                  <a:pt x="2463" y="1206"/>
                  <a:pt x="2462" y="1206"/>
                </a:cubicBezTo>
                <a:cubicBezTo>
                  <a:pt x="2462" y="1205"/>
                  <a:pt x="2462" y="1205"/>
                  <a:pt x="2462" y="1205"/>
                </a:cubicBezTo>
                <a:cubicBezTo>
                  <a:pt x="2461" y="1205"/>
                  <a:pt x="2459" y="1205"/>
                  <a:pt x="2458" y="1205"/>
                </a:cubicBezTo>
                <a:cubicBezTo>
                  <a:pt x="2458" y="1204"/>
                  <a:pt x="2458" y="1204"/>
                  <a:pt x="2458" y="1204"/>
                </a:cubicBezTo>
                <a:cubicBezTo>
                  <a:pt x="2455" y="1202"/>
                  <a:pt x="2453" y="1202"/>
                  <a:pt x="2449" y="1203"/>
                </a:cubicBezTo>
                <a:cubicBezTo>
                  <a:pt x="2449" y="1204"/>
                  <a:pt x="2449" y="1204"/>
                  <a:pt x="2449" y="1205"/>
                </a:cubicBezTo>
                <a:cubicBezTo>
                  <a:pt x="2451" y="1206"/>
                  <a:pt x="2454" y="1207"/>
                  <a:pt x="2456" y="1209"/>
                </a:cubicBezTo>
                <a:lnTo>
                  <a:pt x="2457" y="1210"/>
                </a:lnTo>
                <a:close/>
                <a:moveTo>
                  <a:pt x="2720" y="1208"/>
                </a:moveTo>
                <a:cubicBezTo>
                  <a:pt x="2720" y="1207"/>
                  <a:pt x="2720" y="1207"/>
                  <a:pt x="2720" y="1207"/>
                </a:cubicBezTo>
                <a:cubicBezTo>
                  <a:pt x="2720" y="1206"/>
                  <a:pt x="2720" y="1206"/>
                  <a:pt x="2720" y="1206"/>
                </a:cubicBezTo>
                <a:cubicBezTo>
                  <a:pt x="2720" y="1206"/>
                  <a:pt x="2720" y="1206"/>
                  <a:pt x="2720" y="1206"/>
                </a:cubicBezTo>
                <a:cubicBezTo>
                  <a:pt x="2719" y="1207"/>
                  <a:pt x="2720" y="1206"/>
                  <a:pt x="2718" y="1207"/>
                </a:cubicBezTo>
                <a:cubicBezTo>
                  <a:pt x="2718" y="1207"/>
                  <a:pt x="2718" y="1207"/>
                  <a:pt x="2718" y="1207"/>
                </a:cubicBezTo>
                <a:cubicBezTo>
                  <a:pt x="2719" y="1207"/>
                  <a:pt x="2719" y="1207"/>
                  <a:pt x="2719" y="1207"/>
                </a:cubicBezTo>
                <a:cubicBezTo>
                  <a:pt x="2719" y="1208"/>
                  <a:pt x="2719" y="1208"/>
                  <a:pt x="2719" y="1208"/>
                </a:cubicBezTo>
                <a:lnTo>
                  <a:pt x="2720" y="1208"/>
                </a:lnTo>
                <a:close/>
                <a:moveTo>
                  <a:pt x="2739" y="1403"/>
                </a:moveTo>
                <a:cubicBezTo>
                  <a:pt x="2738" y="1402"/>
                  <a:pt x="2737" y="1401"/>
                  <a:pt x="2736" y="1401"/>
                </a:cubicBezTo>
                <a:cubicBezTo>
                  <a:pt x="2736" y="1399"/>
                  <a:pt x="2736" y="1399"/>
                  <a:pt x="2736" y="1399"/>
                </a:cubicBezTo>
                <a:cubicBezTo>
                  <a:pt x="2735" y="1399"/>
                  <a:pt x="2735" y="1399"/>
                  <a:pt x="2735" y="1399"/>
                </a:cubicBezTo>
                <a:cubicBezTo>
                  <a:pt x="2735" y="1397"/>
                  <a:pt x="2735" y="1397"/>
                  <a:pt x="2735" y="1397"/>
                </a:cubicBezTo>
                <a:cubicBezTo>
                  <a:pt x="2735" y="1397"/>
                  <a:pt x="2735" y="1397"/>
                  <a:pt x="2735" y="1397"/>
                </a:cubicBezTo>
                <a:cubicBezTo>
                  <a:pt x="2735" y="1396"/>
                  <a:pt x="2734" y="1394"/>
                  <a:pt x="2734" y="1392"/>
                </a:cubicBezTo>
                <a:cubicBezTo>
                  <a:pt x="2735" y="1392"/>
                  <a:pt x="2735" y="1392"/>
                  <a:pt x="2735" y="1392"/>
                </a:cubicBezTo>
                <a:cubicBezTo>
                  <a:pt x="2735" y="1389"/>
                  <a:pt x="2735" y="1389"/>
                  <a:pt x="2735" y="1389"/>
                </a:cubicBezTo>
                <a:cubicBezTo>
                  <a:pt x="2734" y="1389"/>
                  <a:pt x="2734" y="1389"/>
                  <a:pt x="2734" y="1389"/>
                </a:cubicBezTo>
                <a:cubicBezTo>
                  <a:pt x="2734" y="1386"/>
                  <a:pt x="2734" y="1386"/>
                  <a:pt x="2734" y="1386"/>
                </a:cubicBezTo>
                <a:cubicBezTo>
                  <a:pt x="2734" y="1386"/>
                  <a:pt x="2733" y="1386"/>
                  <a:pt x="2733" y="1385"/>
                </a:cubicBezTo>
                <a:cubicBezTo>
                  <a:pt x="2734" y="1385"/>
                  <a:pt x="2734" y="1385"/>
                  <a:pt x="2734" y="1385"/>
                </a:cubicBezTo>
                <a:cubicBezTo>
                  <a:pt x="2734" y="1382"/>
                  <a:pt x="2734" y="1382"/>
                  <a:pt x="2734" y="1382"/>
                </a:cubicBezTo>
                <a:cubicBezTo>
                  <a:pt x="2735" y="1381"/>
                  <a:pt x="2735" y="1381"/>
                  <a:pt x="2735" y="1381"/>
                </a:cubicBezTo>
                <a:cubicBezTo>
                  <a:pt x="2736" y="1380"/>
                  <a:pt x="2735" y="1380"/>
                  <a:pt x="2735" y="1380"/>
                </a:cubicBezTo>
                <a:cubicBezTo>
                  <a:pt x="2735" y="1376"/>
                  <a:pt x="2735" y="1376"/>
                  <a:pt x="2735" y="1376"/>
                </a:cubicBezTo>
                <a:cubicBezTo>
                  <a:pt x="2733" y="1376"/>
                  <a:pt x="2733" y="1376"/>
                  <a:pt x="2733" y="1376"/>
                </a:cubicBezTo>
                <a:cubicBezTo>
                  <a:pt x="2733" y="1372"/>
                  <a:pt x="2733" y="1372"/>
                  <a:pt x="2733" y="1372"/>
                </a:cubicBezTo>
                <a:cubicBezTo>
                  <a:pt x="2733" y="1372"/>
                  <a:pt x="2732" y="1372"/>
                  <a:pt x="2732" y="1372"/>
                </a:cubicBezTo>
                <a:cubicBezTo>
                  <a:pt x="2732" y="1370"/>
                  <a:pt x="2732" y="1370"/>
                  <a:pt x="2732" y="1370"/>
                </a:cubicBezTo>
                <a:cubicBezTo>
                  <a:pt x="2730" y="1370"/>
                  <a:pt x="2730" y="1370"/>
                  <a:pt x="2730" y="1370"/>
                </a:cubicBezTo>
                <a:cubicBezTo>
                  <a:pt x="2730" y="1368"/>
                  <a:pt x="2729" y="1368"/>
                  <a:pt x="2728" y="1367"/>
                </a:cubicBezTo>
                <a:cubicBezTo>
                  <a:pt x="2728" y="1366"/>
                  <a:pt x="2728" y="1366"/>
                  <a:pt x="2728" y="1366"/>
                </a:cubicBezTo>
                <a:cubicBezTo>
                  <a:pt x="2728" y="1366"/>
                  <a:pt x="2727" y="1366"/>
                  <a:pt x="2726" y="1366"/>
                </a:cubicBezTo>
                <a:cubicBezTo>
                  <a:pt x="2726" y="1362"/>
                  <a:pt x="2726" y="1362"/>
                  <a:pt x="2726" y="1362"/>
                </a:cubicBezTo>
                <a:cubicBezTo>
                  <a:pt x="2725" y="1361"/>
                  <a:pt x="2724" y="1360"/>
                  <a:pt x="2723" y="1358"/>
                </a:cubicBezTo>
                <a:cubicBezTo>
                  <a:pt x="2722" y="1358"/>
                  <a:pt x="2721" y="1357"/>
                  <a:pt x="2720" y="1357"/>
                </a:cubicBezTo>
                <a:cubicBezTo>
                  <a:pt x="2720" y="1356"/>
                  <a:pt x="2720" y="1356"/>
                  <a:pt x="2720" y="1356"/>
                </a:cubicBezTo>
                <a:cubicBezTo>
                  <a:pt x="2719" y="1356"/>
                  <a:pt x="2719" y="1356"/>
                  <a:pt x="2719" y="1356"/>
                </a:cubicBezTo>
                <a:cubicBezTo>
                  <a:pt x="2719" y="1355"/>
                  <a:pt x="2719" y="1355"/>
                  <a:pt x="2719" y="1355"/>
                </a:cubicBezTo>
                <a:cubicBezTo>
                  <a:pt x="2718" y="1354"/>
                  <a:pt x="2718" y="1355"/>
                  <a:pt x="2718" y="1353"/>
                </a:cubicBezTo>
                <a:cubicBezTo>
                  <a:pt x="2717" y="1353"/>
                  <a:pt x="2717" y="1353"/>
                  <a:pt x="2717" y="1353"/>
                </a:cubicBezTo>
                <a:cubicBezTo>
                  <a:pt x="2717" y="1345"/>
                  <a:pt x="2717" y="1345"/>
                  <a:pt x="2717" y="1345"/>
                </a:cubicBezTo>
                <a:cubicBezTo>
                  <a:pt x="2716" y="1345"/>
                  <a:pt x="2716" y="1345"/>
                  <a:pt x="2716" y="1345"/>
                </a:cubicBezTo>
                <a:cubicBezTo>
                  <a:pt x="2716" y="1343"/>
                  <a:pt x="2716" y="1343"/>
                  <a:pt x="2716" y="1343"/>
                </a:cubicBezTo>
                <a:cubicBezTo>
                  <a:pt x="2715" y="1342"/>
                  <a:pt x="2714" y="1341"/>
                  <a:pt x="2712" y="1341"/>
                </a:cubicBezTo>
                <a:cubicBezTo>
                  <a:pt x="2712" y="1339"/>
                  <a:pt x="2712" y="1339"/>
                  <a:pt x="2712" y="1339"/>
                </a:cubicBezTo>
                <a:cubicBezTo>
                  <a:pt x="2711" y="1339"/>
                  <a:pt x="2711" y="1339"/>
                  <a:pt x="2711" y="1339"/>
                </a:cubicBezTo>
                <a:cubicBezTo>
                  <a:pt x="2711" y="1341"/>
                  <a:pt x="2711" y="1341"/>
                  <a:pt x="2711" y="1341"/>
                </a:cubicBezTo>
                <a:cubicBezTo>
                  <a:pt x="2709" y="1340"/>
                  <a:pt x="2709" y="1340"/>
                  <a:pt x="2707" y="1339"/>
                </a:cubicBezTo>
                <a:cubicBezTo>
                  <a:pt x="2707" y="1337"/>
                  <a:pt x="2706" y="1336"/>
                  <a:pt x="2707" y="1334"/>
                </a:cubicBezTo>
                <a:cubicBezTo>
                  <a:pt x="2707" y="1334"/>
                  <a:pt x="2707" y="1334"/>
                  <a:pt x="2707" y="1334"/>
                </a:cubicBezTo>
                <a:cubicBezTo>
                  <a:pt x="2707" y="1333"/>
                  <a:pt x="2708" y="1332"/>
                  <a:pt x="2708" y="1330"/>
                </a:cubicBezTo>
                <a:cubicBezTo>
                  <a:pt x="2707" y="1330"/>
                  <a:pt x="2707" y="1330"/>
                  <a:pt x="2707" y="1330"/>
                </a:cubicBezTo>
                <a:cubicBezTo>
                  <a:pt x="2707" y="1327"/>
                  <a:pt x="2707" y="1327"/>
                  <a:pt x="2707" y="1327"/>
                </a:cubicBezTo>
                <a:cubicBezTo>
                  <a:pt x="2706" y="1327"/>
                  <a:pt x="2706" y="1327"/>
                  <a:pt x="2706" y="1327"/>
                </a:cubicBezTo>
                <a:cubicBezTo>
                  <a:pt x="2706" y="1326"/>
                  <a:pt x="2706" y="1326"/>
                  <a:pt x="2706" y="1326"/>
                </a:cubicBezTo>
                <a:cubicBezTo>
                  <a:pt x="2705" y="1326"/>
                  <a:pt x="2705" y="1326"/>
                  <a:pt x="2705" y="1326"/>
                </a:cubicBezTo>
                <a:cubicBezTo>
                  <a:pt x="2705" y="1325"/>
                  <a:pt x="2704" y="1324"/>
                  <a:pt x="2704" y="1324"/>
                </a:cubicBezTo>
                <a:cubicBezTo>
                  <a:pt x="2702" y="1324"/>
                  <a:pt x="2702" y="1324"/>
                  <a:pt x="2702" y="1324"/>
                </a:cubicBezTo>
                <a:cubicBezTo>
                  <a:pt x="2702" y="1322"/>
                  <a:pt x="2702" y="1322"/>
                  <a:pt x="2702" y="1322"/>
                </a:cubicBezTo>
                <a:cubicBezTo>
                  <a:pt x="2701" y="1322"/>
                  <a:pt x="2701" y="1322"/>
                  <a:pt x="2701" y="1322"/>
                </a:cubicBezTo>
                <a:cubicBezTo>
                  <a:pt x="2701" y="1320"/>
                  <a:pt x="2701" y="1319"/>
                  <a:pt x="2702" y="1318"/>
                </a:cubicBezTo>
                <a:cubicBezTo>
                  <a:pt x="2702" y="1316"/>
                  <a:pt x="2702" y="1316"/>
                  <a:pt x="2701" y="1314"/>
                </a:cubicBezTo>
                <a:cubicBezTo>
                  <a:pt x="2700" y="1314"/>
                  <a:pt x="2698" y="1314"/>
                  <a:pt x="2697" y="1314"/>
                </a:cubicBezTo>
                <a:cubicBezTo>
                  <a:pt x="2697" y="1312"/>
                  <a:pt x="2697" y="1311"/>
                  <a:pt x="2697" y="1310"/>
                </a:cubicBezTo>
                <a:cubicBezTo>
                  <a:pt x="2694" y="1310"/>
                  <a:pt x="2694" y="1310"/>
                  <a:pt x="2694" y="1310"/>
                </a:cubicBezTo>
                <a:cubicBezTo>
                  <a:pt x="2694" y="1309"/>
                  <a:pt x="2694" y="1309"/>
                  <a:pt x="2693" y="1309"/>
                </a:cubicBezTo>
                <a:cubicBezTo>
                  <a:pt x="2692" y="1309"/>
                  <a:pt x="2692" y="1309"/>
                  <a:pt x="2692" y="1309"/>
                </a:cubicBezTo>
                <a:cubicBezTo>
                  <a:pt x="2692" y="1310"/>
                  <a:pt x="2692" y="1310"/>
                  <a:pt x="2692" y="1310"/>
                </a:cubicBezTo>
                <a:cubicBezTo>
                  <a:pt x="2691" y="1309"/>
                  <a:pt x="2690" y="1309"/>
                  <a:pt x="2689" y="1309"/>
                </a:cubicBezTo>
                <a:cubicBezTo>
                  <a:pt x="2689" y="1306"/>
                  <a:pt x="2689" y="1306"/>
                  <a:pt x="2689" y="1306"/>
                </a:cubicBezTo>
                <a:cubicBezTo>
                  <a:pt x="2687" y="1306"/>
                  <a:pt x="2685" y="1305"/>
                  <a:pt x="2683" y="1305"/>
                </a:cubicBezTo>
                <a:cubicBezTo>
                  <a:pt x="2683" y="1305"/>
                  <a:pt x="2683" y="1305"/>
                  <a:pt x="2683" y="1305"/>
                </a:cubicBezTo>
                <a:cubicBezTo>
                  <a:pt x="2682" y="1304"/>
                  <a:pt x="2682" y="1304"/>
                  <a:pt x="2680" y="1303"/>
                </a:cubicBezTo>
                <a:cubicBezTo>
                  <a:pt x="2680" y="1302"/>
                  <a:pt x="2679" y="1300"/>
                  <a:pt x="2680" y="1298"/>
                </a:cubicBezTo>
                <a:cubicBezTo>
                  <a:pt x="2680" y="1298"/>
                  <a:pt x="2680" y="1298"/>
                  <a:pt x="2680" y="1298"/>
                </a:cubicBezTo>
                <a:cubicBezTo>
                  <a:pt x="2680" y="1295"/>
                  <a:pt x="2680" y="1295"/>
                  <a:pt x="2680" y="1295"/>
                </a:cubicBezTo>
                <a:cubicBezTo>
                  <a:pt x="2680" y="1295"/>
                  <a:pt x="2680" y="1295"/>
                  <a:pt x="2680" y="1295"/>
                </a:cubicBezTo>
                <a:cubicBezTo>
                  <a:pt x="2680" y="1294"/>
                  <a:pt x="2680" y="1294"/>
                  <a:pt x="2680" y="1294"/>
                </a:cubicBezTo>
                <a:cubicBezTo>
                  <a:pt x="2679" y="1294"/>
                  <a:pt x="2679" y="1294"/>
                  <a:pt x="2679" y="1294"/>
                </a:cubicBezTo>
                <a:cubicBezTo>
                  <a:pt x="2679" y="1285"/>
                  <a:pt x="2679" y="1285"/>
                  <a:pt x="2679" y="1285"/>
                </a:cubicBezTo>
                <a:cubicBezTo>
                  <a:pt x="2678" y="1285"/>
                  <a:pt x="2678" y="1285"/>
                  <a:pt x="2678" y="1285"/>
                </a:cubicBezTo>
                <a:cubicBezTo>
                  <a:pt x="2678" y="1284"/>
                  <a:pt x="2678" y="1283"/>
                  <a:pt x="2678" y="1282"/>
                </a:cubicBezTo>
                <a:cubicBezTo>
                  <a:pt x="2677" y="1282"/>
                  <a:pt x="2677" y="1282"/>
                  <a:pt x="2677" y="1282"/>
                </a:cubicBezTo>
                <a:cubicBezTo>
                  <a:pt x="2677" y="1279"/>
                  <a:pt x="2677" y="1279"/>
                  <a:pt x="2677" y="1279"/>
                </a:cubicBezTo>
                <a:cubicBezTo>
                  <a:pt x="2676" y="1278"/>
                  <a:pt x="2676" y="1278"/>
                  <a:pt x="2675" y="1278"/>
                </a:cubicBezTo>
                <a:cubicBezTo>
                  <a:pt x="2675" y="1277"/>
                  <a:pt x="2675" y="1276"/>
                  <a:pt x="2674" y="1276"/>
                </a:cubicBezTo>
                <a:cubicBezTo>
                  <a:pt x="2674" y="1275"/>
                  <a:pt x="2673" y="1275"/>
                  <a:pt x="2673" y="1275"/>
                </a:cubicBezTo>
                <a:cubicBezTo>
                  <a:pt x="2673" y="1274"/>
                  <a:pt x="2673" y="1273"/>
                  <a:pt x="2672" y="1272"/>
                </a:cubicBezTo>
                <a:cubicBezTo>
                  <a:pt x="2672" y="1272"/>
                  <a:pt x="2672" y="1272"/>
                  <a:pt x="2672" y="1272"/>
                </a:cubicBezTo>
                <a:cubicBezTo>
                  <a:pt x="2672" y="1272"/>
                  <a:pt x="2673" y="1271"/>
                  <a:pt x="2672" y="1270"/>
                </a:cubicBezTo>
                <a:cubicBezTo>
                  <a:pt x="2672" y="1270"/>
                  <a:pt x="2672" y="1270"/>
                  <a:pt x="2672" y="1270"/>
                </a:cubicBezTo>
                <a:cubicBezTo>
                  <a:pt x="2672" y="1266"/>
                  <a:pt x="2672" y="1266"/>
                  <a:pt x="2672" y="1266"/>
                </a:cubicBezTo>
                <a:cubicBezTo>
                  <a:pt x="2672" y="1266"/>
                  <a:pt x="2672" y="1266"/>
                  <a:pt x="2672" y="1266"/>
                </a:cubicBezTo>
                <a:cubicBezTo>
                  <a:pt x="2672" y="1264"/>
                  <a:pt x="2672" y="1264"/>
                  <a:pt x="2672" y="1264"/>
                </a:cubicBezTo>
                <a:cubicBezTo>
                  <a:pt x="2672" y="1264"/>
                  <a:pt x="2672" y="1264"/>
                  <a:pt x="2672" y="1264"/>
                </a:cubicBezTo>
                <a:cubicBezTo>
                  <a:pt x="2672" y="1261"/>
                  <a:pt x="2672" y="1261"/>
                  <a:pt x="2672" y="1261"/>
                </a:cubicBezTo>
                <a:cubicBezTo>
                  <a:pt x="2672" y="1261"/>
                  <a:pt x="2672" y="1261"/>
                  <a:pt x="2672" y="1261"/>
                </a:cubicBezTo>
                <a:cubicBezTo>
                  <a:pt x="2672" y="1260"/>
                  <a:pt x="2672" y="1259"/>
                  <a:pt x="2672" y="1258"/>
                </a:cubicBezTo>
                <a:cubicBezTo>
                  <a:pt x="2671" y="1258"/>
                  <a:pt x="2670" y="1258"/>
                  <a:pt x="2670" y="1259"/>
                </a:cubicBezTo>
                <a:cubicBezTo>
                  <a:pt x="2669" y="1258"/>
                  <a:pt x="2669" y="1257"/>
                  <a:pt x="2668" y="1257"/>
                </a:cubicBezTo>
                <a:cubicBezTo>
                  <a:pt x="2668" y="1255"/>
                  <a:pt x="2668" y="1255"/>
                  <a:pt x="2668" y="1255"/>
                </a:cubicBezTo>
                <a:cubicBezTo>
                  <a:pt x="2666" y="1255"/>
                  <a:pt x="2666" y="1255"/>
                  <a:pt x="2666" y="1255"/>
                </a:cubicBezTo>
                <a:cubicBezTo>
                  <a:pt x="2666" y="1254"/>
                  <a:pt x="2666" y="1253"/>
                  <a:pt x="2666" y="1252"/>
                </a:cubicBezTo>
                <a:cubicBezTo>
                  <a:pt x="2665" y="1252"/>
                  <a:pt x="2664" y="1252"/>
                  <a:pt x="2664" y="1251"/>
                </a:cubicBezTo>
                <a:cubicBezTo>
                  <a:pt x="2664" y="1253"/>
                  <a:pt x="2664" y="1253"/>
                  <a:pt x="2664" y="1253"/>
                </a:cubicBezTo>
                <a:cubicBezTo>
                  <a:pt x="2661" y="1253"/>
                  <a:pt x="2662" y="1254"/>
                  <a:pt x="2661" y="1255"/>
                </a:cubicBezTo>
                <a:cubicBezTo>
                  <a:pt x="2661" y="1256"/>
                  <a:pt x="2661" y="1256"/>
                  <a:pt x="2661" y="1256"/>
                </a:cubicBezTo>
                <a:cubicBezTo>
                  <a:pt x="2659" y="1255"/>
                  <a:pt x="2658" y="1255"/>
                  <a:pt x="2657" y="1254"/>
                </a:cubicBezTo>
                <a:cubicBezTo>
                  <a:pt x="2657" y="1247"/>
                  <a:pt x="2657" y="1247"/>
                  <a:pt x="2657" y="1247"/>
                </a:cubicBezTo>
                <a:cubicBezTo>
                  <a:pt x="2658" y="1247"/>
                  <a:pt x="2658" y="1247"/>
                  <a:pt x="2658" y="1247"/>
                </a:cubicBezTo>
                <a:cubicBezTo>
                  <a:pt x="2658" y="1246"/>
                  <a:pt x="2658" y="1241"/>
                  <a:pt x="2658" y="1239"/>
                </a:cubicBezTo>
                <a:cubicBezTo>
                  <a:pt x="2657" y="1239"/>
                  <a:pt x="2657" y="1239"/>
                  <a:pt x="2657" y="1239"/>
                </a:cubicBezTo>
                <a:cubicBezTo>
                  <a:pt x="2657" y="1236"/>
                  <a:pt x="2657" y="1236"/>
                  <a:pt x="2657" y="1236"/>
                </a:cubicBezTo>
                <a:cubicBezTo>
                  <a:pt x="2656" y="1236"/>
                  <a:pt x="2655" y="1235"/>
                  <a:pt x="2655" y="1235"/>
                </a:cubicBezTo>
                <a:cubicBezTo>
                  <a:pt x="2654" y="1234"/>
                  <a:pt x="2654" y="1234"/>
                  <a:pt x="2654" y="1233"/>
                </a:cubicBezTo>
                <a:cubicBezTo>
                  <a:pt x="2653" y="1233"/>
                  <a:pt x="2653" y="1233"/>
                  <a:pt x="2653" y="1233"/>
                </a:cubicBezTo>
                <a:cubicBezTo>
                  <a:pt x="2653" y="1229"/>
                  <a:pt x="2653" y="1229"/>
                  <a:pt x="2653" y="1229"/>
                </a:cubicBezTo>
                <a:cubicBezTo>
                  <a:pt x="2652" y="1229"/>
                  <a:pt x="2652" y="1228"/>
                  <a:pt x="2651" y="1228"/>
                </a:cubicBezTo>
                <a:cubicBezTo>
                  <a:pt x="2651" y="1224"/>
                  <a:pt x="2651" y="1224"/>
                  <a:pt x="2651" y="1224"/>
                </a:cubicBezTo>
                <a:cubicBezTo>
                  <a:pt x="2650" y="1224"/>
                  <a:pt x="2649" y="1223"/>
                  <a:pt x="2648" y="1222"/>
                </a:cubicBezTo>
                <a:cubicBezTo>
                  <a:pt x="2648" y="1221"/>
                  <a:pt x="2647" y="1219"/>
                  <a:pt x="2647" y="1218"/>
                </a:cubicBezTo>
                <a:cubicBezTo>
                  <a:pt x="2646" y="1218"/>
                  <a:pt x="2645" y="1218"/>
                  <a:pt x="2643" y="1218"/>
                </a:cubicBezTo>
                <a:cubicBezTo>
                  <a:pt x="2643" y="1222"/>
                  <a:pt x="2643" y="1225"/>
                  <a:pt x="2643" y="1228"/>
                </a:cubicBezTo>
                <a:cubicBezTo>
                  <a:pt x="2642" y="1229"/>
                  <a:pt x="2642" y="1229"/>
                  <a:pt x="2641" y="1229"/>
                </a:cubicBezTo>
                <a:cubicBezTo>
                  <a:pt x="2641" y="1230"/>
                  <a:pt x="2641" y="1231"/>
                  <a:pt x="2641" y="1232"/>
                </a:cubicBezTo>
                <a:cubicBezTo>
                  <a:pt x="2640" y="1232"/>
                  <a:pt x="2640" y="1232"/>
                  <a:pt x="2640" y="1232"/>
                </a:cubicBezTo>
                <a:cubicBezTo>
                  <a:pt x="2640" y="1233"/>
                  <a:pt x="2641" y="1233"/>
                  <a:pt x="2641" y="1234"/>
                </a:cubicBezTo>
                <a:cubicBezTo>
                  <a:pt x="2641" y="1236"/>
                  <a:pt x="2641" y="1238"/>
                  <a:pt x="2641" y="1240"/>
                </a:cubicBezTo>
                <a:cubicBezTo>
                  <a:pt x="2641" y="1240"/>
                  <a:pt x="2641" y="1240"/>
                  <a:pt x="2641" y="1240"/>
                </a:cubicBezTo>
                <a:cubicBezTo>
                  <a:pt x="2641" y="1243"/>
                  <a:pt x="2641" y="1243"/>
                  <a:pt x="2641" y="1243"/>
                </a:cubicBezTo>
                <a:cubicBezTo>
                  <a:pt x="2641" y="1244"/>
                  <a:pt x="2641" y="1244"/>
                  <a:pt x="2640" y="1244"/>
                </a:cubicBezTo>
                <a:cubicBezTo>
                  <a:pt x="2640" y="1245"/>
                  <a:pt x="2640" y="1245"/>
                  <a:pt x="2640" y="1245"/>
                </a:cubicBezTo>
                <a:cubicBezTo>
                  <a:pt x="2639" y="1245"/>
                  <a:pt x="2639" y="1245"/>
                  <a:pt x="2639" y="1245"/>
                </a:cubicBezTo>
                <a:cubicBezTo>
                  <a:pt x="2639" y="1247"/>
                  <a:pt x="2639" y="1247"/>
                  <a:pt x="2639" y="1247"/>
                </a:cubicBezTo>
                <a:cubicBezTo>
                  <a:pt x="2639" y="1247"/>
                  <a:pt x="2639" y="1247"/>
                  <a:pt x="2639" y="1247"/>
                </a:cubicBezTo>
                <a:cubicBezTo>
                  <a:pt x="2640" y="1260"/>
                  <a:pt x="2640" y="1260"/>
                  <a:pt x="2640" y="1260"/>
                </a:cubicBezTo>
                <a:cubicBezTo>
                  <a:pt x="2641" y="1260"/>
                  <a:pt x="2641" y="1260"/>
                  <a:pt x="2641" y="1260"/>
                </a:cubicBezTo>
                <a:cubicBezTo>
                  <a:pt x="2641" y="1262"/>
                  <a:pt x="2641" y="1262"/>
                  <a:pt x="2641" y="1262"/>
                </a:cubicBezTo>
                <a:cubicBezTo>
                  <a:pt x="2641" y="1262"/>
                  <a:pt x="2641" y="1262"/>
                  <a:pt x="2641" y="1262"/>
                </a:cubicBezTo>
                <a:cubicBezTo>
                  <a:pt x="2641" y="1262"/>
                  <a:pt x="2641" y="1262"/>
                  <a:pt x="2641" y="1262"/>
                </a:cubicBezTo>
                <a:cubicBezTo>
                  <a:pt x="2641" y="1262"/>
                  <a:pt x="2641" y="1262"/>
                  <a:pt x="2641" y="1262"/>
                </a:cubicBezTo>
                <a:cubicBezTo>
                  <a:pt x="2641" y="1264"/>
                  <a:pt x="2641" y="1264"/>
                  <a:pt x="2641" y="1264"/>
                </a:cubicBezTo>
                <a:cubicBezTo>
                  <a:pt x="2640" y="1264"/>
                  <a:pt x="2640" y="1264"/>
                  <a:pt x="2639" y="1264"/>
                </a:cubicBezTo>
                <a:cubicBezTo>
                  <a:pt x="2639" y="1270"/>
                  <a:pt x="2639" y="1270"/>
                  <a:pt x="2639" y="1270"/>
                </a:cubicBezTo>
                <a:cubicBezTo>
                  <a:pt x="2639" y="1270"/>
                  <a:pt x="2639" y="1270"/>
                  <a:pt x="2639" y="1270"/>
                </a:cubicBezTo>
                <a:cubicBezTo>
                  <a:pt x="2639" y="1272"/>
                  <a:pt x="2639" y="1272"/>
                  <a:pt x="2639" y="1272"/>
                </a:cubicBezTo>
                <a:cubicBezTo>
                  <a:pt x="2638" y="1272"/>
                  <a:pt x="2638" y="1272"/>
                  <a:pt x="2638" y="1272"/>
                </a:cubicBezTo>
                <a:cubicBezTo>
                  <a:pt x="2638" y="1273"/>
                  <a:pt x="2638" y="1273"/>
                  <a:pt x="2638" y="1273"/>
                </a:cubicBezTo>
                <a:cubicBezTo>
                  <a:pt x="2638" y="1273"/>
                  <a:pt x="2637" y="1273"/>
                  <a:pt x="2637" y="1274"/>
                </a:cubicBezTo>
                <a:cubicBezTo>
                  <a:pt x="2637" y="1275"/>
                  <a:pt x="2637" y="1275"/>
                  <a:pt x="2637" y="1275"/>
                </a:cubicBezTo>
                <a:cubicBezTo>
                  <a:pt x="2636" y="1275"/>
                  <a:pt x="2636" y="1275"/>
                  <a:pt x="2636" y="1275"/>
                </a:cubicBezTo>
                <a:cubicBezTo>
                  <a:pt x="2636" y="1276"/>
                  <a:pt x="2638" y="1278"/>
                  <a:pt x="2637" y="1280"/>
                </a:cubicBezTo>
                <a:cubicBezTo>
                  <a:pt x="2636" y="1280"/>
                  <a:pt x="2636" y="1280"/>
                  <a:pt x="2636" y="1280"/>
                </a:cubicBezTo>
                <a:cubicBezTo>
                  <a:pt x="2634" y="1282"/>
                  <a:pt x="2634" y="1285"/>
                  <a:pt x="2634" y="1288"/>
                </a:cubicBezTo>
                <a:cubicBezTo>
                  <a:pt x="2632" y="1289"/>
                  <a:pt x="2628" y="1290"/>
                  <a:pt x="2624" y="1289"/>
                </a:cubicBezTo>
                <a:cubicBezTo>
                  <a:pt x="2624" y="1288"/>
                  <a:pt x="2624" y="1287"/>
                  <a:pt x="2623" y="1286"/>
                </a:cubicBezTo>
                <a:cubicBezTo>
                  <a:pt x="2623" y="1286"/>
                  <a:pt x="2622" y="1286"/>
                  <a:pt x="2622" y="1285"/>
                </a:cubicBezTo>
                <a:cubicBezTo>
                  <a:pt x="2622" y="1284"/>
                  <a:pt x="2622" y="1284"/>
                  <a:pt x="2622" y="1284"/>
                </a:cubicBezTo>
                <a:cubicBezTo>
                  <a:pt x="2621" y="1284"/>
                  <a:pt x="2621" y="1284"/>
                  <a:pt x="2621" y="1284"/>
                </a:cubicBezTo>
                <a:cubicBezTo>
                  <a:pt x="2621" y="1283"/>
                  <a:pt x="2621" y="1282"/>
                  <a:pt x="2620" y="1282"/>
                </a:cubicBezTo>
                <a:cubicBezTo>
                  <a:pt x="2616" y="1281"/>
                  <a:pt x="2615" y="1279"/>
                  <a:pt x="2613" y="1276"/>
                </a:cubicBezTo>
                <a:cubicBezTo>
                  <a:pt x="2612" y="1276"/>
                  <a:pt x="2611" y="1275"/>
                  <a:pt x="2611" y="1275"/>
                </a:cubicBezTo>
                <a:cubicBezTo>
                  <a:pt x="2611" y="1274"/>
                  <a:pt x="2611" y="1274"/>
                  <a:pt x="2611" y="1274"/>
                </a:cubicBezTo>
                <a:cubicBezTo>
                  <a:pt x="2610" y="1273"/>
                  <a:pt x="2610" y="1273"/>
                  <a:pt x="2609" y="1273"/>
                </a:cubicBezTo>
                <a:cubicBezTo>
                  <a:pt x="2609" y="1272"/>
                  <a:pt x="2609" y="1272"/>
                  <a:pt x="2609" y="1272"/>
                </a:cubicBezTo>
                <a:cubicBezTo>
                  <a:pt x="2608" y="1272"/>
                  <a:pt x="2607" y="1272"/>
                  <a:pt x="2605" y="1272"/>
                </a:cubicBezTo>
                <a:cubicBezTo>
                  <a:pt x="2605" y="1271"/>
                  <a:pt x="2604" y="1270"/>
                  <a:pt x="2603" y="1269"/>
                </a:cubicBezTo>
                <a:cubicBezTo>
                  <a:pt x="2601" y="1269"/>
                  <a:pt x="2601" y="1269"/>
                  <a:pt x="2601" y="1269"/>
                </a:cubicBezTo>
                <a:cubicBezTo>
                  <a:pt x="2601" y="1268"/>
                  <a:pt x="2601" y="1268"/>
                  <a:pt x="2601" y="1268"/>
                </a:cubicBezTo>
                <a:cubicBezTo>
                  <a:pt x="2598" y="1268"/>
                  <a:pt x="2598" y="1268"/>
                  <a:pt x="2598" y="1268"/>
                </a:cubicBezTo>
                <a:cubicBezTo>
                  <a:pt x="2597" y="1267"/>
                  <a:pt x="2597" y="1266"/>
                  <a:pt x="2596" y="1265"/>
                </a:cubicBezTo>
                <a:cubicBezTo>
                  <a:pt x="2595" y="1265"/>
                  <a:pt x="2595" y="1265"/>
                  <a:pt x="2594" y="1264"/>
                </a:cubicBezTo>
                <a:cubicBezTo>
                  <a:pt x="2594" y="1264"/>
                  <a:pt x="2594" y="1264"/>
                  <a:pt x="2594" y="1264"/>
                </a:cubicBezTo>
                <a:cubicBezTo>
                  <a:pt x="2593" y="1264"/>
                  <a:pt x="2593" y="1264"/>
                  <a:pt x="2593" y="1264"/>
                </a:cubicBezTo>
                <a:cubicBezTo>
                  <a:pt x="2592" y="1263"/>
                  <a:pt x="2592" y="1262"/>
                  <a:pt x="2591" y="1262"/>
                </a:cubicBezTo>
                <a:cubicBezTo>
                  <a:pt x="2590" y="1262"/>
                  <a:pt x="2590" y="1262"/>
                  <a:pt x="2590" y="1262"/>
                </a:cubicBezTo>
                <a:cubicBezTo>
                  <a:pt x="2590" y="1262"/>
                  <a:pt x="2590" y="1261"/>
                  <a:pt x="2589" y="1261"/>
                </a:cubicBezTo>
                <a:cubicBezTo>
                  <a:pt x="2589" y="1257"/>
                  <a:pt x="2590" y="1255"/>
                  <a:pt x="2590" y="1251"/>
                </a:cubicBezTo>
                <a:cubicBezTo>
                  <a:pt x="2591" y="1251"/>
                  <a:pt x="2591" y="1251"/>
                  <a:pt x="2591" y="1251"/>
                </a:cubicBezTo>
                <a:cubicBezTo>
                  <a:pt x="2592" y="1249"/>
                  <a:pt x="2592" y="1247"/>
                  <a:pt x="2593" y="1245"/>
                </a:cubicBezTo>
                <a:cubicBezTo>
                  <a:pt x="2591" y="1245"/>
                  <a:pt x="2591" y="1245"/>
                  <a:pt x="2591" y="1245"/>
                </a:cubicBezTo>
                <a:cubicBezTo>
                  <a:pt x="2591" y="1242"/>
                  <a:pt x="2591" y="1242"/>
                  <a:pt x="2591" y="1242"/>
                </a:cubicBezTo>
                <a:cubicBezTo>
                  <a:pt x="2595" y="1242"/>
                  <a:pt x="2595" y="1243"/>
                  <a:pt x="2597" y="1243"/>
                </a:cubicBezTo>
                <a:cubicBezTo>
                  <a:pt x="2597" y="1241"/>
                  <a:pt x="2598" y="1240"/>
                  <a:pt x="2596" y="1239"/>
                </a:cubicBezTo>
                <a:cubicBezTo>
                  <a:pt x="2596" y="1237"/>
                  <a:pt x="2596" y="1237"/>
                  <a:pt x="2597" y="1236"/>
                </a:cubicBezTo>
                <a:cubicBezTo>
                  <a:pt x="2599" y="1236"/>
                  <a:pt x="2599" y="1236"/>
                  <a:pt x="2599" y="1236"/>
                </a:cubicBezTo>
                <a:cubicBezTo>
                  <a:pt x="2599" y="1236"/>
                  <a:pt x="2600" y="1235"/>
                  <a:pt x="2600" y="1234"/>
                </a:cubicBezTo>
                <a:cubicBezTo>
                  <a:pt x="2601" y="1234"/>
                  <a:pt x="2601" y="1234"/>
                  <a:pt x="2601" y="1234"/>
                </a:cubicBezTo>
                <a:cubicBezTo>
                  <a:pt x="2601" y="1232"/>
                  <a:pt x="2601" y="1232"/>
                  <a:pt x="2601" y="1232"/>
                </a:cubicBezTo>
                <a:cubicBezTo>
                  <a:pt x="2601" y="1232"/>
                  <a:pt x="2600" y="1232"/>
                  <a:pt x="2599" y="1232"/>
                </a:cubicBezTo>
                <a:cubicBezTo>
                  <a:pt x="2599" y="1231"/>
                  <a:pt x="2599" y="1230"/>
                  <a:pt x="2599" y="1229"/>
                </a:cubicBezTo>
                <a:cubicBezTo>
                  <a:pt x="2599" y="1229"/>
                  <a:pt x="2599" y="1229"/>
                  <a:pt x="2599" y="1229"/>
                </a:cubicBezTo>
                <a:cubicBezTo>
                  <a:pt x="2599" y="1228"/>
                  <a:pt x="2599" y="1228"/>
                  <a:pt x="2599" y="1228"/>
                </a:cubicBezTo>
                <a:cubicBezTo>
                  <a:pt x="2597" y="1229"/>
                  <a:pt x="2597" y="1230"/>
                  <a:pt x="2594" y="1230"/>
                </a:cubicBezTo>
                <a:cubicBezTo>
                  <a:pt x="2594" y="1232"/>
                  <a:pt x="2594" y="1232"/>
                  <a:pt x="2594" y="1232"/>
                </a:cubicBezTo>
                <a:cubicBezTo>
                  <a:pt x="2593" y="1231"/>
                  <a:pt x="2591" y="1230"/>
                  <a:pt x="2590" y="1228"/>
                </a:cubicBezTo>
                <a:cubicBezTo>
                  <a:pt x="2587" y="1228"/>
                  <a:pt x="2587" y="1228"/>
                  <a:pt x="2587" y="1228"/>
                </a:cubicBezTo>
                <a:cubicBezTo>
                  <a:pt x="2586" y="1228"/>
                  <a:pt x="2586" y="1231"/>
                  <a:pt x="2584" y="1230"/>
                </a:cubicBezTo>
                <a:cubicBezTo>
                  <a:pt x="2583" y="1228"/>
                  <a:pt x="2583" y="1228"/>
                  <a:pt x="2583" y="1228"/>
                </a:cubicBezTo>
                <a:cubicBezTo>
                  <a:pt x="2581" y="1228"/>
                  <a:pt x="2579" y="1229"/>
                  <a:pt x="2578" y="1229"/>
                </a:cubicBezTo>
                <a:cubicBezTo>
                  <a:pt x="2578" y="1228"/>
                  <a:pt x="2577" y="1228"/>
                  <a:pt x="2577" y="1227"/>
                </a:cubicBezTo>
                <a:cubicBezTo>
                  <a:pt x="2576" y="1227"/>
                  <a:pt x="2574" y="1227"/>
                  <a:pt x="2573" y="1228"/>
                </a:cubicBezTo>
                <a:cubicBezTo>
                  <a:pt x="2573" y="1227"/>
                  <a:pt x="2573" y="1227"/>
                  <a:pt x="2573" y="1227"/>
                </a:cubicBezTo>
                <a:cubicBezTo>
                  <a:pt x="2573" y="1227"/>
                  <a:pt x="2572" y="1227"/>
                  <a:pt x="2572" y="1226"/>
                </a:cubicBezTo>
                <a:cubicBezTo>
                  <a:pt x="2572" y="1226"/>
                  <a:pt x="2571" y="1225"/>
                  <a:pt x="2571" y="1224"/>
                </a:cubicBezTo>
                <a:cubicBezTo>
                  <a:pt x="2570" y="1224"/>
                  <a:pt x="2570" y="1224"/>
                  <a:pt x="2570" y="1224"/>
                </a:cubicBezTo>
                <a:cubicBezTo>
                  <a:pt x="2570" y="1226"/>
                  <a:pt x="2570" y="1226"/>
                  <a:pt x="2570" y="1226"/>
                </a:cubicBezTo>
                <a:cubicBezTo>
                  <a:pt x="2568" y="1226"/>
                  <a:pt x="2567" y="1226"/>
                  <a:pt x="2566" y="1226"/>
                </a:cubicBezTo>
                <a:cubicBezTo>
                  <a:pt x="2566" y="1226"/>
                  <a:pt x="2565" y="1225"/>
                  <a:pt x="2565" y="1224"/>
                </a:cubicBezTo>
                <a:cubicBezTo>
                  <a:pt x="2565" y="1224"/>
                  <a:pt x="2565" y="1224"/>
                  <a:pt x="2565" y="1224"/>
                </a:cubicBezTo>
                <a:cubicBezTo>
                  <a:pt x="2565" y="1222"/>
                  <a:pt x="2565" y="1222"/>
                  <a:pt x="2565" y="1222"/>
                </a:cubicBezTo>
                <a:cubicBezTo>
                  <a:pt x="2564" y="1222"/>
                  <a:pt x="2564" y="1222"/>
                  <a:pt x="2564" y="1222"/>
                </a:cubicBezTo>
                <a:cubicBezTo>
                  <a:pt x="2564" y="1222"/>
                  <a:pt x="2564" y="1222"/>
                  <a:pt x="2564" y="1222"/>
                </a:cubicBezTo>
                <a:cubicBezTo>
                  <a:pt x="2563" y="1222"/>
                  <a:pt x="2563" y="1223"/>
                  <a:pt x="2561" y="1223"/>
                </a:cubicBezTo>
                <a:cubicBezTo>
                  <a:pt x="2561" y="1222"/>
                  <a:pt x="2561" y="1222"/>
                  <a:pt x="2561" y="1222"/>
                </a:cubicBezTo>
                <a:cubicBezTo>
                  <a:pt x="2560" y="1221"/>
                  <a:pt x="2561" y="1222"/>
                  <a:pt x="2560" y="1221"/>
                </a:cubicBezTo>
                <a:cubicBezTo>
                  <a:pt x="2558" y="1221"/>
                  <a:pt x="2558" y="1221"/>
                  <a:pt x="2557" y="1222"/>
                </a:cubicBezTo>
                <a:cubicBezTo>
                  <a:pt x="2559" y="1224"/>
                  <a:pt x="2561" y="1226"/>
                  <a:pt x="2565" y="1226"/>
                </a:cubicBezTo>
                <a:cubicBezTo>
                  <a:pt x="2565" y="1229"/>
                  <a:pt x="2566" y="1229"/>
                  <a:pt x="2566" y="1232"/>
                </a:cubicBezTo>
                <a:cubicBezTo>
                  <a:pt x="2564" y="1232"/>
                  <a:pt x="2565" y="1232"/>
                  <a:pt x="2564" y="1234"/>
                </a:cubicBezTo>
                <a:cubicBezTo>
                  <a:pt x="2564" y="1234"/>
                  <a:pt x="2564" y="1234"/>
                  <a:pt x="2564" y="1234"/>
                </a:cubicBezTo>
                <a:cubicBezTo>
                  <a:pt x="2563" y="1235"/>
                  <a:pt x="2563" y="1233"/>
                  <a:pt x="2563" y="1233"/>
                </a:cubicBezTo>
                <a:cubicBezTo>
                  <a:pt x="2560" y="1233"/>
                  <a:pt x="2560" y="1233"/>
                  <a:pt x="2560" y="1233"/>
                </a:cubicBezTo>
                <a:cubicBezTo>
                  <a:pt x="2558" y="1232"/>
                  <a:pt x="2556" y="1230"/>
                  <a:pt x="2554" y="1233"/>
                </a:cubicBezTo>
                <a:cubicBezTo>
                  <a:pt x="2553" y="1233"/>
                  <a:pt x="2553" y="1233"/>
                  <a:pt x="2553" y="1233"/>
                </a:cubicBezTo>
                <a:cubicBezTo>
                  <a:pt x="2553" y="1230"/>
                  <a:pt x="2553" y="1230"/>
                  <a:pt x="2553" y="1230"/>
                </a:cubicBezTo>
                <a:cubicBezTo>
                  <a:pt x="2552" y="1231"/>
                  <a:pt x="2552" y="1230"/>
                  <a:pt x="2551" y="1232"/>
                </a:cubicBezTo>
                <a:cubicBezTo>
                  <a:pt x="2550" y="1233"/>
                  <a:pt x="2550" y="1232"/>
                  <a:pt x="2549" y="1234"/>
                </a:cubicBezTo>
                <a:cubicBezTo>
                  <a:pt x="2548" y="1234"/>
                  <a:pt x="2548" y="1234"/>
                  <a:pt x="2548" y="1234"/>
                </a:cubicBezTo>
                <a:cubicBezTo>
                  <a:pt x="2548" y="1232"/>
                  <a:pt x="2548" y="1233"/>
                  <a:pt x="2546" y="1232"/>
                </a:cubicBezTo>
                <a:cubicBezTo>
                  <a:pt x="2546" y="1234"/>
                  <a:pt x="2546" y="1234"/>
                  <a:pt x="2546" y="1234"/>
                </a:cubicBezTo>
                <a:cubicBezTo>
                  <a:pt x="2547" y="1234"/>
                  <a:pt x="2547" y="1234"/>
                  <a:pt x="2547" y="1234"/>
                </a:cubicBezTo>
                <a:cubicBezTo>
                  <a:pt x="2546" y="1236"/>
                  <a:pt x="2545" y="1237"/>
                  <a:pt x="2543" y="1237"/>
                </a:cubicBezTo>
                <a:cubicBezTo>
                  <a:pt x="2543" y="1240"/>
                  <a:pt x="2545" y="1240"/>
                  <a:pt x="2545" y="1243"/>
                </a:cubicBezTo>
                <a:cubicBezTo>
                  <a:pt x="2546" y="1243"/>
                  <a:pt x="2546" y="1243"/>
                  <a:pt x="2546" y="1243"/>
                </a:cubicBezTo>
                <a:cubicBezTo>
                  <a:pt x="2545" y="1244"/>
                  <a:pt x="2545" y="1244"/>
                  <a:pt x="2543" y="1244"/>
                </a:cubicBezTo>
                <a:cubicBezTo>
                  <a:pt x="2543" y="1244"/>
                  <a:pt x="2543" y="1243"/>
                  <a:pt x="2541" y="1243"/>
                </a:cubicBezTo>
                <a:cubicBezTo>
                  <a:pt x="2541" y="1244"/>
                  <a:pt x="2541" y="1244"/>
                  <a:pt x="2541" y="1244"/>
                </a:cubicBezTo>
                <a:cubicBezTo>
                  <a:pt x="2541" y="1244"/>
                  <a:pt x="2541" y="1244"/>
                  <a:pt x="2541" y="1244"/>
                </a:cubicBezTo>
                <a:cubicBezTo>
                  <a:pt x="2540" y="1246"/>
                  <a:pt x="2541" y="1248"/>
                  <a:pt x="2540" y="1250"/>
                </a:cubicBezTo>
                <a:cubicBezTo>
                  <a:pt x="2540" y="1251"/>
                  <a:pt x="2540" y="1251"/>
                  <a:pt x="2540" y="1251"/>
                </a:cubicBezTo>
                <a:cubicBezTo>
                  <a:pt x="2539" y="1250"/>
                  <a:pt x="2538" y="1250"/>
                  <a:pt x="2537" y="1250"/>
                </a:cubicBezTo>
                <a:cubicBezTo>
                  <a:pt x="2537" y="1251"/>
                  <a:pt x="2537" y="1251"/>
                  <a:pt x="2537" y="1251"/>
                </a:cubicBezTo>
                <a:cubicBezTo>
                  <a:pt x="2536" y="1251"/>
                  <a:pt x="2536" y="1251"/>
                  <a:pt x="2536" y="1251"/>
                </a:cubicBezTo>
                <a:cubicBezTo>
                  <a:pt x="2536" y="1255"/>
                  <a:pt x="2537" y="1257"/>
                  <a:pt x="2540" y="1259"/>
                </a:cubicBezTo>
                <a:cubicBezTo>
                  <a:pt x="2540" y="1261"/>
                  <a:pt x="2540" y="1261"/>
                  <a:pt x="2540" y="1261"/>
                </a:cubicBezTo>
                <a:cubicBezTo>
                  <a:pt x="2539" y="1261"/>
                  <a:pt x="2539" y="1261"/>
                  <a:pt x="2538" y="1261"/>
                </a:cubicBezTo>
                <a:cubicBezTo>
                  <a:pt x="2538" y="1260"/>
                  <a:pt x="2538" y="1260"/>
                  <a:pt x="2538" y="1260"/>
                </a:cubicBezTo>
                <a:cubicBezTo>
                  <a:pt x="2536" y="1259"/>
                  <a:pt x="2536" y="1260"/>
                  <a:pt x="2535" y="1261"/>
                </a:cubicBezTo>
                <a:cubicBezTo>
                  <a:pt x="2535" y="1260"/>
                  <a:pt x="2534" y="1260"/>
                  <a:pt x="2534" y="1259"/>
                </a:cubicBezTo>
                <a:cubicBezTo>
                  <a:pt x="2532" y="1258"/>
                  <a:pt x="2531" y="1259"/>
                  <a:pt x="2530" y="1257"/>
                </a:cubicBezTo>
                <a:cubicBezTo>
                  <a:pt x="2528" y="1258"/>
                  <a:pt x="2528" y="1258"/>
                  <a:pt x="2527" y="1259"/>
                </a:cubicBezTo>
                <a:cubicBezTo>
                  <a:pt x="2527" y="1264"/>
                  <a:pt x="2527" y="1264"/>
                  <a:pt x="2527" y="1264"/>
                </a:cubicBezTo>
                <a:cubicBezTo>
                  <a:pt x="2526" y="1264"/>
                  <a:pt x="2525" y="1264"/>
                  <a:pt x="2524" y="1264"/>
                </a:cubicBezTo>
                <a:cubicBezTo>
                  <a:pt x="2525" y="1260"/>
                  <a:pt x="2526" y="1260"/>
                  <a:pt x="2526" y="1255"/>
                </a:cubicBezTo>
                <a:cubicBezTo>
                  <a:pt x="2524" y="1255"/>
                  <a:pt x="2524" y="1255"/>
                  <a:pt x="2524" y="1255"/>
                </a:cubicBezTo>
                <a:cubicBezTo>
                  <a:pt x="2524" y="1253"/>
                  <a:pt x="2524" y="1252"/>
                  <a:pt x="2522" y="1252"/>
                </a:cubicBezTo>
                <a:cubicBezTo>
                  <a:pt x="2521" y="1250"/>
                  <a:pt x="2520" y="1249"/>
                  <a:pt x="2519" y="1247"/>
                </a:cubicBezTo>
                <a:cubicBezTo>
                  <a:pt x="2518" y="1247"/>
                  <a:pt x="2517" y="1247"/>
                  <a:pt x="2515" y="1247"/>
                </a:cubicBezTo>
                <a:cubicBezTo>
                  <a:pt x="2514" y="1248"/>
                  <a:pt x="2513" y="1249"/>
                  <a:pt x="2512" y="1249"/>
                </a:cubicBezTo>
                <a:cubicBezTo>
                  <a:pt x="2512" y="1250"/>
                  <a:pt x="2512" y="1250"/>
                  <a:pt x="2512" y="1250"/>
                </a:cubicBezTo>
                <a:cubicBezTo>
                  <a:pt x="2511" y="1250"/>
                  <a:pt x="2511" y="1250"/>
                  <a:pt x="2511" y="1250"/>
                </a:cubicBezTo>
                <a:cubicBezTo>
                  <a:pt x="2511" y="1248"/>
                  <a:pt x="2511" y="1248"/>
                  <a:pt x="2511" y="1248"/>
                </a:cubicBezTo>
                <a:cubicBezTo>
                  <a:pt x="2510" y="1249"/>
                  <a:pt x="2509" y="1253"/>
                  <a:pt x="2509" y="1255"/>
                </a:cubicBezTo>
                <a:cubicBezTo>
                  <a:pt x="2508" y="1254"/>
                  <a:pt x="2509" y="1255"/>
                  <a:pt x="2508" y="1254"/>
                </a:cubicBezTo>
                <a:cubicBezTo>
                  <a:pt x="2507" y="1254"/>
                  <a:pt x="2507" y="1254"/>
                  <a:pt x="2507" y="1254"/>
                </a:cubicBezTo>
                <a:cubicBezTo>
                  <a:pt x="2507" y="1252"/>
                  <a:pt x="2507" y="1252"/>
                  <a:pt x="2507" y="1252"/>
                </a:cubicBezTo>
                <a:cubicBezTo>
                  <a:pt x="2506" y="1252"/>
                  <a:pt x="2507" y="1252"/>
                  <a:pt x="2506" y="1253"/>
                </a:cubicBezTo>
                <a:cubicBezTo>
                  <a:pt x="2505" y="1253"/>
                  <a:pt x="2505" y="1253"/>
                  <a:pt x="2505" y="1253"/>
                </a:cubicBezTo>
                <a:cubicBezTo>
                  <a:pt x="2505" y="1253"/>
                  <a:pt x="2505" y="1253"/>
                  <a:pt x="2505" y="1253"/>
                </a:cubicBezTo>
                <a:cubicBezTo>
                  <a:pt x="2506" y="1253"/>
                  <a:pt x="2506" y="1253"/>
                  <a:pt x="2506" y="1253"/>
                </a:cubicBezTo>
                <a:cubicBezTo>
                  <a:pt x="2506" y="1255"/>
                  <a:pt x="2506" y="1254"/>
                  <a:pt x="2505" y="1255"/>
                </a:cubicBezTo>
                <a:cubicBezTo>
                  <a:pt x="2505" y="1255"/>
                  <a:pt x="2505" y="1255"/>
                  <a:pt x="2505" y="1255"/>
                </a:cubicBezTo>
                <a:cubicBezTo>
                  <a:pt x="2503" y="1255"/>
                  <a:pt x="2503" y="1255"/>
                  <a:pt x="2503" y="1255"/>
                </a:cubicBezTo>
                <a:cubicBezTo>
                  <a:pt x="2503" y="1256"/>
                  <a:pt x="2503" y="1257"/>
                  <a:pt x="2503" y="1257"/>
                </a:cubicBezTo>
                <a:cubicBezTo>
                  <a:pt x="2503" y="1257"/>
                  <a:pt x="2504" y="1258"/>
                  <a:pt x="2505" y="1258"/>
                </a:cubicBezTo>
                <a:cubicBezTo>
                  <a:pt x="2505" y="1260"/>
                  <a:pt x="2505" y="1260"/>
                  <a:pt x="2505" y="1260"/>
                </a:cubicBezTo>
                <a:cubicBezTo>
                  <a:pt x="2501" y="1260"/>
                  <a:pt x="2501" y="1260"/>
                  <a:pt x="2501" y="1260"/>
                </a:cubicBezTo>
                <a:cubicBezTo>
                  <a:pt x="2502" y="1262"/>
                  <a:pt x="2502" y="1262"/>
                  <a:pt x="2503" y="1264"/>
                </a:cubicBezTo>
                <a:cubicBezTo>
                  <a:pt x="2501" y="1264"/>
                  <a:pt x="2501" y="1264"/>
                  <a:pt x="2501" y="1264"/>
                </a:cubicBezTo>
                <a:cubicBezTo>
                  <a:pt x="2501" y="1262"/>
                  <a:pt x="2501" y="1262"/>
                  <a:pt x="2501" y="1262"/>
                </a:cubicBezTo>
                <a:cubicBezTo>
                  <a:pt x="2499" y="1262"/>
                  <a:pt x="2499" y="1262"/>
                  <a:pt x="2499" y="1262"/>
                </a:cubicBezTo>
                <a:cubicBezTo>
                  <a:pt x="2499" y="1264"/>
                  <a:pt x="2499" y="1264"/>
                  <a:pt x="2499" y="1264"/>
                </a:cubicBezTo>
                <a:cubicBezTo>
                  <a:pt x="2496" y="1264"/>
                  <a:pt x="2496" y="1264"/>
                  <a:pt x="2496" y="1264"/>
                </a:cubicBezTo>
                <a:cubicBezTo>
                  <a:pt x="2496" y="1267"/>
                  <a:pt x="2497" y="1268"/>
                  <a:pt x="2497" y="1270"/>
                </a:cubicBezTo>
                <a:cubicBezTo>
                  <a:pt x="2496" y="1270"/>
                  <a:pt x="2496" y="1270"/>
                  <a:pt x="2496" y="1270"/>
                </a:cubicBezTo>
                <a:cubicBezTo>
                  <a:pt x="2496" y="1271"/>
                  <a:pt x="2496" y="1272"/>
                  <a:pt x="2495" y="1272"/>
                </a:cubicBezTo>
                <a:cubicBezTo>
                  <a:pt x="2495" y="1273"/>
                  <a:pt x="2495" y="1273"/>
                  <a:pt x="2495" y="1273"/>
                </a:cubicBezTo>
                <a:cubicBezTo>
                  <a:pt x="2493" y="1274"/>
                  <a:pt x="2493" y="1272"/>
                  <a:pt x="2493" y="1272"/>
                </a:cubicBezTo>
                <a:cubicBezTo>
                  <a:pt x="2492" y="1272"/>
                  <a:pt x="2492" y="1272"/>
                  <a:pt x="2492" y="1272"/>
                </a:cubicBezTo>
                <a:cubicBezTo>
                  <a:pt x="2492" y="1270"/>
                  <a:pt x="2492" y="1270"/>
                  <a:pt x="2492" y="1270"/>
                </a:cubicBezTo>
                <a:cubicBezTo>
                  <a:pt x="2490" y="1270"/>
                  <a:pt x="2490" y="1271"/>
                  <a:pt x="2488" y="1271"/>
                </a:cubicBezTo>
                <a:cubicBezTo>
                  <a:pt x="2488" y="1275"/>
                  <a:pt x="2487" y="1278"/>
                  <a:pt x="2490" y="1280"/>
                </a:cubicBezTo>
                <a:cubicBezTo>
                  <a:pt x="2490" y="1281"/>
                  <a:pt x="2490" y="1281"/>
                  <a:pt x="2490" y="1281"/>
                </a:cubicBezTo>
                <a:cubicBezTo>
                  <a:pt x="2490" y="1281"/>
                  <a:pt x="2490" y="1281"/>
                  <a:pt x="2490" y="1281"/>
                </a:cubicBezTo>
                <a:cubicBezTo>
                  <a:pt x="2490" y="1282"/>
                  <a:pt x="2490" y="1282"/>
                  <a:pt x="2490" y="1282"/>
                </a:cubicBezTo>
                <a:cubicBezTo>
                  <a:pt x="2488" y="1282"/>
                  <a:pt x="2488" y="1282"/>
                  <a:pt x="2488" y="1282"/>
                </a:cubicBezTo>
                <a:cubicBezTo>
                  <a:pt x="2488" y="1284"/>
                  <a:pt x="2488" y="1284"/>
                  <a:pt x="2488" y="1284"/>
                </a:cubicBezTo>
                <a:cubicBezTo>
                  <a:pt x="2487" y="1284"/>
                  <a:pt x="2487" y="1284"/>
                  <a:pt x="2487" y="1284"/>
                </a:cubicBezTo>
                <a:cubicBezTo>
                  <a:pt x="2487" y="1284"/>
                  <a:pt x="2486" y="1283"/>
                  <a:pt x="2486" y="1282"/>
                </a:cubicBezTo>
                <a:cubicBezTo>
                  <a:pt x="2486" y="1282"/>
                  <a:pt x="2485" y="1282"/>
                  <a:pt x="2485" y="1282"/>
                </a:cubicBezTo>
                <a:cubicBezTo>
                  <a:pt x="2485" y="1280"/>
                  <a:pt x="2485" y="1280"/>
                  <a:pt x="2485" y="1280"/>
                </a:cubicBezTo>
                <a:cubicBezTo>
                  <a:pt x="2484" y="1280"/>
                  <a:pt x="2484" y="1280"/>
                  <a:pt x="2484" y="1280"/>
                </a:cubicBezTo>
                <a:cubicBezTo>
                  <a:pt x="2484" y="1278"/>
                  <a:pt x="2484" y="1277"/>
                  <a:pt x="2484" y="1275"/>
                </a:cubicBezTo>
                <a:cubicBezTo>
                  <a:pt x="2483" y="1275"/>
                  <a:pt x="2482" y="1275"/>
                  <a:pt x="2482" y="1274"/>
                </a:cubicBezTo>
                <a:cubicBezTo>
                  <a:pt x="2482" y="1277"/>
                  <a:pt x="2482" y="1277"/>
                  <a:pt x="2482" y="1277"/>
                </a:cubicBezTo>
                <a:cubicBezTo>
                  <a:pt x="2480" y="1277"/>
                  <a:pt x="2479" y="1278"/>
                  <a:pt x="2478" y="1279"/>
                </a:cubicBezTo>
                <a:cubicBezTo>
                  <a:pt x="2478" y="1279"/>
                  <a:pt x="2478" y="1279"/>
                  <a:pt x="2478" y="1279"/>
                </a:cubicBezTo>
                <a:cubicBezTo>
                  <a:pt x="2478" y="1281"/>
                  <a:pt x="2478" y="1281"/>
                  <a:pt x="2478" y="1281"/>
                </a:cubicBezTo>
                <a:cubicBezTo>
                  <a:pt x="2477" y="1281"/>
                  <a:pt x="2477" y="1281"/>
                  <a:pt x="2477" y="1281"/>
                </a:cubicBezTo>
                <a:cubicBezTo>
                  <a:pt x="2477" y="1282"/>
                  <a:pt x="2477" y="1282"/>
                  <a:pt x="2477" y="1282"/>
                </a:cubicBezTo>
                <a:cubicBezTo>
                  <a:pt x="2476" y="1282"/>
                  <a:pt x="2476" y="1282"/>
                  <a:pt x="2476" y="1282"/>
                </a:cubicBezTo>
                <a:cubicBezTo>
                  <a:pt x="2477" y="1284"/>
                  <a:pt x="2477" y="1287"/>
                  <a:pt x="2477" y="1289"/>
                </a:cubicBezTo>
                <a:cubicBezTo>
                  <a:pt x="2476" y="1289"/>
                  <a:pt x="2476" y="1289"/>
                  <a:pt x="2476" y="1289"/>
                </a:cubicBezTo>
                <a:cubicBezTo>
                  <a:pt x="2476" y="1290"/>
                  <a:pt x="2475" y="1291"/>
                  <a:pt x="2475" y="1291"/>
                </a:cubicBezTo>
                <a:cubicBezTo>
                  <a:pt x="2476" y="1292"/>
                  <a:pt x="2476" y="1292"/>
                  <a:pt x="2477" y="1292"/>
                </a:cubicBezTo>
                <a:cubicBezTo>
                  <a:pt x="2477" y="1293"/>
                  <a:pt x="2477" y="1294"/>
                  <a:pt x="2476" y="1295"/>
                </a:cubicBezTo>
                <a:cubicBezTo>
                  <a:pt x="2475" y="1295"/>
                  <a:pt x="2475" y="1295"/>
                  <a:pt x="2475" y="1295"/>
                </a:cubicBezTo>
                <a:cubicBezTo>
                  <a:pt x="2475" y="1295"/>
                  <a:pt x="2474" y="1296"/>
                  <a:pt x="2474" y="1297"/>
                </a:cubicBezTo>
                <a:cubicBezTo>
                  <a:pt x="2473" y="1297"/>
                  <a:pt x="2472" y="1297"/>
                  <a:pt x="2472" y="1297"/>
                </a:cubicBezTo>
                <a:cubicBezTo>
                  <a:pt x="2472" y="1299"/>
                  <a:pt x="2472" y="1299"/>
                  <a:pt x="2472" y="1299"/>
                </a:cubicBezTo>
                <a:cubicBezTo>
                  <a:pt x="2471" y="1300"/>
                  <a:pt x="2470" y="1300"/>
                  <a:pt x="2470" y="1301"/>
                </a:cubicBezTo>
                <a:cubicBezTo>
                  <a:pt x="2470" y="1303"/>
                  <a:pt x="2470" y="1303"/>
                  <a:pt x="2470" y="1303"/>
                </a:cubicBezTo>
                <a:cubicBezTo>
                  <a:pt x="2469" y="1303"/>
                  <a:pt x="2469" y="1303"/>
                  <a:pt x="2469" y="1303"/>
                </a:cubicBezTo>
                <a:cubicBezTo>
                  <a:pt x="2468" y="1304"/>
                  <a:pt x="2467" y="1305"/>
                  <a:pt x="2466" y="1307"/>
                </a:cubicBezTo>
                <a:cubicBezTo>
                  <a:pt x="2465" y="1307"/>
                  <a:pt x="2465" y="1307"/>
                  <a:pt x="2465" y="1307"/>
                </a:cubicBezTo>
                <a:cubicBezTo>
                  <a:pt x="2465" y="1307"/>
                  <a:pt x="2465" y="1307"/>
                  <a:pt x="2465" y="1307"/>
                </a:cubicBezTo>
                <a:cubicBezTo>
                  <a:pt x="2463" y="1307"/>
                  <a:pt x="2463" y="1307"/>
                  <a:pt x="2463" y="1307"/>
                </a:cubicBezTo>
                <a:cubicBezTo>
                  <a:pt x="2463" y="1308"/>
                  <a:pt x="2463" y="1308"/>
                  <a:pt x="2463" y="1308"/>
                </a:cubicBezTo>
                <a:cubicBezTo>
                  <a:pt x="2461" y="1308"/>
                  <a:pt x="2461" y="1308"/>
                  <a:pt x="2461" y="1308"/>
                </a:cubicBezTo>
                <a:cubicBezTo>
                  <a:pt x="2461" y="1309"/>
                  <a:pt x="2461" y="1309"/>
                  <a:pt x="2461" y="1309"/>
                </a:cubicBezTo>
                <a:cubicBezTo>
                  <a:pt x="2457" y="1309"/>
                  <a:pt x="2457" y="1309"/>
                  <a:pt x="2457" y="1309"/>
                </a:cubicBezTo>
                <a:cubicBezTo>
                  <a:pt x="2457" y="1309"/>
                  <a:pt x="2457" y="1309"/>
                  <a:pt x="2457" y="1309"/>
                </a:cubicBezTo>
                <a:cubicBezTo>
                  <a:pt x="2456" y="1309"/>
                  <a:pt x="2454" y="1310"/>
                  <a:pt x="2453" y="1310"/>
                </a:cubicBezTo>
                <a:cubicBezTo>
                  <a:pt x="2453" y="1310"/>
                  <a:pt x="2453" y="1311"/>
                  <a:pt x="2453" y="1311"/>
                </a:cubicBezTo>
                <a:cubicBezTo>
                  <a:pt x="2452" y="1311"/>
                  <a:pt x="2449" y="1310"/>
                  <a:pt x="2449" y="1310"/>
                </a:cubicBezTo>
                <a:cubicBezTo>
                  <a:pt x="2449" y="1311"/>
                  <a:pt x="2449" y="1311"/>
                  <a:pt x="2449" y="1311"/>
                </a:cubicBezTo>
                <a:cubicBezTo>
                  <a:pt x="2447" y="1311"/>
                  <a:pt x="2447" y="1311"/>
                  <a:pt x="2447" y="1311"/>
                </a:cubicBezTo>
                <a:cubicBezTo>
                  <a:pt x="2447" y="1311"/>
                  <a:pt x="2446" y="1315"/>
                  <a:pt x="2445" y="1316"/>
                </a:cubicBezTo>
                <a:cubicBezTo>
                  <a:pt x="2445" y="1316"/>
                  <a:pt x="2445" y="1316"/>
                  <a:pt x="2445" y="1316"/>
                </a:cubicBezTo>
                <a:cubicBezTo>
                  <a:pt x="2443" y="1317"/>
                  <a:pt x="2442" y="1317"/>
                  <a:pt x="2440" y="1317"/>
                </a:cubicBezTo>
                <a:cubicBezTo>
                  <a:pt x="2440" y="1318"/>
                  <a:pt x="2439" y="1318"/>
                  <a:pt x="2439" y="1319"/>
                </a:cubicBezTo>
                <a:cubicBezTo>
                  <a:pt x="2437" y="1319"/>
                  <a:pt x="2435" y="1319"/>
                  <a:pt x="2432" y="1320"/>
                </a:cubicBezTo>
                <a:cubicBezTo>
                  <a:pt x="2432" y="1319"/>
                  <a:pt x="2432" y="1319"/>
                  <a:pt x="2432" y="1318"/>
                </a:cubicBezTo>
                <a:cubicBezTo>
                  <a:pt x="2430" y="1318"/>
                  <a:pt x="2430" y="1318"/>
                  <a:pt x="2430" y="1318"/>
                </a:cubicBezTo>
                <a:cubicBezTo>
                  <a:pt x="2430" y="1320"/>
                  <a:pt x="2429" y="1321"/>
                  <a:pt x="2428" y="1322"/>
                </a:cubicBezTo>
                <a:cubicBezTo>
                  <a:pt x="2427" y="1322"/>
                  <a:pt x="2426" y="1322"/>
                  <a:pt x="2424" y="1322"/>
                </a:cubicBezTo>
                <a:cubicBezTo>
                  <a:pt x="2423" y="1324"/>
                  <a:pt x="2421" y="1326"/>
                  <a:pt x="2420" y="1328"/>
                </a:cubicBezTo>
                <a:cubicBezTo>
                  <a:pt x="2419" y="1328"/>
                  <a:pt x="2419" y="1328"/>
                  <a:pt x="2419" y="1328"/>
                </a:cubicBezTo>
                <a:cubicBezTo>
                  <a:pt x="2418" y="1328"/>
                  <a:pt x="2418" y="1329"/>
                  <a:pt x="2418" y="1330"/>
                </a:cubicBezTo>
                <a:cubicBezTo>
                  <a:pt x="2416" y="1330"/>
                  <a:pt x="2416" y="1330"/>
                  <a:pt x="2416" y="1330"/>
                </a:cubicBezTo>
                <a:cubicBezTo>
                  <a:pt x="2416" y="1331"/>
                  <a:pt x="2416" y="1331"/>
                  <a:pt x="2416" y="1331"/>
                </a:cubicBezTo>
                <a:cubicBezTo>
                  <a:pt x="2415" y="1332"/>
                  <a:pt x="2413" y="1333"/>
                  <a:pt x="2412" y="1334"/>
                </a:cubicBezTo>
                <a:cubicBezTo>
                  <a:pt x="2412" y="1335"/>
                  <a:pt x="2412" y="1335"/>
                  <a:pt x="2412" y="1335"/>
                </a:cubicBezTo>
                <a:cubicBezTo>
                  <a:pt x="2411" y="1337"/>
                  <a:pt x="2411" y="1337"/>
                  <a:pt x="2411" y="1337"/>
                </a:cubicBezTo>
                <a:cubicBezTo>
                  <a:pt x="2409" y="1337"/>
                  <a:pt x="2409" y="1337"/>
                  <a:pt x="2409" y="1337"/>
                </a:cubicBezTo>
                <a:cubicBezTo>
                  <a:pt x="2409" y="1337"/>
                  <a:pt x="2409" y="1338"/>
                  <a:pt x="2409" y="1338"/>
                </a:cubicBezTo>
                <a:cubicBezTo>
                  <a:pt x="2407" y="1338"/>
                  <a:pt x="2407" y="1338"/>
                  <a:pt x="2407" y="1338"/>
                </a:cubicBezTo>
                <a:cubicBezTo>
                  <a:pt x="2407" y="1339"/>
                  <a:pt x="2407" y="1339"/>
                  <a:pt x="2407" y="1339"/>
                </a:cubicBezTo>
                <a:cubicBezTo>
                  <a:pt x="2406" y="1339"/>
                  <a:pt x="2406" y="1339"/>
                  <a:pt x="2406" y="1339"/>
                </a:cubicBezTo>
                <a:cubicBezTo>
                  <a:pt x="2406" y="1338"/>
                  <a:pt x="2406" y="1337"/>
                  <a:pt x="2405" y="1337"/>
                </a:cubicBezTo>
                <a:cubicBezTo>
                  <a:pt x="2406" y="1337"/>
                  <a:pt x="2406" y="1337"/>
                  <a:pt x="2406" y="1337"/>
                </a:cubicBezTo>
                <a:cubicBezTo>
                  <a:pt x="2406" y="1336"/>
                  <a:pt x="2406" y="1335"/>
                  <a:pt x="2407" y="1334"/>
                </a:cubicBezTo>
                <a:cubicBezTo>
                  <a:pt x="2406" y="1334"/>
                  <a:pt x="2406" y="1334"/>
                  <a:pt x="2406" y="1334"/>
                </a:cubicBezTo>
                <a:cubicBezTo>
                  <a:pt x="2406" y="1333"/>
                  <a:pt x="2406" y="1333"/>
                  <a:pt x="2406" y="1333"/>
                </a:cubicBezTo>
                <a:cubicBezTo>
                  <a:pt x="2405" y="1333"/>
                  <a:pt x="2405" y="1333"/>
                  <a:pt x="2405" y="1333"/>
                </a:cubicBezTo>
                <a:cubicBezTo>
                  <a:pt x="2405" y="1334"/>
                  <a:pt x="2405" y="1335"/>
                  <a:pt x="2405" y="1335"/>
                </a:cubicBezTo>
                <a:cubicBezTo>
                  <a:pt x="2404" y="1335"/>
                  <a:pt x="2404" y="1335"/>
                  <a:pt x="2404" y="1335"/>
                </a:cubicBezTo>
                <a:cubicBezTo>
                  <a:pt x="2404" y="1337"/>
                  <a:pt x="2404" y="1337"/>
                  <a:pt x="2404" y="1337"/>
                </a:cubicBezTo>
                <a:cubicBezTo>
                  <a:pt x="2403" y="1337"/>
                  <a:pt x="2403" y="1337"/>
                  <a:pt x="2403" y="1337"/>
                </a:cubicBezTo>
                <a:cubicBezTo>
                  <a:pt x="2403" y="1339"/>
                  <a:pt x="2403" y="1339"/>
                  <a:pt x="2403" y="1339"/>
                </a:cubicBezTo>
                <a:cubicBezTo>
                  <a:pt x="2403" y="1339"/>
                  <a:pt x="2403" y="1339"/>
                  <a:pt x="2403" y="1339"/>
                </a:cubicBezTo>
                <a:cubicBezTo>
                  <a:pt x="2402" y="1340"/>
                  <a:pt x="2402" y="1341"/>
                  <a:pt x="2402" y="1342"/>
                </a:cubicBezTo>
                <a:cubicBezTo>
                  <a:pt x="2404" y="1343"/>
                  <a:pt x="2404" y="1342"/>
                  <a:pt x="2404" y="1344"/>
                </a:cubicBezTo>
                <a:cubicBezTo>
                  <a:pt x="2405" y="1344"/>
                  <a:pt x="2405" y="1344"/>
                  <a:pt x="2405" y="1344"/>
                </a:cubicBezTo>
                <a:cubicBezTo>
                  <a:pt x="2405" y="1346"/>
                  <a:pt x="2402" y="1346"/>
                  <a:pt x="2404" y="1349"/>
                </a:cubicBezTo>
                <a:cubicBezTo>
                  <a:pt x="2404" y="1353"/>
                  <a:pt x="2404" y="1353"/>
                  <a:pt x="2404" y="1353"/>
                </a:cubicBezTo>
                <a:cubicBezTo>
                  <a:pt x="2404" y="1353"/>
                  <a:pt x="2403" y="1353"/>
                  <a:pt x="2403" y="1353"/>
                </a:cubicBezTo>
                <a:cubicBezTo>
                  <a:pt x="2402" y="1354"/>
                  <a:pt x="2402" y="1356"/>
                  <a:pt x="2401" y="1357"/>
                </a:cubicBezTo>
                <a:cubicBezTo>
                  <a:pt x="2399" y="1357"/>
                  <a:pt x="2399" y="1357"/>
                  <a:pt x="2399" y="1357"/>
                </a:cubicBezTo>
                <a:cubicBezTo>
                  <a:pt x="2399" y="1357"/>
                  <a:pt x="2399" y="1357"/>
                  <a:pt x="2399" y="1357"/>
                </a:cubicBezTo>
                <a:cubicBezTo>
                  <a:pt x="2399" y="1357"/>
                  <a:pt x="2399" y="1357"/>
                  <a:pt x="2399" y="1357"/>
                </a:cubicBezTo>
                <a:cubicBezTo>
                  <a:pt x="2400" y="1360"/>
                  <a:pt x="2402" y="1360"/>
                  <a:pt x="2403" y="1362"/>
                </a:cubicBezTo>
                <a:cubicBezTo>
                  <a:pt x="2405" y="1363"/>
                  <a:pt x="2404" y="1365"/>
                  <a:pt x="2405" y="1368"/>
                </a:cubicBezTo>
                <a:cubicBezTo>
                  <a:pt x="2405" y="1368"/>
                  <a:pt x="2405" y="1368"/>
                  <a:pt x="2405" y="1368"/>
                </a:cubicBezTo>
                <a:cubicBezTo>
                  <a:pt x="2405" y="1369"/>
                  <a:pt x="2404" y="1369"/>
                  <a:pt x="2405" y="1370"/>
                </a:cubicBezTo>
                <a:cubicBezTo>
                  <a:pt x="2406" y="1373"/>
                  <a:pt x="2407" y="1375"/>
                  <a:pt x="2407" y="1380"/>
                </a:cubicBezTo>
                <a:cubicBezTo>
                  <a:pt x="2405" y="1379"/>
                  <a:pt x="2405" y="1378"/>
                  <a:pt x="2403" y="1378"/>
                </a:cubicBezTo>
                <a:cubicBezTo>
                  <a:pt x="2403" y="1375"/>
                  <a:pt x="2403" y="1375"/>
                  <a:pt x="2403" y="1375"/>
                </a:cubicBezTo>
                <a:cubicBezTo>
                  <a:pt x="2401" y="1375"/>
                  <a:pt x="2401" y="1375"/>
                  <a:pt x="2401" y="1375"/>
                </a:cubicBezTo>
                <a:cubicBezTo>
                  <a:pt x="2402" y="1377"/>
                  <a:pt x="2402" y="1379"/>
                  <a:pt x="2403" y="1380"/>
                </a:cubicBezTo>
                <a:cubicBezTo>
                  <a:pt x="2403" y="1380"/>
                  <a:pt x="2404" y="1381"/>
                  <a:pt x="2404" y="1381"/>
                </a:cubicBezTo>
                <a:cubicBezTo>
                  <a:pt x="2404" y="1384"/>
                  <a:pt x="2404" y="1384"/>
                  <a:pt x="2404" y="1384"/>
                </a:cubicBezTo>
                <a:cubicBezTo>
                  <a:pt x="2405" y="1384"/>
                  <a:pt x="2405" y="1384"/>
                  <a:pt x="2405" y="1384"/>
                </a:cubicBezTo>
                <a:cubicBezTo>
                  <a:pt x="2405" y="1385"/>
                  <a:pt x="2405" y="1385"/>
                  <a:pt x="2405" y="1385"/>
                </a:cubicBezTo>
                <a:cubicBezTo>
                  <a:pt x="2403" y="1385"/>
                  <a:pt x="2403" y="1385"/>
                  <a:pt x="2402" y="1384"/>
                </a:cubicBezTo>
                <a:cubicBezTo>
                  <a:pt x="2402" y="1383"/>
                  <a:pt x="2402" y="1382"/>
                  <a:pt x="2401" y="1381"/>
                </a:cubicBezTo>
                <a:cubicBezTo>
                  <a:pt x="2400" y="1381"/>
                  <a:pt x="2400" y="1381"/>
                  <a:pt x="2400" y="1381"/>
                </a:cubicBezTo>
                <a:cubicBezTo>
                  <a:pt x="2400" y="1379"/>
                  <a:pt x="2400" y="1377"/>
                  <a:pt x="2399" y="1376"/>
                </a:cubicBezTo>
                <a:cubicBezTo>
                  <a:pt x="2399" y="1375"/>
                  <a:pt x="2399" y="1375"/>
                  <a:pt x="2399" y="1375"/>
                </a:cubicBezTo>
                <a:cubicBezTo>
                  <a:pt x="2398" y="1375"/>
                  <a:pt x="2398" y="1375"/>
                  <a:pt x="2398" y="1375"/>
                </a:cubicBezTo>
                <a:cubicBezTo>
                  <a:pt x="2399" y="1378"/>
                  <a:pt x="2399" y="1381"/>
                  <a:pt x="2399" y="1383"/>
                </a:cubicBezTo>
                <a:cubicBezTo>
                  <a:pt x="2400" y="1384"/>
                  <a:pt x="2401" y="1384"/>
                  <a:pt x="2401" y="1385"/>
                </a:cubicBezTo>
                <a:cubicBezTo>
                  <a:pt x="2401" y="1386"/>
                  <a:pt x="2401" y="1386"/>
                  <a:pt x="2401" y="1386"/>
                </a:cubicBezTo>
                <a:cubicBezTo>
                  <a:pt x="2403" y="1387"/>
                  <a:pt x="2404" y="1388"/>
                  <a:pt x="2405" y="1389"/>
                </a:cubicBezTo>
                <a:cubicBezTo>
                  <a:pt x="2405" y="1391"/>
                  <a:pt x="2405" y="1391"/>
                  <a:pt x="2405" y="1391"/>
                </a:cubicBezTo>
                <a:cubicBezTo>
                  <a:pt x="2406" y="1391"/>
                  <a:pt x="2406" y="1391"/>
                  <a:pt x="2407" y="1391"/>
                </a:cubicBezTo>
                <a:cubicBezTo>
                  <a:pt x="2407" y="1393"/>
                  <a:pt x="2407" y="1394"/>
                  <a:pt x="2407" y="1395"/>
                </a:cubicBezTo>
                <a:cubicBezTo>
                  <a:pt x="2408" y="1396"/>
                  <a:pt x="2408" y="1396"/>
                  <a:pt x="2409" y="1396"/>
                </a:cubicBezTo>
                <a:cubicBezTo>
                  <a:pt x="2409" y="1397"/>
                  <a:pt x="2408" y="1397"/>
                  <a:pt x="2408" y="1397"/>
                </a:cubicBezTo>
                <a:cubicBezTo>
                  <a:pt x="2408" y="1401"/>
                  <a:pt x="2408" y="1401"/>
                  <a:pt x="2408" y="1401"/>
                </a:cubicBezTo>
                <a:cubicBezTo>
                  <a:pt x="2409" y="1401"/>
                  <a:pt x="2409" y="1401"/>
                  <a:pt x="2409" y="1401"/>
                </a:cubicBezTo>
                <a:cubicBezTo>
                  <a:pt x="2410" y="1402"/>
                  <a:pt x="2411" y="1403"/>
                  <a:pt x="2412" y="1405"/>
                </a:cubicBezTo>
                <a:cubicBezTo>
                  <a:pt x="2413" y="1405"/>
                  <a:pt x="2413" y="1405"/>
                  <a:pt x="2413" y="1405"/>
                </a:cubicBezTo>
                <a:cubicBezTo>
                  <a:pt x="2413" y="1406"/>
                  <a:pt x="2413" y="1407"/>
                  <a:pt x="2412" y="1408"/>
                </a:cubicBezTo>
                <a:cubicBezTo>
                  <a:pt x="2412" y="1409"/>
                  <a:pt x="2412" y="1409"/>
                  <a:pt x="2413" y="1410"/>
                </a:cubicBezTo>
                <a:cubicBezTo>
                  <a:pt x="2414" y="1410"/>
                  <a:pt x="2414" y="1410"/>
                  <a:pt x="2414" y="1410"/>
                </a:cubicBezTo>
                <a:cubicBezTo>
                  <a:pt x="2414" y="1411"/>
                  <a:pt x="2414" y="1412"/>
                  <a:pt x="2415" y="1412"/>
                </a:cubicBezTo>
                <a:cubicBezTo>
                  <a:pt x="2415" y="1413"/>
                  <a:pt x="2415" y="1413"/>
                  <a:pt x="2416" y="1413"/>
                </a:cubicBezTo>
                <a:cubicBezTo>
                  <a:pt x="2418" y="1416"/>
                  <a:pt x="2414" y="1418"/>
                  <a:pt x="2415" y="1423"/>
                </a:cubicBezTo>
                <a:cubicBezTo>
                  <a:pt x="2416" y="1423"/>
                  <a:pt x="2416" y="1423"/>
                  <a:pt x="2416" y="1423"/>
                </a:cubicBezTo>
                <a:cubicBezTo>
                  <a:pt x="2416" y="1426"/>
                  <a:pt x="2416" y="1426"/>
                  <a:pt x="2416" y="1426"/>
                </a:cubicBezTo>
                <a:cubicBezTo>
                  <a:pt x="2417" y="1426"/>
                  <a:pt x="2417" y="1426"/>
                  <a:pt x="2417" y="1426"/>
                </a:cubicBezTo>
                <a:cubicBezTo>
                  <a:pt x="2417" y="1429"/>
                  <a:pt x="2417" y="1429"/>
                  <a:pt x="2417" y="1429"/>
                </a:cubicBezTo>
                <a:cubicBezTo>
                  <a:pt x="2417" y="1429"/>
                  <a:pt x="2417" y="1429"/>
                  <a:pt x="2418" y="1429"/>
                </a:cubicBezTo>
                <a:cubicBezTo>
                  <a:pt x="2418" y="1431"/>
                  <a:pt x="2418" y="1433"/>
                  <a:pt x="2419" y="1435"/>
                </a:cubicBezTo>
                <a:cubicBezTo>
                  <a:pt x="2419" y="1435"/>
                  <a:pt x="2419" y="1435"/>
                  <a:pt x="2419" y="1435"/>
                </a:cubicBezTo>
                <a:cubicBezTo>
                  <a:pt x="2419" y="1435"/>
                  <a:pt x="2419" y="1436"/>
                  <a:pt x="2419" y="1437"/>
                </a:cubicBezTo>
                <a:cubicBezTo>
                  <a:pt x="2419" y="1438"/>
                  <a:pt x="2421" y="1442"/>
                  <a:pt x="2421" y="1443"/>
                </a:cubicBezTo>
                <a:cubicBezTo>
                  <a:pt x="2421" y="1443"/>
                  <a:pt x="2421" y="1443"/>
                  <a:pt x="2421" y="1443"/>
                </a:cubicBezTo>
                <a:cubicBezTo>
                  <a:pt x="2421" y="1445"/>
                  <a:pt x="2421" y="1445"/>
                  <a:pt x="2421" y="1445"/>
                </a:cubicBezTo>
                <a:cubicBezTo>
                  <a:pt x="2420" y="1445"/>
                  <a:pt x="2420" y="1445"/>
                  <a:pt x="2420" y="1445"/>
                </a:cubicBezTo>
                <a:cubicBezTo>
                  <a:pt x="2419" y="1448"/>
                  <a:pt x="2422" y="1447"/>
                  <a:pt x="2421" y="1450"/>
                </a:cubicBezTo>
                <a:cubicBezTo>
                  <a:pt x="2421" y="1450"/>
                  <a:pt x="2421" y="1450"/>
                  <a:pt x="2421" y="1450"/>
                </a:cubicBezTo>
                <a:cubicBezTo>
                  <a:pt x="2421" y="1451"/>
                  <a:pt x="2421" y="1451"/>
                  <a:pt x="2421" y="1451"/>
                </a:cubicBezTo>
                <a:cubicBezTo>
                  <a:pt x="2419" y="1452"/>
                  <a:pt x="2419" y="1452"/>
                  <a:pt x="2419" y="1452"/>
                </a:cubicBezTo>
                <a:cubicBezTo>
                  <a:pt x="2419" y="1456"/>
                  <a:pt x="2419" y="1456"/>
                  <a:pt x="2419" y="1456"/>
                </a:cubicBezTo>
                <a:cubicBezTo>
                  <a:pt x="2420" y="1456"/>
                  <a:pt x="2420" y="1456"/>
                  <a:pt x="2420" y="1456"/>
                </a:cubicBezTo>
                <a:cubicBezTo>
                  <a:pt x="2420" y="1458"/>
                  <a:pt x="2419" y="1463"/>
                  <a:pt x="2419" y="1464"/>
                </a:cubicBezTo>
                <a:cubicBezTo>
                  <a:pt x="2419" y="1464"/>
                  <a:pt x="2419" y="1464"/>
                  <a:pt x="2419" y="1464"/>
                </a:cubicBezTo>
                <a:cubicBezTo>
                  <a:pt x="2417" y="1464"/>
                  <a:pt x="2416" y="1462"/>
                  <a:pt x="2414" y="1462"/>
                </a:cubicBezTo>
                <a:cubicBezTo>
                  <a:pt x="2414" y="1462"/>
                  <a:pt x="2414" y="1462"/>
                  <a:pt x="2414" y="1462"/>
                </a:cubicBezTo>
                <a:cubicBezTo>
                  <a:pt x="2413" y="1462"/>
                  <a:pt x="2413" y="1462"/>
                  <a:pt x="2413" y="1462"/>
                </a:cubicBezTo>
                <a:cubicBezTo>
                  <a:pt x="2414" y="1464"/>
                  <a:pt x="2415" y="1468"/>
                  <a:pt x="2416" y="1468"/>
                </a:cubicBezTo>
                <a:cubicBezTo>
                  <a:pt x="2418" y="1471"/>
                  <a:pt x="2419" y="1469"/>
                  <a:pt x="2421" y="1470"/>
                </a:cubicBezTo>
                <a:cubicBezTo>
                  <a:pt x="2421" y="1471"/>
                  <a:pt x="2421" y="1471"/>
                  <a:pt x="2421" y="1471"/>
                </a:cubicBezTo>
                <a:cubicBezTo>
                  <a:pt x="2421" y="1471"/>
                  <a:pt x="2421" y="1471"/>
                  <a:pt x="2422" y="1472"/>
                </a:cubicBezTo>
                <a:cubicBezTo>
                  <a:pt x="2422" y="1473"/>
                  <a:pt x="2422" y="1473"/>
                  <a:pt x="2422" y="1473"/>
                </a:cubicBezTo>
                <a:cubicBezTo>
                  <a:pt x="2422" y="1473"/>
                  <a:pt x="2422" y="1473"/>
                  <a:pt x="2422" y="1473"/>
                </a:cubicBezTo>
                <a:cubicBezTo>
                  <a:pt x="2423" y="1474"/>
                  <a:pt x="2424" y="1475"/>
                  <a:pt x="2424" y="1476"/>
                </a:cubicBezTo>
                <a:cubicBezTo>
                  <a:pt x="2424" y="1476"/>
                  <a:pt x="2424" y="1476"/>
                  <a:pt x="2424" y="1476"/>
                </a:cubicBezTo>
                <a:cubicBezTo>
                  <a:pt x="2428" y="1476"/>
                  <a:pt x="2428" y="1476"/>
                  <a:pt x="2428" y="1476"/>
                </a:cubicBezTo>
                <a:cubicBezTo>
                  <a:pt x="2428" y="1476"/>
                  <a:pt x="2428" y="1478"/>
                  <a:pt x="2430" y="1477"/>
                </a:cubicBezTo>
                <a:cubicBezTo>
                  <a:pt x="2430" y="1476"/>
                  <a:pt x="2430" y="1476"/>
                  <a:pt x="2430" y="1476"/>
                </a:cubicBezTo>
                <a:cubicBezTo>
                  <a:pt x="2434" y="1476"/>
                  <a:pt x="2434" y="1476"/>
                  <a:pt x="2434" y="1476"/>
                </a:cubicBezTo>
                <a:cubicBezTo>
                  <a:pt x="2435" y="1477"/>
                  <a:pt x="2435" y="1477"/>
                  <a:pt x="2435" y="1477"/>
                </a:cubicBezTo>
                <a:cubicBezTo>
                  <a:pt x="2438" y="1477"/>
                  <a:pt x="2438" y="1477"/>
                  <a:pt x="2438" y="1477"/>
                </a:cubicBezTo>
                <a:cubicBezTo>
                  <a:pt x="2438" y="1478"/>
                  <a:pt x="2438" y="1478"/>
                  <a:pt x="2438" y="1478"/>
                </a:cubicBezTo>
                <a:cubicBezTo>
                  <a:pt x="2438" y="1478"/>
                  <a:pt x="2438" y="1478"/>
                  <a:pt x="2438" y="1478"/>
                </a:cubicBezTo>
                <a:cubicBezTo>
                  <a:pt x="2438" y="1477"/>
                  <a:pt x="2439" y="1477"/>
                  <a:pt x="2439" y="1476"/>
                </a:cubicBezTo>
                <a:cubicBezTo>
                  <a:pt x="2440" y="1476"/>
                  <a:pt x="2440" y="1477"/>
                  <a:pt x="2441" y="1477"/>
                </a:cubicBezTo>
                <a:cubicBezTo>
                  <a:pt x="2441" y="1476"/>
                  <a:pt x="2441" y="1476"/>
                  <a:pt x="2441" y="1476"/>
                </a:cubicBezTo>
                <a:cubicBezTo>
                  <a:pt x="2442" y="1475"/>
                  <a:pt x="2444" y="1474"/>
                  <a:pt x="2444" y="1472"/>
                </a:cubicBezTo>
                <a:cubicBezTo>
                  <a:pt x="2446" y="1471"/>
                  <a:pt x="2446" y="1471"/>
                  <a:pt x="2446" y="1470"/>
                </a:cubicBezTo>
                <a:cubicBezTo>
                  <a:pt x="2447" y="1470"/>
                  <a:pt x="2447" y="1470"/>
                  <a:pt x="2447" y="1470"/>
                </a:cubicBezTo>
                <a:cubicBezTo>
                  <a:pt x="2448" y="1470"/>
                  <a:pt x="2448" y="1470"/>
                  <a:pt x="2448" y="1470"/>
                </a:cubicBezTo>
                <a:cubicBezTo>
                  <a:pt x="2448" y="1472"/>
                  <a:pt x="2448" y="1472"/>
                  <a:pt x="2448" y="1472"/>
                </a:cubicBezTo>
                <a:cubicBezTo>
                  <a:pt x="2449" y="1472"/>
                  <a:pt x="2450" y="1473"/>
                  <a:pt x="2451" y="1473"/>
                </a:cubicBezTo>
                <a:cubicBezTo>
                  <a:pt x="2452" y="1470"/>
                  <a:pt x="2452" y="1470"/>
                  <a:pt x="2451" y="1467"/>
                </a:cubicBezTo>
                <a:cubicBezTo>
                  <a:pt x="2453" y="1467"/>
                  <a:pt x="2454" y="1468"/>
                  <a:pt x="2457" y="1467"/>
                </a:cubicBezTo>
                <a:cubicBezTo>
                  <a:pt x="2457" y="1466"/>
                  <a:pt x="2457" y="1466"/>
                  <a:pt x="2457" y="1466"/>
                </a:cubicBezTo>
                <a:cubicBezTo>
                  <a:pt x="2458" y="1466"/>
                  <a:pt x="2458" y="1466"/>
                  <a:pt x="2458" y="1466"/>
                </a:cubicBezTo>
                <a:cubicBezTo>
                  <a:pt x="2458" y="1466"/>
                  <a:pt x="2458" y="1466"/>
                  <a:pt x="2458" y="1466"/>
                </a:cubicBezTo>
                <a:cubicBezTo>
                  <a:pt x="2459" y="1466"/>
                  <a:pt x="2460" y="1466"/>
                  <a:pt x="2461" y="1466"/>
                </a:cubicBezTo>
                <a:cubicBezTo>
                  <a:pt x="2462" y="1465"/>
                  <a:pt x="2461" y="1466"/>
                  <a:pt x="2462" y="1465"/>
                </a:cubicBezTo>
                <a:cubicBezTo>
                  <a:pt x="2462" y="1464"/>
                  <a:pt x="2462" y="1464"/>
                  <a:pt x="2462" y="1464"/>
                </a:cubicBezTo>
                <a:cubicBezTo>
                  <a:pt x="2463" y="1465"/>
                  <a:pt x="2464" y="1465"/>
                  <a:pt x="2465" y="1465"/>
                </a:cubicBezTo>
                <a:cubicBezTo>
                  <a:pt x="2467" y="1465"/>
                  <a:pt x="2468" y="1464"/>
                  <a:pt x="2470" y="1465"/>
                </a:cubicBezTo>
                <a:cubicBezTo>
                  <a:pt x="2470" y="1466"/>
                  <a:pt x="2470" y="1466"/>
                  <a:pt x="2470" y="1466"/>
                </a:cubicBezTo>
                <a:cubicBezTo>
                  <a:pt x="2472" y="1465"/>
                  <a:pt x="2472" y="1464"/>
                  <a:pt x="2474" y="1464"/>
                </a:cubicBezTo>
                <a:cubicBezTo>
                  <a:pt x="2474" y="1464"/>
                  <a:pt x="2475" y="1466"/>
                  <a:pt x="2476" y="1466"/>
                </a:cubicBezTo>
                <a:cubicBezTo>
                  <a:pt x="2476" y="1465"/>
                  <a:pt x="2476" y="1465"/>
                  <a:pt x="2476" y="1465"/>
                </a:cubicBezTo>
                <a:cubicBezTo>
                  <a:pt x="2478" y="1465"/>
                  <a:pt x="2479" y="1465"/>
                  <a:pt x="2480" y="1464"/>
                </a:cubicBezTo>
                <a:cubicBezTo>
                  <a:pt x="2483" y="1464"/>
                  <a:pt x="2482" y="1464"/>
                  <a:pt x="2483" y="1466"/>
                </a:cubicBezTo>
                <a:cubicBezTo>
                  <a:pt x="2485" y="1465"/>
                  <a:pt x="2485" y="1464"/>
                  <a:pt x="2485" y="1464"/>
                </a:cubicBezTo>
                <a:cubicBezTo>
                  <a:pt x="2486" y="1465"/>
                  <a:pt x="2486" y="1465"/>
                  <a:pt x="2487" y="1465"/>
                </a:cubicBezTo>
                <a:cubicBezTo>
                  <a:pt x="2487" y="1464"/>
                  <a:pt x="2487" y="1464"/>
                  <a:pt x="2487" y="1464"/>
                </a:cubicBezTo>
                <a:cubicBezTo>
                  <a:pt x="2489" y="1463"/>
                  <a:pt x="2487" y="1464"/>
                  <a:pt x="2488" y="1462"/>
                </a:cubicBezTo>
                <a:cubicBezTo>
                  <a:pt x="2489" y="1462"/>
                  <a:pt x="2489" y="1462"/>
                  <a:pt x="2489" y="1462"/>
                </a:cubicBezTo>
                <a:cubicBezTo>
                  <a:pt x="2489" y="1461"/>
                  <a:pt x="2489" y="1461"/>
                  <a:pt x="2489" y="1461"/>
                </a:cubicBezTo>
                <a:cubicBezTo>
                  <a:pt x="2489" y="1461"/>
                  <a:pt x="2490" y="1461"/>
                  <a:pt x="2490" y="1460"/>
                </a:cubicBezTo>
                <a:cubicBezTo>
                  <a:pt x="2492" y="1458"/>
                  <a:pt x="2491" y="1457"/>
                  <a:pt x="2494" y="1456"/>
                </a:cubicBezTo>
                <a:cubicBezTo>
                  <a:pt x="2494" y="1455"/>
                  <a:pt x="2494" y="1455"/>
                  <a:pt x="2494" y="1455"/>
                </a:cubicBezTo>
                <a:cubicBezTo>
                  <a:pt x="2499" y="1455"/>
                  <a:pt x="2499" y="1455"/>
                  <a:pt x="2499" y="1455"/>
                </a:cubicBezTo>
                <a:cubicBezTo>
                  <a:pt x="2499" y="1453"/>
                  <a:pt x="2500" y="1453"/>
                  <a:pt x="2501" y="1451"/>
                </a:cubicBezTo>
                <a:cubicBezTo>
                  <a:pt x="2501" y="1451"/>
                  <a:pt x="2502" y="1452"/>
                  <a:pt x="2503" y="1452"/>
                </a:cubicBezTo>
                <a:cubicBezTo>
                  <a:pt x="2503" y="1451"/>
                  <a:pt x="2503" y="1451"/>
                  <a:pt x="2503" y="1451"/>
                </a:cubicBezTo>
                <a:cubicBezTo>
                  <a:pt x="2504" y="1451"/>
                  <a:pt x="2504" y="1451"/>
                  <a:pt x="2504" y="1451"/>
                </a:cubicBezTo>
                <a:cubicBezTo>
                  <a:pt x="2504" y="1450"/>
                  <a:pt x="2504" y="1450"/>
                  <a:pt x="2504" y="1450"/>
                </a:cubicBezTo>
                <a:cubicBezTo>
                  <a:pt x="2504" y="1450"/>
                  <a:pt x="2505" y="1449"/>
                  <a:pt x="2505" y="1449"/>
                </a:cubicBezTo>
                <a:cubicBezTo>
                  <a:pt x="2506" y="1449"/>
                  <a:pt x="2506" y="1448"/>
                  <a:pt x="2506" y="1447"/>
                </a:cubicBezTo>
                <a:cubicBezTo>
                  <a:pt x="2508" y="1447"/>
                  <a:pt x="2511" y="1448"/>
                  <a:pt x="2513" y="1448"/>
                </a:cubicBezTo>
                <a:cubicBezTo>
                  <a:pt x="2513" y="1447"/>
                  <a:pt x="2513" y="1447"/>
                  <a:pt x="2513" y="1447"/>
                </a:cubicBezTo>
                <a:cubicBezTo>
                  <a:pt x="2516" y="1447"/>
                  <a:pt x="2518" y="1447"/>
                  <a:pt x="2520" y="1447"/>
                </a:cubicBezTo>
                <a:cubicBezTo>
                  <a:pt x="2520" y="1446"/>
                  <a:pt x="2520" y="1446"/>
                  <a:pt x="2520" y="1446"/>
                </a:cubicBezTo>
                <a:cubicBezTo>
                  <a:pt x="2521" y="1446"/>
                  <a:pt x="2521" y="1446"/>
                  <a:pt x="2522" y="1447"/>
                </a:cubicBezTo>
                <a:cubicBezTo>
                  <a:pt x="2522" y="1446"/>
                  <a:pt x="2522" y="1446"/>
                  <a:pt x="2522" y="1446"/>
                </a:cubicBezTo>
                <a:cubicBezTo>
                  <a:pt x="2523" y="1446"/>
                  <a:pt x="2524" y="1445"/>
                  <a:pt x="2526" y="1445"/>
                </a:cubicBezTo>
                <a:cubicBezTo>
                  <a:pt x="2526" y="1444"/>
                  <a:pt x="2526" y="1444"/>
                  <a:pt x="2526" y="1444"/>
                </a:cubicBezTo>
                <a:cubicBezTo>
                  <a:pt x="2527" y="1444"/>
                  <a:pt x="2528" y="1444"/>
                  <a:pt x="2530" y="1443"/>
                </a:cubicBezTo>
                <a:cubicBezTo>
                  <a:pt x="2530" y="1443"/>
                  <a:pt x="2530" y="1443"/>
                  <a:pt x="2530" y="1443"/>
                </a:cubicBezTo>
                <a:cubicBezTo>
                  <a:pt x="2531" y="1443"/>
                  <a:pt x="2532" y="1443"/>
                  <a:pt x="2533" y="1443"/>
                </a:cubicBezTo>
                <a:cubicBezTo>
                  <a:pt x="2533" y="1443"/>
                  <a:pt x="2533" y="1443"/>
                  <a:pt x="2533" y="1443"/>
                </a:cubicBezTo>
                <a:cubicBezTo>
                  <a:pt x="2534" y="1443"/>
                  <a:pt x="2534" y="1443"/>
                  <a:pt x="2534" y="1443"/>
                </a:cubicBezTo>
                <a:cubicBezTo>
                  <a:pt x="2534" y="1442"/>
                  <a:pt x="2534" y="1442"/>
                  <a:pt x="2534" y="1442"/>
                </a:cubicBezTo>
                <a:cubicBezTo>
                  <a:pt x="2536" y="1442"/>
                  <a:pt x="2539" y="1442"/>
                  <a:pt x="2541" y="1441"/>
                </a:cubicBezTo>
                <a:cubicBezTo>
                  <a:pt x="2541" y="1441"/>
                  <a:pt x="2541" y="1441"/>
                  <a:pt x="2541" y="1441"/>
                </a:cubicBezTo>
                <a:cubicBezTo>
                  <a:pt x="2542" y="1441"/>
                  <a:pt x="2542" y="1441"/>
                  <a:pt x="2542" y="1441"/>
                </a:cubicBezTo>
                <a:cubicBezTo>
                  <a:pt x="2542" y="1440"/>
                  <a:pt x="2542" y="1440"/>
                  <a:pt x="2542" y="1440"/>
                </a:cubicBezTo>
                <a:cubicBezTo>
                  <a:pt x="2545" y="1440"/>
                  <a:pt x="2545" y="1440"/>
                  <a:pt x="2545" y="1440"/>
                </a:cubicBezTo>
                <a:cubicBezTo>
                  <a:pt x="2545" y="1441"/>
                  <a:pt x="2545" y="1441"/>
                  <a:pt x="2545" y="1441"/>
                </a:cubicBezTo>
                <a:cubicBezTo>
                  <a:pt x="2548" y="1441"/>
                  <a:pt x="2549" y="1439"/>
                  <a:pt x="2550" y="1438"/>
                </a:cubicBezTo>
                <a:cubicBezTo>
                  <a:pt x="2553" y="1439"/>
                  <a:pt x="2555" y="1441"/>
                  <a:pt x="2558" y="1441"/>
                </a:cubicBezTo>
                <a:cubicBezTo>
                  <a:pt x="2558" y="1443"/>
                  <a:pt x="2558" y="1444"/>
                  <a:pt x="2559" y="1445"/>
                </a:cubicBezTo>
                <a:cubicBezTo>
                  <a:pt x="2562" y="1445"/>
                  <a:pt x="2562" y="1445"/>
                  <a:pt x="2562" y="1445"/>
                </a:cubicBezTo>
                <a:cubicBezTo>
                  <a:pt x="2562" y="1444"/>
                  <a:pt x="2562" y="1444"/>
                  <a:pt x="2562" y="1444"/>
                </a:cubicBezTo>
                <a:cubicBezTo>
                  <a:pt x="2564" y="1444"/>
                  <a:pt x="2564" y="1444"/>
                  <a:pt x="2564" y="1444"/>
                </a:cubicBezTo>
                <a:cubicBezTo>
                  <a:pt x="2565" y="1444"/>
                  <a:pt x="2564" y="1443"/>
                  <a:pt x="2565" y="1443"/>
                </a:cubicBezTo>
                <a:cubicBezTo>
                  <a:pt x="2565" y="1444"/>
                  <a:pt x="2565" y="1444"/>
                  <a:pt x="2565" y="1444"/>
                </a:cubicBezTo>
                <a:cubicBezTo>
                  <a:pt x="2565" y="1444"/>
                  <a:pt x="2566" y="1444"/>
                  <a:pt x="2567" y="1445"/>
                </a:cubicBezTo>
                <a:cubicBezTo>
                  <a:pt x="2567" y="1445"/>
                  <a:pt x="2568" y="1445"/>
                  <a:pt x="2568" y="1446"/>
                </a:cubicBezTo>
                <a:cubicBezTo>
                  <a:pt x="2569" y="1446"/>
                  <a:pt x="2569" y="1445"/>
                  <a:pt x="2570" y="1445"/>
                </a:cubicBezTo>
                <a:cubicBezTo>
                  <a:pt x="2573" y="1445"/>
                  <a:pt x="2572" y="1446"/>
                  <a:pt x="2574" y="1447"/>
                </a:cubicBezTo>
                <a:cubicBezTo>
                  <a:pt x="2573" y="1448"/>
                  <a:pt x="2573" y="1449"/>
                  <a:pt x="2573" y="1451"/>
                </a:cubicBezTo>
                <a:cubicBezTo>
                  <a:pt x="2577" y="1451"/>
                  <a:pt x="2577" y="1451"/>
                  <a:pt x="2577" y="1451"/>
                </a:cubicBezTo>
                <a:cubicBezTo>
                  <a:pt x="2577" y="1451"/>
                  <a:pt x="2577" y="1451"/>
                  <a:pt x="2577" y="1451"/>
                </a:cubicBezTo>
                <a:cubicBezTo>
                  <a:pt x="2578" y="1451"/>
                  <a:pt x="2578" y="1451"/>
                  <a:pt x="2578" y="1451"/>
                </a:cubicBezTo>
                <a:cubicBezTo>
                  <a:pt x="2577" y="1453"/>
                  <a:pt x="2577" y="1453"/>
                  <a:pt x="2576" y="1453"/>
                </a:cubicBezTo>
                <a:cubicBezTo>
                  <a:pt x="2575" y="1454"/>
                  <a:pt x="2576" y="1454"/>
                  <a:pt x="2575" y="1454"/>
                </a:cubicBezTo>
                <a:cubicBezTo>
                  <a:pt x="2576" y="1457"/>
                  <a:pt x="2578" y="1458"/>
                  <a:pt x="2582" y="1458"/>
                </a:cubicBezTo>
                <a:cubicBezTo>
                  <a:pt x="2583" y="1462"/>
                  <a:pt x="2580" y="1467"/>
                  <a:pt x="2586" y="1468"/>
                </a:cubicBezTo>
                <a:cubicBezTo>
                  <a:pt x="2585" y="1469"/>
                  <a:pt x="2585" y="1470"/>
                  <a:pt x="2585" y="1470"/>
                </a:cubicBezTo>
                <a:cubicBezTo>
                  <a:pt x="2586" y="1470"/>
                  <a:pt x="2586" y="1470"/>
                  <a:pt x="2586" y="1470"/>
                </a:cubicBezTo>
                <a:cubicBezTo>
                  <a:pt x="2586" y="1472"/>
                  <a:pt x="2586" y="1472"/>
                  <a:pt x="2586" y="1472"/>
                </a:cubicBezTo>
                <a:cubicBezTo>
                  <a:pt x="2587" y="1472"/>
                  <a:pt x="2587" y="1472"/>
                  <a:pt x="2587" y="1472"/>
                </a:cubicBezTo>
                <a:cubicBezTo>
                  <a:pt x="2587" y="1472"/>
                  <a:pt x="2587" y="1473"/>
                  <a:pt x="2588" y="1473"/>
                </a:cubicBezTo>
                <a:cubicBezTo>
                  <a:pt x="2588" y="1472"/>
                  <a:pt x="2588" y="1472"/>
                  <a:pt x="2588" y="1472"/>
                </a:cubicBezTo>
                <a:cubicBezTo>
                  <a:pt x="2591" y="1472"/>
                  <a:pt x="2591" y="1472"/>
                  <a:pt x="2592" y="1470"/>
                </a:cubicBezTo>
                <a:cubicBezTo>
                  <a:pt x="2593" y="1470"/>
                  <a:pt x="2593" y="1470"/>
                  <a:pt x="2593" y="1470"/>
                </a:cubicBezTo>
                <a:cubicBezTo>
                  <a:pt x="2593" y="1468"/>
                  <a:pt x="2593" y="1468"/>
                  <a:pt x="2593" y="1468"/>
                </a:cubicBezTo>
                <a:cubicBezTo>
                  <a:pt x="2593" y="1468"/>
                  <a:pt x="2594" y="1467"/>
                  <a:pt x="2594" y="1466"/>
                </a:cubicBezTo>
                <a:cubicBezTo>
                  <a:pt x="2595" y="1466"/>
                  <a:pt x="2595" y="1466"/>
                  <a:pt x="2595" y="1466"/>
                </a:cubicBezTo>
                <a:cubicBezTo>
                  <a:pt x="2596" y="1464"/>
                  <a:pt x="2596" y="1465"/>
                  <a:pt x="2597" y="1464"/>
                </a:cubicBezTo>
                <a:cubicBezTo>
                  <a:pt x="2597" y="1463"/>
                  <a:pt x="2597" y="1463"/>
                  <a:pt x="2597" y="1463"/>
                </a:cubicBezTo>
                <a:cubicBezTo>
                  <a:pt x="2599" y="1463"/>
                  <a:pt x="2599" y="1463"/>
                  <a:pt x="2599" y="1463"/>
                </a:cubicBezTo>
                <a:cubicBezTo>
                  <a:pt x="2600" y="1463"/>
                  <a:pt x="2600" y="1462"/>
                  <a:pt x="2600" y="1462"/>
                </a:cubicBezTo>
                <a:cubicBezTo>
                  <a:pt x="2601" y="1462"/>
                  <a:pt x="2601" y="1462"/>
                  <a:pt x="2601" y="1462"/>
                </a:cubicBezTo>
                <a:cubicBezTo>
                  <a:pt x="2601" y="1461"/>
                  <a:pt x="2601" y="1461"/>
                  <a:pt x="2601" y="1461"/>
                </a:cubicBezTo>
                <a:cubicBezTo>
                  <a:pt x="2603" y="1461"/>
                  <a:pt x="2603" y="1461"/>
                  <a:pt x="2603" y="1461"/>
                </a:cubicBezTo>
                <a:cubicBezTo>
                  <a:pt x="2604" y="1459"/>
                  <a:pt x="2604" y="1458"/>
                  <a:pt x="2605" y="1456"/>
                </a:cubicBezTo>
                <a:cubicBezTo>
                  <a:pt x="2607" y="1456"/>
                  <a:pt x="2607" y="1456"/>
                  <a:pt x="2607" y="1456"/>
                </a:cubicBezTo>
                <a:cubicBezTo>
                  <a:pt x="2606" y="1458"/>
                  <a:pt x="2606" y="1461"/>
                  <a:pt x="2606" y="1464"/>
                </a:cubicBezTo>
                <a:cubicBezTo>
                  <a:pt x="2605" y="1464"/>
                  <a:pt x="2605" y="1464"/>
                  <a:pt x="2605" y="1464"/>
                </a:cubicBezTo>
                <a:cubicBezTo>
                  <a:pt x="2605" y="1465"/>
                  <a:pt x="2605" y="1465"/>
                  <a:pt x="2605" y="1466"/>
                </a:cubicBezTo>
                <a:cubicBezTo>
                  <a:pt x="2604" y="1466"/>
                  <a:pt x="2604" y="1466"/>
                  <a:pt x="2604" y="1466"/>
                </a:cubicBezTo>
                <a:cubicBezTo>
                  <a:pt x="2604" y="1469"/>
                  <a:pt x="2604" y="1469"/>
                  <a:pt x="2604" y="1469"/>
                </a:cubicBezTo>
                <a:cubicBezTo>
                  <a:pt x="2603" y="1470"/>
                  <a:pt x="2603" y="1470"/>
                  <a:pt x="2603" y="1470"/>
                </a:cubicBezTo>
                <a:cubicBezTo>
                  <a:pt x="2603" y="1474"/>
                  <a:pt x="2603" y="1474"/>
                  <a:pt x="2603" y="1474"/>
                </a:cubicBezTo>
                <a:cubicBezTo>
                  <a:pt x="2603" y="1474"/>
                  <a:pt x="2603" y="1474"/>
                  <a:pt x="2603" y="1474"/>
                </a:cubicBezTo>
                <a:cubicBezTo>
                  <a:pt x="2603" y="1476"/>
                  <a:pt x="2603" y="1476"/>
                  <a:pt x="2602" y="1477"/>
                </a:cubicBezTo>
                <a:cubicBezTo>
                  <a:pt x="2601" y="1478"/>
                  <a:pt x="2599" y="1478"/>
                  <a:pt x="2598" y="1478"/>
                </a:cubicBezTo>
                <a:cubicBezTo>
                  <a:pt x="2598" y="1481"/>
                  <a:pt x="2598" y="1481"/>
                  <a:pt x="2598" y="1481"/>
                </a:cubicBezTo>
                <a:cubicBezTo>
                  <a:pt x="2599" y="1481"/>
                  <a:pt x="2599" y="1481"/>
                  <a:pt x="2600" y="1481"/>
                </a:cubicBezTo>
                <a:cubicBezTo>
                  <a:pt x="2600" y="1481"/>
                  <a:pt x="2600" y="1481"/>
                  <a:pt x="2600" y="1481"/>
                </a:cubicBezTo>
                <a:cubicBezTo>
                  <a:pt x="2601" y="1481"/>
                  <a:pt x="2601" y="1481"/>
                  <a:pt x="2601" y="1481"/>
                </a:cubicBezTo>
                <a:cubicBezTo>
                  <a:pt x="2601" y="1479"/>
                  <a:pt x="2601" y="1479"/>
                  <a:pt x="2601" y="1479"/>
                </a:cubicBezTo>
                <a:cubicBezTo>
                  <a:pt x="2604" y="1479"/>
                  <a:pt x="2604" y="1480"/>
                  <a:pt x="2605" y="1478"/>
                </a:cubicBezTo>
                <a:cubicBezTo>
                  <a:pt x="2606" y="1478"/>
                  <a:pt x="2606" y="1478"/>
                  <a:pt x="2606" y="1478"/>
                </a:cubicBezTo>
                <a:cubicBezTo>
                  <a:pt x="2606" y="1477"/>
                  <a:pt x="2605" y="1476"/>
                  <a:pt x="2605" y="1475"/>
                </a:cubicBezTo>
                <a:cubicBezTo>
                  <a:pt x="2606" y="1475"/>
                  <a:pt x="2606" y="1475"/>
                  <a:pt x="2606" y="1475"/>
                </a:cubicBezTo>
                <a:cubicBezTo>
                  <a:pt x="2606" y="1474"/>
                  <a:pt x="2606" y="1472"/>
                  <a:pt x="2607" y="1471"/>
                </a:cubicBezTo>
                <a:cubicBezTo>
                  <a:pt x="2608" y="1470"/>
                  <a:pt x="2608" y="1470"/>
                  <a:pt x="2610" y="1470"/>
                </a:cubicBezTo>
                <a:cubicBezTo>
                  <a:pt x="2610" y="1472"/>
                  <a:pt x="2610" y="1473"/>
                  <a:pt x="2611" y="1474"/>
                </a:cubicBezTo>
                <a:cubicBezTo>
                  <a:pt x="2611" y="1474"/>
                  <a:pt x="2611" y="1475"/>
                  <a:pt x="2612" y="1475"/>
                </a:cubicBezTo>
                <a:cubicBezTo>
                  <a:pt x="2612" y="1476"/>
                  <a:pt x="2612" y="1476"/>
                  <a:pt x="2612" y="1476"/>
                </a:cubicBezTo>
                <a:cubicBezTo>
                  <a:pt x="2613" y="1476"/>
                  <a:pt x="2613" y="1476"/>
                  <a:pt x="2613" y="1476"/>
                </a:cubicBezTo>
                <a:cubicBezTo>
                  <a:pt x="2612" y="1477"/>
                  <a:pt x="2612" y="1477"/>
                  <a:pt x="2612" y="1477"/>
                </a:cubicBezTo>
                <a:cubicBezTo>
                  <a:pt x="2612" y="1479"/>
                  <a:pt x="2612" y="1479"/>
                  <a:pt x="2612" y="1479"/>
                </a:cubicBezTo>
                <a:cubicBezTo>
                  <a:pt x="2613" y="1479"/>
                  <a:pt x="2613" y="1479"/>
                  <a:pt x="2613" y="1479"/>
                </a:cubicBezTo>
                <a:cubicBezTo>
                  <a:pt x="2612" y="1482"/>
                  <a:pt x="2612" y="1485"/>
                  <a:pt x="2612" y="1487"/>
                </a:cubicBezTo>
                <a:cubicBezTo>
                  <a:pt x="2616" y="1487"/>
                  <a:pt x="2616" y="1485"/>
                  <a:pt x="2620" y="1485"/>
                </a:cubicBezTo>
                <a:cubicBezTo>
                  <a:pt x="2620" y="1489"/>
                  <a:pt x="2620" y="1489"/>
                  <a:pt x="2620" y="1489"/>
                </a:cubicBezTo>
                <a:cubicBezTo>
                  <a:pt x="2620" y="1489"/>
                  <a:pt x="2620" y="1489"/>
                  <a:pt x="2620" y="1489"/>
                </a:cubicBezTo>
                <a:cubicBezTo>
                  <a:pt x="2620" y="1491"/>
                  <a:pt x="2620" y="1491"/>
                  <a:pt x="2620" y="1491"/>
                </a:cubicBezTo>
                <a:cubicBezTo>
                  <a:pt x="2621" y="1491"/>
                  <a:pt x="2621" y="1491"/>
                  <a:pt x="2621" y="1491"/>
                </a:cubicBezTo>
                <a:cubicBezTo>
                  <a:pt x="2621" y="1492"/>
                  <a:pt x="2621" y="1492"/>
                  <a:pt x="2621" y="1492"/>
                </a:cubicBezTo>
                <a:cubicBezTo>
                  <a:pt x="2622" y="1492"/>
                  <a:pt x="2622" y="1492"/>
                  <a:pt x="2622" y="1492"/>
                </a:cubicBezTo>
                <a:cubicBezTo>
                  <a:pt x="2622" y="1493"/>
                  <a:pt x="2622" y="1493"/>
                  <a:pt x="2622" y="1493"/>
                </a:cubicBezTo>
                <a:cubicBezTo>
                  <a:pt x="2622" y="1493"/>
                  <a:pt x="2622" y="1493"/>
                  <a:pt x="2622" y="1493"/>
                </a:cubicBezTo>
                <a:cubicBezTo>
                  <a:pt x="2622" y="1495"/>
                  <a:pt x="2622" y="1495"/>
                  <a:pt x="2622" y="1495"/>
                </a:cubicBezTo>
                <a:cubicBezTo>
                  <a:pt x="2623" y="1495"/>
                  <a:pt x="2624" y="1495"/>
                  <a:pt x="2624" y="1497"/>
                </a:cubicBezTo>
                <a:cubicBezTo>
                  <a:pt x="2623" y="1497"/>
                  <a:pt x="2623" y="1497"/>
                  <a:pt x="2623" y="1497"/>
                </a:cubicBezTo>
                <a:cubicBezTo>
                  <a:pt x="2622" y="1500"/>
                  <a:pt x="2624" y="1501"/>
                  <a:pt x="2623" y="1502"/>
                </a:cubicBezTo>
                <a:cubicBezTo>
                  <a:pt x="2623" y="1507"/>
                  <a:pt x="2623" y="1507"/>
                  <a:pt x="2623" y="1507"/>
                </a:cubicBezTo>
                <a:cubicBezTo>
                  <a:pt x="2623" y="1507"/>
                  <a:pt x="2624" y="1508"/>
                  <a:pt x="2624" y="1508"/>
                </a:cubicBezTo>
                <a:cubicBezTo>
                  <a:pt x="2624" y="1509"/>
                  <a:pt x="2624" y="1509"/>
                  <a:pt x="2624" y="1509"/>
                </a:cubicBezTo>
                <a:cubicBezTo>
                  <a:pt x="2625" y="1509"/>
                  <a:pt x="2626" y="1509"/>
                  <a:pt x="2626" y="1510"/>
                </a:cubicBezTo>
                <a:cubicBezTo>
                  <a:pt x="2627" y="1510"/>
                  <a:pt x="2627" y="1511"/>
                  <a:pt x="2628" y="1512"/>
                </a:cubicBezTo>
                <a:cubicBezTo>
                  <a:pt x="2628" y="1512"/>
                  <a:pt x="2629" y="1512"/>
                  <a:pt x="2629" y="1512"/>
                </a:cubicBezTo>
                <a:cubicBezTo>
                  <a:pt x="2629" y="1513"/>
                  <a:pt x="2629" y="1515"/>
                  <a:pt x="2630" y="1516"/>
                </a:cubicBezTo>
                <a:cubicBezTo>
                  <a:pt x="2633" y="1516"/>
                  <a:pt x="2633" y="1516"/>
                  <a:pt x="2633" y="1516"/>
                </a:cubicBezTo>
                <a:cubicBezTo>
                  <a:pt x="2633" y="1516"/>
                  <a:pt x="2633" y="1516"/>
                  <a:pt x="2633" y="1516"/>
                </a:cubicBezTo>
                <a:cubicBezTo>
                  <a:pt x="2635" y="1517"/>
                  <a:pt x="2637" y="1518"/>
                  <a:pt x="2638" y="1520"/>
                </a:cubicBezTo>
                <a:cubicBezTo>
                  <a:pt x="2640" y="1519"/>
                  <a:pt x="2639" y="1519"/>
                  <a:pt x="2640" y="1518"/>
                </a:cubicBezTo>
                <a:cubicBezTo>
                  <a:pt x="2644" y="1519"/>
                  <a:pt x="2644" y="1519"/>
                  <a:pt x="2644" y="1519"/>
                </a:cubicBezTo>
                <a:cubicBezTo>
                  <a:pt x="2644" y="1520"/>
                  <a:pt x="2644" y="1520"/>
                  <a:pt x="2644" y="1520"/>
                </a:cubicBezTo>
                <a:cubicBezTo>
                  <a:pt x="2647" y="1520"/>
                  <a:pt x="2647" y="1520"/>
                  <a:pt x="2647" y="1520"/>
                </a:cubicBezTo>
                <a:cubicBezTo>
                  <a:pt x="2647" y="1522"/>
                  <a:pt x="2647" y="1523"/>
                  <a:pt x="2648" y="1524"/>
                </a:cubicBezTo>
                <a:cubicBezTo>
                  <a:pt x="2648" y="1525"/>
                  <a:pt x="2648" y="1525"/>
                  <a:pt x="2648" y="1525"/>
                </a:cubicBezTo>
                <a:cubicBezTo>
                  <a:pt x="2649" y="1525"/>
                  <a:pt x="2649" y="1524"/>
                  <a:pt x="2650" y="1524"/>
                </a:cubicBezTo>
                <a:cubicBezTo>
                  <a:pt x="2651" y="1525"/>
                  <a:pt x="2653" y="1526"/>
                  <a:pt x="2653" y="1527"/>
                </a:cubicBezTo>
                <a:cubicBezTo>
                  <a:pt x="2655" y="1527"/>
                  <a:pt x="2655" y="1527"/>
                  <a:pt x="2656" y="1526"/>
                </a:cubicBezTo>
                <a:cubicBezTo>
                  <a:pt x="2656" y="1525"/>
                  <a:pt x="2656" y="1525"/>
                  <a:pt x="2656" y="1525"/>
                </a:cubicBezTo>
                <a:cubicBezTo>
                  <a:pt x="2657" y="1525"/>
                  <a:pt x="2657" y="1525"/>
                  <a:pt x="2657" y="1525"/>
                </a:cubicBezTo>
                <a:cubicBezTo>
                  <a:pt x="2657" y="1525"/>
                  <a:pt x="2657" y="1525"/>
                  <a:pt x="2657" y="1525"/>
                </a:cubicBezTo>
                <a:cubicBezTo>
                  <a:pt x="2658" y="1524"/>
                  <a:pt x="2658" y="1525"/>
                  <a:pt x="2659" y="1523"/>
                </a:cubicBezTo>
                <a:cubicBezTo>
                  <a:pt x="2660" y="1523"/>
                  <a:pt x="2660" y="1523"/>
                  <a:pt x="2660" y="1523"/>
                </a:cubicBezTo>
                <a:cubicBezTo>
                  <a:pt x="2660" y="1522"/>
                  <a:pt x="2660" y="1521"/>
                  <a:pt x="2661" y="1520"/>
                </a:cubicBezTo>
                <a:cubicBezTo>
                  <a:pt x="2662" y="1519"/>
                  <a:pt x="2663" y="1520"/>
                  <a:pt x="2664" y="1517"/>
                </a:cubicBezTo>
                <a:cubicBezTo>
                  <a:pt x="2664" y="1517"/>
                  <a:pt x="2661" y="1517"/>
                  <a:pt x="2662" y="1516"/>
                </a:cubicBezTo>
                <a:cubicBezTo>
                  <a:pt x="2663" y="1516"/>
                  <a:pt x="2663" y="1516"/>
                  <a:pt x="2663" y="1516"/>
                </a:cubicBezTo>
                <a:cubicBezTo>
                  <a:pt x="2664" y="1515"/>
                  <a:pt x="2665" y="1515"/>
                  <a:pt x="2666" y="1514"/>
                </a:cubicBezTo>
                <a:cubicBezTo>
                  <a:pt x="2666" y="1513"/>
                  <a:pt x="2666" y="1513"/>
                  <a:pt x="2666" y="1513"/>
                </a:cubicBezTo>
                <a:cubicBezTo>
                  <a:pt x="2668" y="1513"/>
                  <a:pt x="2668" y="1513"/>
                  <a:pt x="2668" y="1513"/>
                </a:cubicBezTo>
                <a:cubicBezTo>
                  <a:pt x="2669" y="1514"/>
                  <a:pt x="2669" y="1514"/>
                  <a:pt x="2670" y="1515"/>
                </a:cubicBezTo>
                <a:cubicBezTo>
                  <a:pt x="2669" y="1517"/>
                  <a:pt x="2669" y="1517"/>
                  <a:pt x="2668" y="1518"/>
                </a:cubicBezTo>
                <a:cubicBezTo>
                  <a:pt x="2666" y="1518"/>
                  <a:pt x="2666" y="1518"/>
                  <a:pt x="2666" y="1518"/>
                </a:cubicBezTo>
                <a:cubicBezTo>
                  <a:pt x="2666" y="1520"/>
                  <a:pt x="2666" y="1520"/>
                  <a:pt x="2666" y="1520"/>
                </a:cubicBezTo>
                <a:cubicBezTo>
                  <a:pt x="2670" y="1520"/>
                  <a:pt x="2669" y="1519"/>
                  <a:pt x="2672" y="1518"/>
                </a:cubicBezTo>
                <a:cubicBezTo>
                  <a:pt x="2672" y="1519"/>
                  <a:pt x="2672" y="1520"/>
                  <a:pt x="2672" y="1520"/>
                </a:cubicBezTo>
                <a:cubicBezTo>
                  <a:pt x="2670" y="1520"/>
                  <a:pt x="2670" y="1520"/>
                  <a:pt x="2670" y="1520"/>
                </a:cubicBezTo>
                <a:cubicBezTo>
                  <a:pt x="2670" y="1521"/>
                  <a:pt x="2670" y="1522"/>
                  <a:pt x="2670" y="1522"/>
                </a:cubicBezTo>
                <a:cubicBezTo>
                  <a:pt x="2672" y="1523"/>
                  <a:pt x="2671" y="1524"/>
                  <a:pt x="2674" y="1524"/>
                </a:cubicBezTo>
                <a:cubicBezTo>
                  <a:pt x="2675" y="1526"/>
                  <a:pt x="2674" y="1526"/>
                  <a:pt x="2676" y="1527"/>
                </a:cubicBezTo>
                <a:cubicBezTo>
                  <a:pt x="2676" y="1527"/>
                  <a:pt x="2676" y="1527"/>
                  <a:pt x="2676" y="1527"/>
                </a:cubicBezTo>
                <a:cubicBezTo>
                  <a:pt x="2676" y="1527"/>
                  <a:pt x="2677" y="1527"/>
                  <a:pt x="2678" y="1527"/>
                </a:cubicBezTo>
                <a:cubicBezTo>
                  <a:pt x="2678" y="1528"/>
                  <a:pt x="2678" y="1529"/>
                  <a:pt x="2678" y="1530"/>
                </a:cubicBezTo>
                <a:cubicBezTo>
                  <a:pt x="2679" y="1530"/>
                  <a:pt x="2680" y="1531"/>
                  <a:pt x="2680" y="1531"/>
                </a:cubicBezTo>
                <a:cubicBezTo>
                  <a:pt x="2680" y="1527"/>
                  <a:pt x="2680" y="1527"/>
                  <a:pt x="2680" y="1527"/>
                </a:cubicBezTo>
                <a:cubicBezTo>
                  <a:pt x="2683" y="1527"/>
                  <a:pt x="2683" y="1527"/>
                  <a:pt x="2685" y="1526"/>
                </a:cubicBezTo>
                <a:cubicBezTo>
                  <a:pt x="2685" y="1524"/>
                  <a:pt x="2686" y="1523"/>
                  <a:pt x="2687" y="1522"/>
                </a:cubicBezTo>
                <a:cubicBezTo>
                  <a:pt x="2687" y="1521"/>
                  <a:pt x="2688" y="1521"/>
                  <a:pt x="2689" y="1520"/>
                </a:cubicBezTo>
                <a:cubicBezTo>
                  <a:pt x="2689" y="1519"/>
                  <a:pt x="2689" y="1519"/>
                  <a:pt x="2689" y="1519"/>
                </a:cubicBezTo>
                <a:cubicBezTo>
                  <a:pt x="2689" y="1519"/>
                  <a:pt x="2690" y="1518"/>
                  <a:pt x="2690" y="1518"/>
                </a:cubicBezTo>
                <a:cubicBezTo>
                  <a:pt x="2690" y="1517"/>
                  <a:pt x="2690" y="1517"/>
                  <a:pt x="2689" y="1516"/>
                </a:cubicBezTo>
                <a:cubicBezTo>
                  <a:pt x="2690" y="1516"/>
                  <a:pt x="2690" y="1516"/>
                  <a:pt x="2690" y="1516"/>
                </a:cubicBezTo>
                <a:cubicBezTo>
                  <a:pt x="2690" y="1514"/>
                  <a:pt x="2690" y="1514"/>
                  <a:pt x="2690" y="1514"/>
                </a:cubicBezTo>
                <a:cubicBezTo>
                  <a:pt x="2690" y="1514"/>
                  <a:pt x="2691" y="1514"/>
                  <a:pt x="2691" y="1513"/>
                </a:cubicBezTo>
                <a:cubicBezTo>
                  <a:pt x="2698" y="1513"/>
                  <a:pt x="2698" y="1513"/>
                  <a:pt x="2698" y="1513"/>
                </a:cubicBezTo>
                <a:cubicBezTo>
                  <a:pt x="2698" y="1514"/>
                  <a:pt x="2698" y="1514"/>
                  <a:pt x="2698" y="1514"/>
                </a:cubicBezTo>
                <a:cubicBezTo>
                  <a:pt x="2701" y="1514"/>
                  <a:pt x="2700" y="1511"/>
                  <a:pt x="2703" y="1514"/>
                </a:cubicBezTo>
                <a:cubicBezTo>
                  <a:pt x="2706" y="1514"/>
                  <a:pt x="2706" y="1514"/>
                  <a:pt x="2706" y="1514"/>
                </a:cubicBezTo>
                <a:cubicBezTo>
                  <a:pt x="2706" y="1513"/>
                  <a:pt x="2706" y="1513"/>
                  <a:pt x="2706" y="1513"/>
                </a:cubicBezTo>
                <a:cubicBezTo>
                  <a:pt x="2707" y="1513"/>
                  <a:pt x="2707" y="1513"/>
                  <a:pt x="2707" y="1513"/>
                </a:cubicBezTo>
                <a:cubicBezTo>
                  <a:pt x="2707" y="1511"/>
                  <a:pt x="2707" y="1511"/>
                  <a:pt x="2707" y="1511"/>
                </a:cubicBezTo>
                <a:cubicBezTo>
                  <a:pt x="2709" y="1511"/>
                  <a:pt x="2709" y="1511"/>
                  <a:pt x="2709" y="1511"/>
                </a:cubicBezTo>
                <a:cubicBezTo>
                  <a:pt x="2709" y="1510"/>
                  <a:pt x="2709" y="1509"/>
                  <a:pt x="2709" y="1508"/>
                </a:cubicBezTo>
                <a:cubicBezTo>
                  <a:pt x="2710" y="1507"/>
                  <a:pt x="2710" y="1508"/>
                  <a:pt x="2710" y="1506"/>
                </a:cubicBezTo>
                <a:cubicBezTo>
                  <a:pt x="2709" y="1505"/>
                  <a:pt x="2709" y="1505"/>
                  <a:pt x="2708" y="1504"/>
                </a:cubicBezTo>
                <a:cubicBezTo>
                  <a:pt x="2707" y="1504"/>
                  <a:pt x="2707" y="1504"/>
                  <a:pt x="2707" y="1504"/>
                </a:cubicBezTo>
                <a:cubicBezTo>
                  <a:pt x="2707" y="1502"/>
                  <a:pt x="2707" y="1502"/>
                  <a:pt x="2707" y="1502"/>
                </a:cubicBezTo>
                <a:cubicBezTo>
                  <a:pt x="2707" y="1502"/>
                  <a:pt x="2707" y="1502"/>
                  <a:pt x="2707" y="1502"/>
                </a:cubicBezTo>
                <a:cubicBezTo>
                  <a:pt x="2707" y="1501"/>
                  <a:pt x="2708" y="1499"/>
                  <a:pt x="2709" y="1498"/>
                </a:cubicBezTo>
                <a:cubicBezTo>
                  <a:pt x="2710" y="1498"/>
                  <a:pt x="2710" y="1497"/>
                  <a:pt x="2710" y="1497"/>
                </a:cubicBezTo>
                <a:cubicBezTo>
                  <a:pt x="2711" y="1495"/>
                  <a:pt x="2711" y="1492"/>
                  <a:pt x="2712" y="1489"/>
                </a:cubicBezTo>
                <a:cubicBezTo>
                  <a:pt x="2711" y="1489"/>
                  <a:pt x="2711" y="1489"/>
                  <a:pt x="2711" y="1489"/>
                </a:cubicBezTo>
                <a:cubicBezTo>
                  <a:pt x="2711" y="1489"/>
                  <a:pt x="2711" y="1489"/>
                  <a:pt x="2711" y="1489"/>
                </a:cubicBezTo>
                <a:cubicBezTo>
                  <a:pt x="2712" y="1489"/>
                  <a:pt x="2712" y="1489"/>
                  <a:pt x="2712" y="1489"/>
                </a:cubicBezTo>
                <a:cubicBezTo>
                  <a:pt x="2712" y="1485"/>
                  <a:pt x="2712" y="1485"/>
                  <a:pt x="2712" y="1485"/>
                </a:cubicBezTo>
                <a:cubicBezTo>
                  <a:pt x="2712" y="1485"/>
                  <a:pt x="2713" y="1485"/>
                  <a:pt x="2714" y="1484"/>
                </a:cubicBezTo>
                <a:cubicBezTo>
                  <a:pt x="2714" y="1483"/>
                  <a:pt x="2714" y="1482"/>
                  <a:pt x="2714" y="1481"/>
                </a:cubicBezTo>
                <a:cubicBezTo>
                  <a:pt x="2716" y="1481"/>
                  <a:pt x="2716" y="1481"/>
                  <a:pt x="2716" y="1481"/>
                </a:cubicBezTo>
                <a:cubicBezTo>
                  <a:pt x="2716" y="1480"/>
                  <a:pt x="2716" y="1479"/>
                  <a:pt x="2716" y="1479"/>
                </a:cubicBezTo>
                <a:cubicBezTo>
                  <a:pt x="2716" y="1478"/>
                  <a:pt x="2715" y="1478"/>
                  <a:pt x="2716" y="1477"/>
                </a:cubicBezTo>
                <a:cubicBezTo>
                  <a:pt x="2716" y="1477"/>
                  <a:pt x="2717" y="1476"/>
                  <a:pt x="2717" y="1476"/>
                </a:cubicBezTo>
                <a:cubicBezTo>
                  <a:pt x="2717" y="1473"/>
                  <a:pt x="2717" y="1473"/>
                  <a:pt x="2717" y="1473"/>
                </a:cubicBezTo>
                <a:cubicBezTo>
                  <a:pt x="2718" y="1473"/>
                  <a:pt x="2718" y="1473"/>
                  <a:pt x="2718" y="1473"/>
                </a:cubicBezTo>
                <a:cubicBezTo>
                  <a:pt x="2718" y="1472"/>
                  <a:pt x="2718" y="1472"/>
                  <a:pt x="2718" y="1472"/>
                </a:cubicBezTo>
                <a:cubicBezTo>
                  <a:pt x="2718" y="1472"/>
                  <a:pt x="2718" y="1472"/>
                  <a:pt x="2718" y="1472"/>
                </a:cubicBezTo>
                <a:cubicBezTo>
                  <a:pt x="2718" y="1470"/>
                  <a:pt x="2718" y="1470"/>
                  <a:pt x="2718" y="1470"/>
                </a:cubicBezTo>
                <a:cubicBezTo>
                  <a:pt x="2720" y="1466"/>
                  <a:pt x="2720" y="1466"/>
                  <a:pt x="2718" y="1462"/>
                </a:cubicBezTo>
                <a:cubicBezTo>
                  <a:pt x="2719" y="1462"/>
                  <a:pt x="2719" y="1462"/>
                  <a:pt x="2720" y="1461"/>
                </a:cubicBezTo>
                <a:cubicBezTo>
                  <a:pt x="2722" y="1461"/>
                  <a:pt x="2722" y="1461"/>
                  <a:pt x="2722" y="1461"/>
                </a:cubicBezTo>
                <a:cubicBezTo>
                  <a:pt x="2722" y="1458"/>
                  <a:pt x="2722" y="1458"/>
                  <a:pt x="2724" y="1456"/>
                </a:cubicBezTo>
                <a:cubicBezTo>
                  <a:pt x="2724" y="1456"/>
                  <a:pt x="2724" y="1456"/>
                  <a:pt x="2724" y="1456"/>
                </a:cubicBezTo>
                <a:cubicBezTo>
                  <a:pt x="2726" y="1456"/>
                  <a:pt x="2726" y="1456"/>
                  <a:pt x="2726" y="1456"/>
                </a:cubicBezTo>
                <a:cubicBezTo>
                  <a:pt x="2726" y="1455"/>
                  <a:pt x="2726" y="1455"/>
                  <a:pt x="2726" y="1455"/>
                </a:cubicBezTo>
                <a:cubicBezTo>
                  <a:pt x="2727" y="1454"/>
                  <a:pt x="2727" y="1454"/>
                  <a:pt x="2727" y="1454"/>
                </a:cubicBezTo>
                <a:cubicBezTo>
                  <a:pt x="2727" y="1453"/>
                  <a:pt x="2727" y="1453"/>
                  <a:pt x="2727" y="1453"/>
                </a:cubicBezTo>
                <a:cubicBezTo>
                  <a:pt x="2728" y="1453"/>
                  <a:pt x="2730" y="1452"/>
                  <a:pt x="2731" y="1452"/>
                </a:cubicBezTo>
                <a:cubicBezTo>
                  <a:pt x="2731" y="1451"/>
                  <a:pt x="2731" y="1450"/>
                  <a:pt x="2732" y="1449"/>
                </a:cubicBezTo>
                <a:cubicBezTo>
                  <a:pt x="2731" y="1449"/>
                  <a:pt x="2731" y="1449"/>
                  <a:pt x="2731" y="1449"/>
                </a:cubicBezTo>
                <a:cubicBezTo>
                  <a:pt x="2731" y="1447"/>
                  <a:pt x="2731" y="1447"/>
                  <a:pt x="2731" y="1447"/>
                </a:cubicBezTo>
                <a:cubicBezTo>
                  <a:pt x="2731" y="1447"/>
                  <a:pt x="2733" y="1445"/>
                  <a:pt x="2733" y="1445"/>
                </a:cubicBezTo>
                <a:cubicBezTo>
                  <a:pt x="2734" y="1445"/>
                  <a:pt x="2734" y="1445"/>
                  <a:pt x="2734" y="1445"/>
                </a:cubicBezTo>
                <a:cubicBezTo>
                  <a:pt x="2735" y="1442"/>
                  <a:pt x="2735" y="1439"/>
                  <a:pt x="2735" y="1437"/>
                </a:cubicBezTo>
                <a:cubicBezTo>
                  <a:pt x="2736" y="1437"/>
                  <a:pt x="2736" y="1437"/>
                  <a:pt x="2736" y="1437"/>
                </a:cubicBezTo>
                <a:cubicBezTo>
                  <a:pt x="2737" y="1435"/>
                  <a:pt x="2735" y="1432"/>
                  <a:pt x="2735" y="1431"/>
                </a:cubicBezTo>
                <a:cubicBezTo>
                  <a:pt x="2736" y="1431"/>
                  <a:pt x="2736" y="1431"/>
                  <a:pt x="2736" y="1431"/>
                </a:cubicBezTo>
                <a:cubicBezTo>
                  <a:pt x="2736" y="1430"/>
                  <a:pt x="2736" y="1430"/>
                  <a:pt x="2736" y="1430"/>
                </a:cubicBezTo>
                <a:cubicBezTo>
                  <a:pt x="2737" y="1430"/>
                  <a:pt x="2737" y="1430"/>
                  <a:pt x="2737" y="1430"/>
                </a:cubicBezTo>
                <a:cubicBezTo>
                  <a:pt x="2737" y="1429"/>
                  <a:pt x="2736" y="1428"/>
                  <a:pt x="2736" y="1428"/>
                </a:cubicBezTo>
                <a:cubicBezTo>
                  <a:pt x="2735" y="1425"/>
                  <a:pt x="2736" y="1423"/>
                  <a:pt x="2737" y="1421"/>
                </a:cubicBezTo>
                <a:cubicBezTo>
                  <a:pt x="2737" y="1419"/>
                  <a:pt x="2737" y="1419"/>
                  <a:pt x="2735" y="1418"/>
                </a:cubicBezTo>
                <a:cubicBezTo>
                  <a:pt x="2735" y="1417"/>
                  <a:pt x="2735" y="1417"/>
                  <a:pt x="2735" y="1417"/>
                </a:cubicBezTo>
                <a:cubicBezTo>
                  <a:pt x="2737" y="1417"/>
                  <a:pt x="2737" y="1416"/>
                  <a:pt x="2738" y="1416"/>
                </a:cubicBezTo>
                <a:cubicBezTo>
                  <a:pt x="2738" y="1415"/>
                  <a:pt x="2739" y="1414"/>
                  <a:pt x="2739" y="1414"/>
                </a:cubicBezTo>
                <a:cubicBezTo>
                  <a:pt x="2738" y="1413"/>
                  <a:pt x="2737" y="1413"/>
                  <a:pt x="2737" y="1412"/>
                </a:cubicBezTo>
                <a:cubicBezTo>
                  <a:pt x="2738" y="1412"/>
                  <a:pt x="2739" y="1411"/>
                  <a:pt x="2739" y="1410"/>
                </a:cubicBezTo>
                <a:cubicBezTo>
                  <a:pt x="2739" y="1404"/>
                  <a:pt x="2739" y="1404"/>
                  <a:pt x="2739" y="1404"/>
                </a:cubicBezTo>
                <a:cubicBezTo>
                  <a:pt x="2739" y="1404"/>
                  <a:pt x="2739" y="1404"/>
                  <a:pt x="2739" y="1404"/>
                </a:cubicBezTo>
                <a:lnTo>
                  <a:pt x="2739" y="1403"/>
                </a:lnTo>
                <a:close/>
                <a:moveTo>
                  <a:pt x="2587" y="1438"/>
                </a:moveTo>
                <a:cubicBezTo>
                  <a:pt x="2585" y="1438"/>
                  <a:pt x="2585" y="1438"/>
                  <a:pt x="2585" y="1438"/>
                </a:cubicBezTo>
                <a:cubicBezTo>
                  <a:pt x="2585" y="1437"/>
                  <a:pt x="2585" y="1437"/>
                  <a:pt x="2585" y="1437"/>
                </a:cubicBezTo>
                <a:cubicBezTo>
                  <a:pt x="2586" y="1437"/>
                  <a:pt x="2586" y="1437"/>
                  <a:pt x="2587" y="1437"/>
                </a:cubicBezTo>
                <a:lnTo>
                  <a:pt x="2587" y="1438"/>
                </a:lnTo>
                <a:close/>
                <a:moveTo>
                  <a:pt x="2594" y="1443"/>
                </a:moveTo>
                <a:cubicBezTo>
                  <a:pt x="2593" y="1443"/>
                  <a:pt x="2593" y="1443"/>
                  <a:pt x="2593" y="1443"/>
                </a:cubicBezTo>
                <a:cubicBezTo>
                  <a:pt x="2593" y="1445"/>
                  <a:pt x="2593" y="1445"/>
                  <a:pt x="2593" y="1445"/>
                </a:cubicBezTo>
                <a:cubicBezTo>
                  <a:pt x="2592" y="1444"/>
                  <a:pt x="2592" y="1444"/>
                  <a:pt x="2591" y="1444"/>
                </a:cubicBezTo>
                <a:cubicBezTo>
                  <a:pt x="2591" y="1441"/>
                  <a:pt x="2591" y="1438"/>
                  <a:pt x="2589" y="1436"/>
                </a:cubicBezTo>
                <a:cubicBezTo>
                  <a:pt x="2589" y="1435"/>
                  <a:pt x="2589" y="1435"/>
                  <a:pt x="2589" y="1435"/>
                </a:cubicBezTo>
                <a:cubicBezTo>
                  <a:pt x="2593" y="1436"/>
                  <a:pt x="2591" y="1439"/>
                  <a:pt x="2594" y="1441"/>
                </a:cubicBezTo>
                <a:lnTo>
                  <a:pt x="2594" y="1443"/>
                </a:lnTo>
                <a:close/>
                <a:moveTo>
                  <a:pt x="2607" y="1438"/>
                </a:moveTo>
                <a:cubicBezTo>
                  <a:pt x="2607" y="1438"/>
                  <a:pt x="2607" y="1438"/>
                  <a:pt x="2607" y="1438"/>
                </a:cubicBezTo>
                <a:cubicBezTo>
                  <a:pt x="2605" y="1435"/>
                  <a:pt x="2604" y="1433"/>
                  <a:pt x="2603" y="1430"/>
                </a:cubicBezTo>
                <a:cubicBezTo>
                  <a:pt x="2605" y="1430"/>
                  <a:pt x="2605" y="1430"/>
                  <a:pt x="2605" y="1430"/>
                </a:cubicBezTo>
                <a:cubicBezTo>
                  <a:pt x="2605" y="1431"/>
                  <a:pt x="2606" y="1432"/>
                  <a:pt x="2607" y="1432"/>
                </a:cubicBezTo>
                <a:cubicBezTo>
                  <a:pt x="2607" y="1433"/>
                  <a:pt x="2606" y="1433"/>
                  <a:pt x="2607" y="1433"/>
                </a:cubicBezTo>
                <a:lnTo>
                  <a:pt x="2607" y="1438"/>
                </a:lnTo>
                <a:close/>
                <a:moveTo>
                  <a:pt x="2551" y="1225"/>
                </a:moveTo>
                <a:cubicBezTo>
                  <a:pt x="2553" y="1225"/>
                  <a:pt x="2553" y="1225"/>
                  <a:pt x="2553" y="1225"/>
                </a:cubicBezTo>
                <a:cubicBezTo>
                  <a:pt x="2553" y="1224"/>
                  <a:pt x="2553" y="1224"/>
                  <a:pt x="2553" y="1224"/>
                </a:cubicBezTo>
                <a:cubicBezTo>
                  <a:pt x="2554" y="1224"/>
                  <a:pt x="2554" y="1224"/>
                  <a:pt x="2554" y="1224"/>
                </a:cubicBezTo>
                <a:cubicBezTo>
                  <a:pt x="2554" y="1224"/>
                  <a:pt x="2554" y="1224"/>
                  <a:pt x="2554" y="1224"/>
                </a:cubicBezTo>
                <a:cubicBezTo>
                  <a:pt x="2553" y="1224"/>
                  <a:pt x="2553" y="1224"/>
                  <a:pt x="2553" y="1224"/>
                </a:cubicBezTo>
                <a:cubicBezTo>
                  <a:pt x="2553" y="1223"/>
                  <a:pt x="2553" y="1223"/>
                  <a:pt x="2551" y="1222"/>
                </a:cubicBezTo>
                <a:cubicBezTo>
                  <a:pt x="2551" y="1223"/>
                  <a:pt x="2551" y="1224"/>
                  <a:pt x="2551" y="1224"/>
                </a:cubicBezTo>
                <a:cubicBezTo>
                  <a:pt x="2551" y="1225"/>
                  <a:pt x="2551" y="1224"/>
                  <a:pt x="2551" y="1225"/>
                </a:cubicBezTo>
                <a:close/>
                <a:moveTo>
                  <a:pt x="2543" y="1226"/>
                </a:moveTo>
                <a:cubicBezTo>
                  <a:pt x="2543" y="1227"/>
                  <a:pt x="2543" y="1227"/>
                  <a:pt x="2543" y="1228"/>
                </a:cubicBezTo>
                <a:cubicBezTo>
                  <a:pt x="2546" y="1228"/>
                  <a:pt x="2546" y="1228"/>
                  <a:pt x="2546" y="1228"/>
                </a:cubicBezTo>
                <a:cubicBezTo>
                  <a:pt x="2546" y="1226"/>
                  <a:pt x="2546" y="1225"/>
                  <a:pt x="2545" y="1224"/>
                </a:cubicBezTo>
                <a:cubicBezTo>
                  <a:pt x="2545" y="1224"/>
                  <a:pt x="2545" y="1224"/>
                  <a:pt x="2545" y="1224"/>
                </a:cubicBezTo>
                <a:cubicBezTo>
                  <a:pt x="2544" y="1224"/>
                  <a:pt x="2544" y="1224"/>
                  <a:pt x="2544" y="1224"/>
                </a:cubicBezTo>
                <a:cubicBezTo>
                  <a:pt x="2543" y="1225"/>
                  <a:pt x="2545" y="1225"/>
                  <a:pt x="2543" y="1226"/>
                </a:cubicBezTo>
                <a:close/>
                <a:moveTo>
                  <a:pt x="2551" y="1224"/>
                </a:moveTo>
                <a:cubicBezTo>
                  <a:pt x="2550" y="1224"/>
                  <a:pt x="2549" y="1224"/>
                  <a:pt x="2549" y="1224"/>
                </a:cubicBezTo>
                <a:cubicBezTo>
                  <a:pt x="2548" y="1225"/>
                  <a:pt x="2548" y="1225"/>
                  <a:pt x="2548" y="1226"/>
                </a:cubicBezTo>
                <a:cubicBezTo>
                  <a:pt x="2550" y="1226"/>
                  <a:pt x="2550" y="1226"/>
                  <a:pt x="2550" y="1226"/>
                </a:cubicBezTo>
                <a:cubicBezTo>
                  <a:pt x="2550" y="1226"/>
                  <a:pt x="2550" y="1225"/>
                  <a:pt x="2551" y="1224"/>
                </a:cubicBezTo>
                <a:close/>
                <a:moveTo>
                  <a:pt x="1864" y="1255"/>
                </a:moveTo>
                <a:cubicBezTo>
                  <a:pt x="1864" y="1253"/>
                  <a:pt x="1864" y="1253"/>
                  <a:pt x="1864" y="1253"/>
                </a:cubicBezTo>
                <a:cubicBezTo>
                  <a:pt x="1864" y="1253"/>
                  <a:pt x="1863" y="1253"/>
                  <a:pt x="1863" y="1253"/>
                </a:cubicBezTo>
                <a:cubicBezTo>
                  <a:pt x="1863" y="1251"/>
                  <a:pt x="1863" y="1251"/>
                  <a:pt x="1863" y="1251"/>
                </a:cubicBezTo>
                <a:cubicBezTo>
                  <a:pt x="1862" y="1251"/>
                  <a:pt x="1862" y="1251"/>
                  <a:pt x="1862" y="1251"/>
                </a:cubicBezTo>
                <a:cubicBezTo>
                  <a:pt x="1862" y="1250"/>
                  <a:pt x="1863" y="1248"/>
                  <a:pt x="1863" y="1246"/>
                </a:cubicBezTo>
                <a:cubicBezTo>
                  <a:pt x="1862" y="1246"/>
                  <a:pt x="1862" y="1246"/>
                  <a:pt x="1862" y="1246"/>
                </a:cubicBezTo>
                <a:cubicBezTo>
                  <a:pt x="1861" y="1243"/>
                  <a:pt x="1862" y="1243"/>
                  <a:pt x="1862" y="1240"/>
                </a:cubicBezTo>
                <a:cubicBezTo>
                  <a:pt x="1861" y="1240"/>
                  <a:pt x="1861" y="1240"/>
                  <a:pt x="1861" y="1240"/>
                </a:cubicBezTo>
                <a:cubicBezTo>
                  <a:pt x="1861" y="1238"/>
                  <a:pt x="1860" y="1237"/>
                  <a:pt x="1860" y="1235"/>
                </a:cubicBezTo>
                <a:cubicBezTo>
                  <a:pt x="1859" y="1235"/>
                  <a:pt x="1859" y="1234"/>
                  <a:pt x="1858" y="1234"/>
                </a:cubicBezTo>
                <a:cubicBezTo>
                  <a:pt x="1858" y="1234"/>
                  <a:pt x="1858" y="1235"/>
                  <a:pt x="1857" y="1235"/>
                </a:cubicBezTo>
                <a:cubicBezTo>
                  <a:pt x="1857" y="1234"/>
                  <a:pt x="1857" y="1234"/>
                  <a:pt x="1856" y="1233"/>
                </a:cubicBezTo>
                <a:cubicBezTo>
                  <a:pt x="1855" y="1232"/>
                  <a:pt x="1855" y="1232"/>
                  <a:pt x="1854" y="1232"/>
                </a:cubicBezTo>
                <a:cubicBezTo>
                  <a:pt x="1854" y="1231"/>
                  <a:pt x="1854" y="1230"/>
                  <a:pt x="1854" y="1230"/>
                </a:cubicBezTo>
                <a:cubicBezTo>
                  <a:pt x="1854" y="1230"/>
                  <a:pt x="1854" y="1230"/>
                  <a:pt x="1854" y="1230"/>
                </a:cubicBezTo>
                <a:cubicBezTo>
                  <a:pt x="1854" y="1229"/>
                  <a:pt x="1854" y="1229"/>
                  <a:pt x="1854" y="1229"/>
                </a:cubicBezTo>
                <a:cubicBezTo>
                  <a:pt x="1853" y="1229"/>
                  <a:pt x="1852" y="1229"/>
                  <a:pt x="1852" y="1230"/>
                </a:cubicBezTo>
                <a:cubicBezTo>
                  <a:pt x="1852" y="1231"/>
                  <a:pt x="1851" y="1232"/>
                  <a:pt x="1851" y="1233"/>
                </a:cubicBezTo>
                <a:cubicBezTo>
                  <a:pt x="1850" y="1233"/>
                  <a:pt x="1850" y="1233"/>
                  <a:pt x="1850" y="1233"/>
                </a:cubicBezTo>
                <a:cubicBezTo>
                  <a:pt x="1850" y="1237"/>
                  <a:pt x="1850" y="1237"/>
                  <a:pt x="1850" y="1237"/>
                </a:cubicBezTo>
                <a:cubicBezTo>
                  <a:pt x="1850" y="1237"/>
                  <a:pt x="1850" y="1237"/>
                  <a:pt x="1850" y="1237"/>
                </a:cubicBezTo>
                <a:cubicBezTo>
                  <a:pt x="1850" y="1243"/>
                  <a:pt x="1850" y="1243"/>
                  <a:pt x="1850" y="1243"/>
                </a:cubicBezTo>
                <a:cubicBezTo>
                  <a:pt x="1849" y="1243"/>
                  <a:pt x="1849" y="1243"/>
                  <a:pt x="1849" y="1243"/>
                </a:cubicBezTo>
                <a:cubicBezTo>
                  <a:pt x="1849" y="1243"/>
                  <a:pt x="1849" y="1243"/>
                  <a:pt x="1849" y="1243"/>
                </a:cubicBezTo>
                <a:cubicBezTo>
                  <a:pt x="1849" y="1243"/>
                  <a:pt x="1850" y="1244"/>
                  <a:pt x="1850" y="1245"/>
                </a:cubicBezTo>
                <a:cubicBezTo>
                  <a:pt x="1849" y="1245"/>
                  <a:pt x="1849" y="1245"/>
                  <a:pt x="1849" y="1245"/>
                </a:cubicBezTo>
                <a:cubicBezTo>
                  <a:pt x="1849" y="1245"/>
                  <a:pt x="1849" y="1245"/>
                  <a:pt x="1849" y="1245"/>
                </a:cubicBezTo>
                <a:cubicBezTo>
                  <a:pt x="1846" y="1245"/>
                  <a:pt x="1846" y="1245"/>
                  <a:pt x="1846" y="1245"/>
                </a:cubicBezTo>
                <a:cubicBezTo>
                  <a:pt x="1846" y="1246"/>
                  <a:pt x="1845" y="1248"/>
                  <a:pt x="1844" y="1247"/>
                </a:cubicBezTo>
                <a:cubicBezTo>
                  <a:pt x="1844" y="1247"/>
                  <a:pt x="1844" y="1247"/>
                  <a:pt x="1844" y="1247"/>
                </a:cubicBezTo>
                <a:cubicBezTo>
                  <a:pt x="1844" y="1246"/>
                  <a:pt x="1844" y="1246"/>
                  <a:pt x="1843" y="1246"/>
                </a:cubicBezTo>
                <a:cubicBezTo>
                  <a:pt x="1843" y="1247"/>
                  <a:pt x="1843" y="1247"/>
                  <a:pt x="1843" y="1248"/>
                </a:cubicBezTo>
                <a:cubicBezTo>
                  <a:pt x="1843" y="1248"/>
                  <a:pt x="1843" y="1248"/>
                  <a:pt x="1843" y="1248"/>
                </a:cubicBezTo>
                <a:cubicBezTo>
                  <a:pt x="1844" y="1249"/>
                  <a:pt x="1844" y="1250"/>
                  <a:pt x="1844" y="1252"/>
                </a:cubicBezTo>
                <a:cubicBezTo>
                  <a:pt x="1843" y="1252"/>
                  <a:pt x="1843" y="1252"/>
                  <a:pt x="1843" y="1253"/>
                </a:cubicBezTo>
                <a:cubicBezTo>
                  <a:pt x="1842" y="1253"/>
                  <a:pt x="1842" y="1253"/>
                  <a:pt x="1842" y="1253"/>
                </a:cubicBezTo>
                <a:cubicBezTo>
                  <a:pt x="1841" y="1254"/>
                  <a:pt x="1842" y="1254"/>
                  <a:pt x="1843" y="1255"/>
                </a:cubicBezTo>
                <a:cubicBezTo>
                  <a:pt x="1843" y="1255"/>
                  <a:pt x="1843" y="1255"/>
                  <a:pt x="1843" y="1255"/>
                </a:cubicBezTo>
                <a:cubicBezTo>
                  <a:pt x="1841" y="1255"/>
                  <a:pt x="1841" y="1255"/>
                  <a:pt x="1841" y="1255"/>
                </a:cubicBezTo>
                <a:cubicBezTo>
                  <a:pt x="1841" y="1258"/>
                  <a:pt x="1841" y="1258"/>
                  <a:pt x="1841" y="1258"/>
                </a:cubicBezTo>
                <a:cubicBezTo>
                  <a:pt x="1840" y="1258"/>
                  <a:pt x="1840" y="1258"/>
                  <a:pt x="1840" y="1258"/>
                </a:cubicBezTo>
                <a:cubicBezTo>
                  <a:pt x="1840" y="1259"/>
                  <a:pt x="1840" y="1259"/>
                  <a:pt x="1840" y="1259"/>
                </a:cubicBezTo>
                <a:cubicBezTo>
                  <a:pt x="1839" y="1258"/>
                  <a:pt x="1838" y="1257"/>
                  <a:pt x="1837" y="1257"/>
                </a:cubicBezTo>
                <a:cubicBezTo>
                  <a:pt x="1837" y="1257"/>
                  <a:pt x="1837" y="1257"/>
                  <a:pt x="1836" y="1258"/>
                </a:cubicBezTo>
                <a:cubicBezTo>
                  <a:pt x="1836" y="1264"/>
                  <a:pt x="1836" y="1264"/>
                  <a:pt x="1836" y="1264"/>
                </a:cubicBezTo>
                <a:cubicBezTo>
                  <a:pt x="1835" y="1264"/>
                  <a:pt x="1835" y="1264"/>
                  <a:pt x="1835" y="1264"/>
                </a:cubicBezTo>
                <a:cubicBezTo>
                  <a:pt x="1835" y="1263"/>
                  <a:pt x="1835" y="1263"/>
                  <a:pt x="1835" y="1263"/>
                </a:cubicBezTo>
                <a:cubicBezTo>
                  <a:pt x="1829" y="1264"/>
                  <a:pt x="1830" y="1268"/>
                  <a:pt x="1823" y="1266"/>
                </a:cubicBezTo>
                <a:cubicBezTo>
                  <a:pt x="1823" y="1267"/>
                  <a:pt x="1823" y="1267"/>
                  <a:pt x="1823" y="1268"/>
                </a:cubicBezTo>
                <a:cubicBezTo>
                  <a:pt x="1819" y="1267"/>
                  <a:pt x="1820" y="1270"/>
                  <a:pt x="1816" y="1270"/>
                </a:cubicBezTo>
                <a:cubicBezTo>
                  <a:pt x="1815" y="1272"/>
                  <a:pt x="1814" y="1273"/>
                  <a:pt x="1813" y="1274"/>
                </a:cubicBezTo>
                <a:cubicBezTo>
                  <a:pt x="1812" y="1275"/>
                  <a:pt x="1812" y="1275"/>
                  <a:pt x="1812" y="1275"/>
                </a:cubicBezTo>
                <a:cubicBezTo>
                  <a:pt x="1811" y="1274"/>
                  <a:pt x="1811" y="1274"/>
                  <a:pt x="1811" y="1274"/>
                </a:cubicBezTo>
                <a:cubicBezTo>
                  <a:pt x="1811" y="1276"/>
                  <a:pt x="1810" y="1277"/>
                  <a:pt x="1810" y="1279"/>
                </a:cubicBezTo>
                <a:cubicBezTo>
                  <a:pt x="1809" y="1279"/>
                  <a:pt x="1808" y="1280"/>
                  <a:pt x="1808" y="1280"/>
                </a:cubicBezTo>
                <a:cubicBezTo>
                  <a:pt x="1808" y="1282"/>
                  <a:pt x="1808" y="1282"/>
                  <a:pt x="1808" y="1282"/>
                </a:cubicBezTo>
                <a:cubicBezTo>
                  <a:pt x="1807" y="1282"/>
                  <a:pt x="1807" y="1282"/>
                  <a:pt x="1807" y="1282"/>
                </a:cubicBezTo>
                <a:cubicBezTo>
                  <a:pt x="1806" y="1284"/>
                  <a:pt x="1808" y="1288"/>
                  <a:pt x="1808" y="1289"/>
                </a:cubicBezTo>
                <a:cubicBezTo>
                  <a:pt x="1808" y="1290"/>
                  <a:pt x="1808" y="1290"/>
                  <a:pt x="1808" y="1291"/>
                </a:cubicBezTo>
                <a:cubicBezTo>
                  <a:pt x="1808" y="1291"/>
                  <a:pt x="1808" y="1291"/>
                  <a:pt x="1808" y="1291"/>
                </a:cubicBezTo>
                <a:cubicBezTo>
                  <a:pt x="1809" y="1292"/>
                  <a:pt x="1809" y="1293"/>
                  <a:pt x="1809" y="1293"/>
                </a:cubicBezTo>
                <a:cubicBezTo>
                  <a:pt x="1810" y="1293"/>
                  <a:pt x="1810" y="1293"/>
                  <a:pt x="1810" y="1293"/>
                </a:cubicBezTo>
                <a:cubicBezTo>
                  <a:pt x="1810" y="1299"/>
                  <a:pt x="1810" y="1299"/>
                  <a:pt x="1810" y="1299"/>
                </a:cubicBezTo>
                <a:cubicBezTo>
                  <a:pt x="1810" y="1299"/>
                  <a:pt x="1810" y="1299"/>
                  <a:pt x="1810" y="1299"/>
                </a:cubicBezTo>
                <a:cubicBezTo>
                  <a:pt x="1810" y="1301"/>
                  <a:pt x="1810" y="1301"/>
                  <a:pt x="1810" y="1301"/>
                </a:cubicBezTo>
                <a:cubicBezTo>
                  <a:pt x="1811" y="1301"/>
                  <a:pt x="1811" y="1302"/>
                  <a:pt x="1812" y="1302"/>
                </a:cubicBezTo>
                <a:cubicBezTo>
                  <a:pt x="1813" y="1304"/>
                  <a:pt x="1811" y="1306"/>
                  <a:pt x="1812" y="1307"/>
                </a:cubicBezTo>
                <a:cubicBezTo>
                  <a:pt x="1812" y="1309"/>
                  <a:pt x="1812" y="1309"/>
                  <a:pt x="1811" y="1310"/>
                </a:cubicBezTo>
                <a:cubicBezTo>
                  <a:pt x="1810" y="1310"/>
                  <a:pt x="1810" y="1310"/>
                  <a:pt x="1810" y="1310"/>
                </a:cubicBezTo>
                <a:cubicBezTo>
                  <a:pt x="1810" y="1312"/>
                  <a:pt x="1810" y="1313"/>
                  <a:pt x="1810" y="1314"/>
                </a:cubicBezTo>
                <a:cubicBezTo>
                  <a:pt x="1808" y="1315"/>
                  <a:pt x="1807" y="1316"/>
                  <a:pt x="1805" y="1317"/>
                </a:cubicBezTo>
                <a:cubicBezTo>
                  <a:pt x="1805" y="1320"/>
                  <a:pt x="1805" y="1320"/>
                  <a:pt x="1805" y="1320"/>
                </a:cubicBezTo>
                <a:cubicBezTo>
                  <a:pt x="1806" y="1320"/>
                  <a:pt x="1806" y="1320"/>
                  <a:pt x="1806" y="1320"/>
                </a:cubicBezTo>
                <a:cubicBezTo>
                  <a:pt x="1805" y="1323"/>
                  <a:pt x="1803" y="1323"/>
                  <a:pt x="1802" y="1325"/>
                </a:cubicBezTo>
                <a:cubicBezTo>
                  <a:pt x="1801" y="1325"/>
                  <a:pt x="1801" y="1325"/>
                  <a:pt x="1801" y="1325"/>
                </a:cubicBezTo>
                <a:cubicBezTo>
                  <a:pt x="1802" y="1330"/>
                  <a:pt x="1802" y="1330"/>
                  <a:pt x="1802" y="1330"/>
                </a:cubicBezTo>
                <a:cubicBezTo>
                  <a:pt x="1801" y="1330"/>
                  <a:pt x="1801" y="1330"/>
                  <a:pt x="1800" y="1330"/>
                </a:cubicBezTo>
                <a:cubicBezTo>
                  <a:pt x="1800" y="1332"/>
                  <a:pt x="1800" y="1332"/>
                  <a:pt x="1800" y="1332"/>
                </a:cubicBezTo>
                <a:cubicBezTo>
                  <a:pt x="1800" y="1332"/>
                  <a:pt x="1800" y="1332"/>
                  <a:pt x="1800" y="1332"/>
                </a:cubicBezTo>
                <a:cubicBezTo>
                  <a:pt x="1800" y="1333"/>
                  <a:pt x="1800" y="1333"/>
                  <a:pt x="1800" y="1333"/>
                </a:cubicBezTo>
                <a:cubicBezTo>
                  <a:pt x="1800" y="1337"/>
                  <a:pt x="1800" y="1337"/>
                  <a:pt x="1800" y="1337"/>
                </a:cubicBezTo>
                <a:cubicBezTo>
                  <a:pt x="1800" y="1339"/>
                  <a:pt x="1800" y="1340"/>
                  <a:pt x="1800" y="1341"/>
                </a:cubicBezTo>
                <a:cubicBezTo>
                  <a:pt x="1800" y="1341"/>
                  <a:pt x="1800" y="1341"/>
                  <a:pt x="1800" y="1341"/>
                </a:cubicBezTo>
                <a:cubicBezTo>
                  <a:pt x="1800" y="1342"/>
                  <a:pt x="1800" y="1342"/>
                  <a:pt x="1800" y="1342"/>
                </a:cubicBezTo>
                <a:cubicBezTo>
                  <a:pt x="1801" y="1342"/>
                  <a:pt x="1801" y="1342"/>
                  <a:pt x="1801" y="1342"/>
                </a:cubicBezTo>
                <a:cubicBezTo>
                  <a:pt x="1801" y="1343"/>
                  <a:pt x="1801" y="1343"/>
                  <a:pt x="1801" y="1343"/>
                </a:cubicBezTo>
                <a:cubicBezTo>
                  <a:pt x="1802" y="1343"/>
                  <a:pt x="1802" y="1343"/>
                  <a:pt x="1802" y="1343"/>
                </a:cubicBezTo>
                <a:cubicBezTo>
                  <a:pt x="1802" y="1344"/>
                  <a:pt x="1802" y="1346"/>
                  <a:pt x="1802" y="1347"/>
                </a:cubicBezTo>
                <a:cubicBezTo>
                  <a:pt x="1803" y="1347"/>
                  <a:pt x="1804" y="1348"/>
                  <a:pt x="1805" y="1349"/>
                </a:cubicBezTo>
                <a:cubicBezTo>
                  <a:pt x="1805" y="1349"/>
                  <a:pt x="1805" y="1350"/>
                  <a:pt x="1804" y="1351"/>
                </a:cubicBezTo>
                <a:cubicBezTo>
                  <a:pt x="1805" y="1351"/>
                  <a:pt x="1805" y="1351"/>
                  <a:pt x="1805" y="1351"/>
                </a:cubicBezTo>
                <a:cubicBezTo>
                  <a:pt x="1805" y="1353"/>
                  <a:pt x="1805" y="1353"/>
                  <a:pt x="1805" y="1353"/>
                </a:cubicBezTo>
                <a:cubicBezTo>
                  <a:pt x="1806" y="1353"/>
                  <a:pt x="1806" y="1353"/>
                  <a:pt x="1806" y="1353"/>
                </a:cubicBezTo>
                <a:cubicBezTo>
                  <a:pt x="1806" y="1356"/>
                  <a:pt x="1806" y="1356"/>
                  <a:pt x="1806" y="1356"/>
                </a:cubicBezTo>
                <a:cubicBezTo>
                  <a:pt x="1806" y="1356"/>
                  <a:pt x="1806" y="1356"/>
                  <a:pt x="1806" y="1356"/>
                </a:cubicBezTo>
                <a:cubicBezTo>
                  <a:pt x="1806" y="1358"/>
                  <a:pt x="1806" y="1358"/>
                  <a:pt x="1806" y="1358"/>
                </a:cubicBezTo>
                <a:cubicBezTo>
                  <a:pt x="1807" y="1358"/>
                  <a:pt x="1807" y="1358"/>
                  <a:pt x="1807" y="1358"/>
                </a:cubicBezTo>
                <a:cubicBezTo>
                  <a:pt x="1807" y="1359"/>
                  <a:pt x="1807" y="1360"/>
                  <a:pt x="1808" y="1360"/>
                </a:cubicBezTo>
                <a:cubicBezTo>
                  <a:pt x="1808" y="1360"/>
                  <a:pt x="1808" y="1360"/>
                  <a:pt x="1808" y="1360"/>
                </a:cubicBezTo>
                <a:cubicBezTo>
                  <a:pt x="1809" y="1362"/>
                  <a:pt x="1809" y="1363"/>
                  <a:pt x="1809" y="1364"/>
                </a:cubicBezTo>
                <a:cubicBezTo>
                  <a:pt x="1810" y="1364"/>
                  <a:pt x="1810" y="1364"/>
                  <a:pt x="1810" y="1364"/>
                </a:cubicBezTo>
                <a:cubicBezTo>
                  <a:pt x="1811" y="1366"/>
                  <a:pt x="1810" y="1365"/>
                  <a:pt x="1812" y="1366"/>
                </a:cubicBezTo>
                <a:cubicBezTo>
                  <a:pt x="1812" y="1366"/>
                  <a:pt x="1812" y="1366"/>
                  <a:pt x="1812" y="1366"/>
                </a:cubicBezTo>
                <a:cubicBezTo>
                  <a:pt x="1813" y="1366"/>
                  <a:pt x="1813" y="1366"/>
                  <a:pt x="1813" y="1366"/>
                </a:cubicBezTo>
                <a:cubicBezTo>
                  <a:pt x="1813" y="1367"/>
                  <a:pt x="1814" y="1368"/>
                  <a:pt x="1814" y="1368"/>
                </a:cubicBezTo>
                <a:cubicBezTo>
                  <a:pt x="1816" y="1368"/>
                  <a:pt x="1816" y="1368"/>
                  <a:pt x="1816" y="1368"/>
                </a:cubicBezTo>
                <a:cubicBezTo>
                  <a:pt x="1817" y="1369"/>
                  <a:pt x="1819" y="1371"/>
                  <a:pt x="1820" y="1372"/>
                </a:cubicBezTo>
                <a:cubicBezTo>
                  <a:pt x="1822" y="1371"/>
                  <a:pt x="1824" y="1371"/>
                  <a:pt x="1825" y="1370"/>
                </a:cubicBezTo>
                <a:cubicBezTo>
                  <a:pt x="1825" y="1369"/>
                  <a:pt x="1825" y="1369"/>
                  <a:pt x="1825" y="1369"/>
                </a:cubicBezTo>
                <a:cubicBezTo>
                  <a:pt x="1827" y="1369"/>
                  <a:pt x="1827" y="1369"/>
                  <a:pt x="1827" y="1369"/>
                </a:cubicBezTo>
                <a:cubicBezTo>
                  <a:pt x="1827" y="1369"/>
                  <a:pt x="1827" y="1368"/>
                  <a:pt x="1827" y="1368"/>
                </a:cubicBezTo>
                <a:cubicBezTo>
                  <a:pt x="1831" y="1368"/>
                  <a:pt x="1831" y="1368"/>
                  <a:pt x="1831" y="1368"/>
                </a:cubicBezTo>
                <a:cubicBezTo>
                  <a:pt x="1831" y="1367"/>
                  <a:pt x="1831" y="1367"/>
                  <a:pt x="1831" y="1366"/>
                </a:cubicBezTo>
                <a:cubicBezTo>
                  <a:pt x="1832" y="1366"/>
                  <a:pt x="1833" y="1365"/>
                  <a:pt x="1834" y="1364"/>
                </a:cubicBezTo>
                <a:cubicBezTo>
                  <a:pt x="1834" y="1362"/>
                  <a:pt x="1834" y="1362"/>
                  <a:pt x="1834" y="1362"/>
                </a:cubicBezTo>
                <a:cubicBezTo>
                  <a:pt x="1834" y="1362"/>
                  <a:pt x="1835" y="1362"/>
                  <a:pt x="1835" y="1362"/>
                </a:cubicBezTo>
                <a:cubicBezTo>
                  <a:pt x="1835" y="1360"/>
                  <a:pt x="1835" y="1360"/>
                  <a:pt x="1835" y="1360"/>
                </a:cubicBezTo>
                <a:cubicBezTo>
                  <a:pt x="1836" y="1360"/>
                  <a:pt x="1836" y="1360"/>
                  <a:pt x="1836" y="1360"/>
                </a:cubicBezTo>
                <a:cubicBezTo>
                  <a:pt x="1836" y="1358"/>
                  <a:pt x="1836" y="1358"/>
                  <a:pt x="1836" y="1358"/>
                </a:cubicBezTo>
                <a:cubicBezTo>
                  <a:pt x="1837" y="1358"/>
                  <a:pt x="1837" y="1358"/>
                  <a:pt x="1837" y="1358"/>
                </a:cubicBezTo>
                <a:cubicBezTo>
                  <a:pt x="1837" y="1356"/>
                  <a:pt x="1837" y="1356"/>
                  <a:pt x="1837" y="1356"/>
                </a:cubicBezTo>
                <a:cubicBezTo>
                  <a:pt x="1837" y="1356"/>
                  <a:pt x="1837" y="1356"/>
                  <a:pt x="1837" y="1356"/>
                </a:cubicBezTo>
                <a:cubicBezTo>
                  <a:pt x="1837" y="1354"/>
                  <a:pt x="1837" y="1354"/>
                  <a:pt x="1837" y="1354"/>
                </a:cubicBezTo>
                <a:cubicBezTo>
                  <a:pt x="1838" y="1354"/>
                  <a:pt x="1838" y="1354"/>
                  <a:pt x="1838" y="1354"/>
                </a:cubicBezTo>
                <a:cubicBezTo>
                  <a:pt x="1838" y="1352"/>
                  <a:pt x="1838" y="1349"/>
                  <a:pt x="1839" y="1347"/>
                </a:cubicBezTo>
                <a:cubicBezTo>
                  <a:pt x="1839" y="1347"/>
                  <a:pt x="1839" y="1347"/>
                  <a:pt x="1839" y="1347"/>
                </a:cubicBezTo>
                <a:cubicBezTo>
                  <a:pt x="1839" y="1346"/>
                  <a:pt x="1839" y="1346"/>
                  <a:pt x="1839" y="1346"/>
                </a:cubicBezTo>
                <a:cubicBezTo>
                  <a:pt x="1840" y="1346"/>
                  <a:pt x="1840" y="1346"/>
                  <a:pt x="1840" y="1346"/>
                </a:cubicBezTo>
                <a:cubicBezTo>
                  <a:pt x="1840" y="1343"/>
                  <a:pt x="1840" y="1343"/>
                  <a:pt x="1840" y="1343"/>
                </a:cubicBezTo>
                <a:cubicBezTo>
                  <a:pt x="1840" y="1343"/>
                  <a:pt x="1841" y="1343"/>
                  <a:pt x="1841" y="1343"/>
                </a:cubicBezTo>
                <a:cubicBezTo>
                  <a:pt x="1841" y="1341"/>
                  <a:pt x="1841" y="1341"/>
                  <a:pt x="1841" y="1341"/>
                </a:cubicBezTo>
                <a:cubicBezTo>
                  <a:pt x="1842" y="1341"/>
                  <a:pt x="1842" y="1341"/>
                  <a:pt x="1842" y="1341"/>
                </a:cubicBezTo>
                <a:cubicBezTo>
                  <a:pt x="1842" y="1339"/>
                  <a:pt x="1843" y="1336"/>
                  <a:pt x="1843" y="1333"/>
                </a:cubicBezTo>
                <a:cubicBezTo>
                  <a:pt x="1844" y="1333"/>
                  <a:pt x="1844" y="1333"/>
                  <a:pt x="1844" y="1333"/>
                </a:cubicBezTo>
                <a:cubicBezTo>
                  <a:pt x="1844" y="1332"/>
                  <a:pt x="1844" y="1332"/>
                  <a:pt x="1844" y="1332"/>
                </a:cubicBezTo>
                <a:cubicBezTo>
                  <a:pt x="1844" y="1332"/>
                  <a:pt x="1844" y="1332"/>
                  <a:pt x="1844" y="1332"/>
                </a:cubicBezTo>
                <a:cubicBezTo>
                  <a:pt x="1844" y="1330"/>
                  <a:pt x="1844" y="1330"/>
                  <a:pt x="1844" y="1330"/>
                </a:cubicBezTo>
                <a:cubicBezTo>
                  <a:pt x="1845" y="1330"/>
                  <a:pt x="1845" y="1330"/>
                  <a:pt x="1845" y="1330"/>
                </a:cubicBezTo>
                <a:cubicBezTo>
                  <a:pt x="1845" y="1330"/>
                  <a:pt x="1844" y="1328"/>
                  <a:pt x="1844" y="1327"/>
                </a:cubicBezTo>
                <a:cubicBezTo>
                  <a:pt x="1845" y="1326"/>
                  <a:pt x="1846" y="1326"/>
                  <a:pt x="1846" y="1326"/>
                </a:cubicBezTo>
                <a:cubicBezTo>
                  <a:pt x="1846" y="1324"/>
                  <a:pt x="1846" y="1324"/>
                  <a:pt x="1846" y="1324"/>
                </a:cubicBezTo>
                <a:cubicBezTo>
                  <a:pt x="1847" y="1324"/>
                  <a:pt x="1847" y="1324"/>
                  <a:pt x="1847" y="1324"/>
                </a:cubicBezTo>
                <a:cubicBezTo>
                  <a:pt x="1847" y="1320"/>
                  <a:pt x="1847" y="1320"/>
                  <a:pt x="1847" y="1320"/>
                </a:cubicBezTo>
                <a:cubicBezTo>
                  <a:pt x="1848" y="1320"/>
                  <a:pt x="1848" y="1320"/>
                  <a:pt x="1848" y="1320"/>
                </a:cubicBezTo>
                <a:cubicBezTo>
                  <a:pt x="1848" y="1318"/>
                  <a:pt x="1848" y="1318"/>
                  <a:pt x="1848" y="1318"/>
                </a:cubicBezTo>
                <a:cubicBezTo>
                  <a:pt x="1848" y="1318"/>
                  <a:pt x="1848" y="1318"/>
                  <a:pt x="1848" y="1318"/>
                </a:cubicBezTo>
                <a:cubicBezTo>
                  <a:pt x="1848" y="1314"/>
                  <a:pt x="1848" y="1314"/>
                  <a:pt x="1848" y="1314"/>
                </a:cubicBezTo>
                <a:cubicBezTo>
                  <a:pt x="1849" y="1314"/>
                  <a:pt x="1849" y="1314"/>
                  <a:pt x="1849" y="1314"/>
                </a:cubicBezTo>
                <a:cubicBezTo>
                  <a:pt x="1848" y="1309"/>
                  <a:pt x="1848" y="1309"/>
                  <a:pt x="1848" y="1309"/>
                </a:cubicBezTo>
                <a:cubicBezTo>
                  <a:pt x="1849" y="1309"/>
                  <a:pt x="1849" y="1309"/>
                  <a:pt x="1849" y="1309"/>
                </a:cubicBezTo>
                <a:cubicBezTo>
                  <a:pt x="1850" y="1307"/>
                  <a:pt x="1850" y="1306"/>
                  <a:pt x="1850" y="1305"/>
                </a:cubicBezTo>
                <a:cubicBezTo>
                  <a:pt x="1851" y="1305"/>
                  <a:pt x="1851" y="1305"/>
                  <a:pt x="1851" y="1305"/>
                </a:cubicBezTo>
                <a:cubicBezTo>
                  <a:pt x="1851" y="1301"/>
                  <a:pt x="1851" y="1301"/>
                  <a:pt x="1851" y="1301"/>
                </a:cubicBezTo>
                <a:cubicBezTo>
                  <a:pt x="1852" y="1301"/>
                  <a:pt x="1852" y="1301"/>
                  <a:pt x="1852" y="1301"/>
                </a:cubicBezTo>
                <a:cubicBezTo>
                  <a:pt x="1852" y="1300"/>
                  <a:pt x="1852" y="1300"/>
                  <a:pt x="1852" y="1299"/>
                </a:cubicBezTo>
                <a:cubicBezTo>
                  <a:pt x="1854" y="1299"/>
                  <a:pt x="1854" y="1299"/>
                  <a:pt x="1854" y="1299"/>
                </a:cubicBezTo>
                <a:cubicBezTo>
                  <a:pt x="1854" y="1297"/>
                  <a:pt x="1855" y="1295"/>
                  <a:pt x="1855" y="1293"/>
                </a:cubicBezTo>
                <a:cubicBezTo>
                  <a:pt x="1856" y="1293"/>
                  <a:pt x="1856" y="1293"/>
                  <a:pt x="1856" y="1293"/>
                </a:cubicBezTo>
                <a:cubicBezTo>
                  <a:pt x="1856" y="1292"/>
                  <a:pt x="1856" y="1292"/>
                  <a:pt x="1856" y="1292"/>
                </a:cubicBezTo>
                <a:cubicBezTo>
                  <a:pt x="1856" y="1292"/>
                  <a:pt x="1856" y="1292"/>
                  <a:pt x="1856" y="1292"/>
                </a:cubicBezTo>
                <a:cubicBezTo>
                  <a:pt x="1856" y="1289"/>
                  <a:pt x="1856" y="1289"/>
                  <a:pt x="1856" y="1289"/>
                </a:cubicBezTo>
                <a:cubicBezTo>
                  <a:pt x="1857" y="1289"/>
                  <a:pt x="1857" y="1289"/>
                  <a:pt x="1857" y="1289"/>
                </a:cubicBezTo>
                <a:cubicBezTo>
                  <a:pt x="1857" y="1288"/>
                  <a:pt x="1856" y="1288"/>
                  <a:pt x="1856" y="1287"/>
                </a:cubicBezTo>
                <a:cubicBezTo>
                  <a:pt x="1857" y="1286"/>
                  <a:pt x="1857" y="1284"/>
                  <a:pt x="1857" y="1282"/>
                </a:cubicBezTo>
                <a:cubicBezTo>
                  <a:pt x="1858" y="1282"/>
                  <a:pt x="1858" y="1282"/>
                  <a:pt x="1858" y="1282"/>
                </a:cubicBezTo>
                <a:cubicBezTo>
                  <a:pt x="1859" y="1281"/>
                  <a:pt x="1859" y="1281"/>
                  <a:pt x="1860" y="1279"/>
                </a:cubicBezTo>
                <a:cubicBezTo>
                  <a:pt x="1858" y="1279"/>
                  <a:pt x="1858" y="1279"/>
                  <a:pt x="1858" y="1279"/>
                </a:cubicBezTo>
                <a:cubicBezTo>
                  <a:pt x="1859" y="1278"/>
                  <a:pt x="1859" y="1277"/>
                  <a:pt x="1859" y="1276"/>
                </a:cubicBezTo>
                <a:cubicBezTo>
                  <a:pt x="1860" y="1276"/>
                  <a:pt x="1860" y="1276"/>
                  <a:pt x="1860" y="1276"/>
                </a:cubicBezTo>
                <a:cubicBezTo>
                  <a:pt x="1860" y="1274"/>
                  <a:pt x="1860" y="1273"/>
                  <a:pt x="1860" y="1272"/>
                </a:cubicBezTo>
                <a:cubicBezTo>
                  <a:pt x="1859" y="1271"/>
                  <a:pt x="1859" y="1271"/>
                  <a:pt x="1858" y="1271"/>
                </a:cubicBezTo>
                <a:cubicBezTo>
                  <a:pt x="1858" y="1266"/>
                  <a:pt x="1858" y="1266"/>
                  <a:pt x="1858" y="1266"/>
                </a:cubicBezTo>
                <a:cubicBezTo>
                  <a:pt x="1858" y="1266"/>
                  <a:pt x="1858" y="1266"/>
                  <a:pt x="1858" y="1266"/>
                </a:cubicBezTo>
                <a:cubicBezTo>
                  <a:pt x="1857" y="1265"/>
                  <a:pt x="1857" y="1264"/>
                  <a:pt x="1857" y="1263"/>
                </a:cubicBezTo>
                <a:cubicBezTo>
                  <a:pt x="1858" y="1263"/>
                  <a:pt x="1858" y="1263"/>
                  <a:pt x="1859" y="1262"/>
                </a:cubicBezTo>
                <a:cubicBezTo>
                  <a:pt x="1859" y="1263"/>
                  <a:pt x="1859" y="1263"/>
                  <a:pt x="1859" y="1263"/>
                </a:cubicBezTo>
                <a:cubicBezTo>
                  <a:pt x="1860" y="1263"/>
                  <a:pt x="1860" y="1263"/>
                  <a:pt x="1860" y="1263"/>
                </a:cubicBezTo>
                <a:cubicBezTo>
                  <a:pt x="1861" y="1265"/>
                  <a:pt x="1861" y="1265"/>
                  <a:pt x="1862" y="1268"/>
                </a:cubicBezTo>
                <a:cubicBezTo>
                  <a:pt x="1863" y="1268"/>
                  <a:pt x="1863" y="1268"/>
                  <a:pt x="1863" y="1268"/>
                </a:cubicBezTo>
                <a:cubicBezTo>
                  <a:pt x="1863" y="1265"/>
                  <a:pt x="1866" y="1259"/>
                  <a:pt x="1865" y="1255"/>
                </a:cubicBezTo>
                <a:lnTo>
                  <a:pt x="1864" y="1255"/>
                </a:lnTo>
                <a:close/>
                <a:moveTo>
                  <a:pt x="2601" y="1253"/>
                </a:moveTo>
                <a:cubicBezTo>
                  <a:pt x="2600" y="1250"/>
                  <a:pt x="2600" y="1251"/>
                  <a:pt x="2601" y="1247"/>
                </a:cubicBezTo>
                <a:cubicBezTo>
                  <a:pt x="2598" y="1247"/>
                  <a:pt x="2599" y="1247"/>
                  <a:pt x="2597" y="1247"/>
                </a:cubicBezTo>
                <a:cubicBezTo>
                  <a:pt x="2596" y="1249"/>
                  <a:pt x="2596" y="1250"/>
                  <a:pt x="2596" y="1253"/>
                </a:cubicBezTo>
                <a:cubicBezTo>
                  <a:pt x="2597" y="1253"/>
                  <a:pt x="2598" y="1252"/>
                  <a:pt x="2599" y="1252"/>
                </a:cubicBezTo>
                <a:cubicBezTo>
                  <a:pt x="2599" y="1253"/>
                  <a:pt x="2599" y="1253"/>
                  <a:pt x="2599" y="1253"/>
                </a:cubicBezTo>
                <a:lnTo>
                  <a:pt x="2601" y="1253"/>
                </a:lnTo>
                <a:close/>
                <a:moveTo>
                  <a:pt x="2622" y="1280"/>
                </a:moveTo>
                <a:cubicBezTo>
                  <a:pt x="2623" y="1278"/>
                  <a:pt x="2623" y="1277"/>
                  <a:pt x="2624" y="1276"/>
                </a:cubicBezTo>
                <a:cubicBezTo>
                  <a:pt x="2624" y="1276"/>
                  <a:pt x="2624" y="1276"/>
                  <a:pt x="2624" y="1276"/>
                </a:cubicBezTo>
                <a:cubicBezTo>
                  <a:pt x="2622" y="1276"/>
                  <a:pt x="2622" y="1276"/>
                  <a:pt x="2622" y="1276"/>
                </a:cubicBezTo>
                <a:cubicBezTo>
                  <a:pt x="2621" y="1277"/>
                  <a:pt x="2622" y="1276"/>
                  <a:pt x="2621" y="1277"/>
                </a:cubicBezTo>
                <a:cubicBezTo>
                  <a:pt x="2621" y="1279"/>
                  <a:pt x="2621" y="1279"/>
                  <a:pt x="2621" y="1279"/>
                </a:cubicBezTo>
                <a:cubicBezTo>
                  <a:pt x="2622" y="1279"/>
                  <a:pt x="2622" y="1279"/>
                  <a:pt x="2622" y="1279"/>
                </a:cubicBezTo>
                <a:cubicBezTo>
                  <a:pt x="2622" y="1280"/>
                  <a:pt x="2622" y="1280"/>
                  <a:pt x="2622" y="1280"/>
                </a:cubicBezTo>
                <a:close/>
                <a:moveTo>
                  <a:pt x="1861" y="1282"/>
                </a:moveTo>
                <a:cubicBezTo>
                  <a:pt x="1862" y="1282"/>
                  <a:pt x="1862" y="1282"/>
                  <a:pt x="1862" y="1282"/>
                </a:cubicBezTo>
                <a:cubicBezTo>
                  <a:pt x="1862" y="1281"/>
                  <a:pt x="1862" y="1281"/>
                  <a:pt x="1862" y="1280"/>
                </a:cubicBezTo>
                <a:cubicBezTo>
                  <a:pt x="1862" y="1280"/>
                  <a:pt x="1862" y="1280"/>
                  <a:pt x="1862" y="1280"/>
                </a:cubicBezTo>
                <a:cubicBezTo>
                  <a:pt x="1862" y="1280"/>
                  <a:pt x="1862" y="1280"/>
                  <a:pt x="1862" y="1280"/>
                </a:cubicBezTo>
                <a:cubicBezTo>
                  <a:pt x="1861" y="1280"/>
                  <a:pt x="1861" y="1281"/>
                  <a:pt x="1861" y="1282"/>
                </a:cubicBezTo>
                <a:close/>
                <a:moveTo>
                  <a:pt x="1923" y="1312"/>
                </a:moveTo>
                <a:cubicBezTo>
                  <a:pt x="1921" y="1312"/>
                  <a:pt x="1921" y="1312"/>
                  <a:pt x="1921" y="1312"/>
                </a:cubicBezTo>
                <a:cubicBezTo>
                  <a:pt x="1921" y="1317"/>
                  <a:pt x="1921" y="1317"/>
                  <a:pt x="1921" y="1317"/>
                </a:cubicBezTo>
                <a:cubicBezTo>
                  <a:pt x="1923" y="1317"/>
                  <a:pt x="1923" y="1317"/>
                  <a:pt x="1923" y="1317"/>
                </a:cubicBezTo>
                <a:cubicBezTo>
                  <a:pt x="1923" y="1318"/>
                  <a:pt x="1923" y="1318"/>
                  <a:pt x="1923" y="1318"/>
                </a:cubicBezTo>
                <a:cubicBezTo>
                  <a:pt x="1925" y="1318"/>
                  <a:pt x="1925" y="1317"/>
                  <a:pt x="1926" y="1317"/>
                </a:cubicBezTo>
                <a:cubicBezTo>
                  <a:pt x="1927" y="1314"/>
                  <a:pt x="1926" y="1313"/>
                  <a:pt x="1926" y="1310"/>
                </a:cubicBezTo>
                <a:cubicBezTo>
                  <a:pt x="1924" y="1310"/>
                  <a:pt x="1924" y="1311"/>
                  <a:pt x="1923" y="1312"/>
                </a:cubicBezTo>
                <a:close/>
                <a:moveTo>
                  <a:pt x="1904" y="1323"/>
                </a:moveTo>
                <a:cubicBezTo>
                  <a:pt x="1904" y="1324"/>
                  <a:pt x="1904" y="1324"/>
                  <a:pt x="1904" y="1324"/>
                </a:cubicBezTo>
                <a:cubicBezTo>
                  <a:pt x="1904" y="1324"/>
                  <a:pt x="1904" y="1324"/>
                  <a:pt x="1904" y="1324"/>
                </a:cubicBezTo>
                <a:cubicBezTo>
                  <a:pt x="1904" y="1325"/>
                  <a:pt x="1905" y="1326"/>
                  <a:pt x="1905" y="1327"/>
                </a:cubicBezTo>
                <a:cubicBezTo>
                  <a:pt x="1910" y="1327"/>
                  <a:pt x="1910" y="1327"/>
                  <a:pt x="1910" y="1327"/>
                </a:cubicBezTo>
                <a:cubicBezTo>
                  <a:pt x="1909" y="1324"/>
                  <a:pt x="1908" y="1324"/>
                  <a:pt x="1908" y="1322"/>
                </a:cubicBezTo>
                <a:cubicBezTo>
                  <a:pt x="1905" y="1322"/>
                  <a:pt x="1905" y="1322"/>
                  <a:pt x="1904" y="1323"/>
                </a:cubicBezTo>
                <a:close/>
                <a:moveTo>
                  <a:pt x="2868" y="1333"/>
                </a:moveTo>
                <a:cubicBezTo>
                  <a:pt x="2866" y="1333"/>
                  <a:pt x="2866" y="1333"/>
                  <a:pt x="2866" y="1333"/>
                </a:cubicBezTo>
                <a:cubicBezTo>
                  <a:pt x="2866" y="1335"/>
                  <a:pt x="2866" y="1334"/>
                  <a:pt x="2868" y="1335"/>
                </a:cubicBezTo>
                <a:lnTo>
                  <a:pt x="2868" y="1333"/>
                </a:lnTo>
                <a:close/>
                <a:moveTo>
                  <a:pt x="2399" y="1367"/>
                </a:moveTo>
                <a:cubicBezTo>
                  <a:pt x="2399" y="1368"/>
                  <a:pt x="2399" y="1368"/>
                  <a:pt x="2399" y="1368"/>
                </a:cubicBezTo>
                <a:cubicBezTo>
                  <a:pt x="2400" y="1368"/>
                  <a:pt x="2400" y="1368"/>
                  <a:pt x="2400" y="1368"/>
                </a:cubicBezTo>
                <a:cubicBezTo>
                  <a:pt x="2400" y="1367"/>
                  <a:pt x="2400" y="1368"/>
                  <a:pt x="2399" y="1367"/>
                </a:cubicBezTo>
                <a:close/>
                <a:moveTo>
                  <a:pt x="993" y="1445"/>
                </a:moveTo>
                <a:cubicBezTo>
                  <a:pt x="995" y="1445"/>
                  <a:pt x="996" y="1445"/>
                  <a:pt x="996" y="1443"/>
                </a:cubicBezTo>
                <a:cubicBezTo>
                  <a:pt x="994" y="1443"/>
                  <a:pt x="994" y="1443"/>
                  <a:pt x="993" y="1445"/>
                </a:cubicBezTo>
                <a:close/>
                <a:moveTo>
                  <a:pt x="988" y="1447"/>
                </a:moveTo>
                <a:cubicBezTo>
                  <a:pt x="988" y="1449"/>
                  <a:pt x="988" y="1449"/>
                  <a:pt x="988" y="1449"/>
                </a:cubicBezTo>
                <a:cubicBezTo>
                  <a:pt x="991" y="1449"/>
                  <a:pt x="992" y="1449"/>
                  <a:pt x="993" y="1448"/>
                </a:cubicBezTo>
                <a:cubicBezTo>
                  <a:pt x="994" y="1448"/>
                  <a:pt x="994" y="1448"/>
                  <a:pt x="994" y="1447"/>
                </a:cubicBezTo>
                <a:cubicBezTo>
                  <a:pt x="992" y="1447"/>
                  <a:pt x="992" y="1447"/>
                  <a:pt x="988" y="1447"/>
                </a:cubicBezTo>
                <a:close/>
                <a:moveTo>
                  <a:pt x="984" y="1450"/>
                </a:moveTo>
                <a:cubicBezTo>
                  <a:pt x="986" y="1449"/>
                  <a:pt x="985" y="1450"/>
                  <a:pt x="986" y="1449"/>
                </a:cubicBezTo>
                <a:cubicBezTo>
                  <a:pt x="986" y="1449"/>
                  <a:pt x="986" y="1449"/>
                  <a:pt x="986" y="1449"/>
                </a:cubicBezTo>
                <a:cubicBezTo>
                  <a:pt x="986" y="1448"/>
                  <a:pt x="986" y="1448"/>
                  <a:pt x="986" y="1448"/>
                </a:cubicBezTo>
                <a:cubicBezTo>
                  <a:pt x="986" y="1448"/>
                  <a:pt x="985" y="1448"/>
                  <a:pt x="984" y="1449"/>
                </a:cubicBezTo>
                <a:lnTo>
                  <a:pt x="984" y="1450"/>
                </a:lnTo>
                <a:close/>
                <a:moveTo>
                  <a:pt x="2955" y="1517"/>
                </a:moveTo>
                <a:cubicBezTo>
                  <a:pt x="2950" y="1517"/>
                  <a:pt x="2950" y="1520"/>
                  <a:pt x="2946" y="1521"/>
                </a:cubicBezTo>
                <a:cubicBezTo>
                  <a:pt x="2946" y="1522"/>
                  <a:pt x="2946" y="1522"/>
                  <a:pt x="2946" y="1522"/>
                </a:cubicBezTo>
                <a:cubicBezTo>
                  <a:pt x="2945" y="1522"/>
                  <a:pt x="2945" y="1522"/>
                  <a:pt x="2945" y="1522"/>
                </a:cubicBezTo>
                <a:cubicBezTo>
                  <a:pt x="2945" y="1521"/>
                  <a:pt x="2945" y="1521"/>
                  <a:pt x="2945" y="1521"/>
                </a:cubicBezTo>
                <a:cubicBezTo>
                  <a:pt x="2944" y="1521"/>
                  <a:pt x="2944" y="1521"/>
                  <a:pt x="2944" y="1521"/>
                </a:cubicBezTo>
                <a:cubicBezTo>
                  <a:pt x="2944" y="1520"/>
                  <a:pt x="2944" y="1520"/>
                  <a:pt x="2944" y="1520"/>
                </a:cubicBezTo>
                <a:cubicBezTo>
                  <a:pt x="2943" y="1520"/>
                  <a:pt x="2943" y="1520"/>
                  <a:pt x="2943" y="1520"/>
                </a:cubicBezTo>
                <a:cubicBezTo>
                  <a:pt x="2943" y="1520"/>
                  <a:pt x="2943" y="1520"/>
                  <a:pt x="2943" y="1520"/>
                </a:cubicBezTo>
                <a:cubicBezTo>
                  <a:pt x="2941" y="1519"/>
                  <a:pt x="2940" y="1519"/>
                  <a:pt x="2939" y="1519"/>
                </a:cubicBezTo>
                <a:cubicBezTo>
                  <a:pt x="2939" y="1518"/>
                  <a:pt x="2939" y="1518"/>
                  <a:pt x="2939" y="1518"/>
                </a:cubicBezTo>
                <a:cubicBezTo>
                  <a:pt x="2938" y="1518"/>
                  <a:pt x="2937" y="1517"/>
                  <a:pt x="2936" y="1516"/>
                </a:cubicBezTo>
                <a:cubicBezTo>
                  <a:pt x="2936" y="1512"/>
                  <a:pt x="2936" y="1512"/>
                  <a:pt x="2936" y="1512"/>
                </a:cubicBezTo>
                <a:cubicBezTo>
                  <a:pt x="2935" y="1512"/>
                  <a:pt x="2935" y="1512"/>
                  <a:pt x="2935" y="1512"/>
                </a:cubicBezTo>
                <a:cubicBezTo>
                  <a:pt x="2935" y="1511"/>
                  <a:pt x="2936" y="1511"/>
                  <a:pt x="2936" y="1511"/>
                </a:cubicBezTo>
                <a:cubicBezTo>
                  <a:pt x="2936" y="1510"/>
                  <a:pt x="2936" y="1508"/>
                  <a:pt x="2935" y="1507"/>
                </a:cubicBezTo>
                <a:cubicBezTo>
                  <a:pt x="2934" y="1507"/>
                  <a:pt x="2934" y="1508"/>
                  <a:pt x="2933" y="1508"/>
                </a:cubicBezTo>
                <a:cubicBezTo>
                  <a:pt x="2933" y="1507"/>
                  <a:pt x="2933" y="1505"/>
                  <a:pt x="2933" y="1505"/>
                </a:cubicBezTo>
                <a:cubicBezTo>
                  <a:pt x="2933" y="1505"/>
                  <a:pt x="2933" y="1505"/>
                  <a:pt x="2933" y="1505"/>
                </a:cubicBezTo>
                <a:cubicBezTo>
                  <a:pt x="2933" y="1503"/>
                  <a:pt x="2933" y="1503"/>
                  <a:pt x="2933" y="1503"/>
                </a:cubicBezTo>
                <a:cubicBezTo>
                  <a:pt x="2931" y="1503"/>
                  <a:pt x="2931" y="1503"/>
                  <a:pt x="2931" y="1503"/>
                </a:cubicBezTo>
                <a:cubicBezTo>
                  <a:pt x="2931" y="1507"/>
                  <a:pt x="2931" y="1507"/>
                  <a:pt x="2931" y="1507"/>
                </a:cubicBezTo>
                <a:cubicBezTo>
                  <a:pt x="2931" y="1507"/>
                  <a:pt x="2931" y="1507"/>
                  <a:pt x="2931" y="1507"/>
                </a:cubicBezTo>
                <a:cubicBezTo>
                  <a:pt x="2931" y="1511"/>
                  <a:pt x="2931" y="1511"/>
                  <a:pt x="2931" y="1511"/>
                </a:cubicBezTo>
                <a:cubicBezTo>
                  <a:pt x="2930" y="1511"/>
                  <a:pt x="2930" y="1511"/>
                  <a:pt x="2930" y="1511"/>
                </a:cubicBezTo>
                <a:cubicBezTo>
                  <a:pt x="2930" y="1510"/>
                  <a:pt x="2929" y="1509"/>
                  <a:pt x="2929" y="1508"/>
                </a:cubicBezTo>
                <a:cubicBezTo>
                  <a:pt x="2927" y="1508"/>
                  <a:pt x="2927" y="1508"/>
                  <a:pt x="2927" y="1508"/>
                </a:cubicBezTo>
                <a:cubicBezTo>
                  <a:pt x="2927" y="1508"/>
                  <a:pt x="2927" y="1508"/>
                  <a:pt x="2927" y="1508"/>
                </a:cubicBezTo>
                <a:cubicBezTo>
                  <a:pt x="2926" y="1508"/>
                  <a:pt x="2926" y="1508"/>
                  <a:pt x="2926" y="1508"/>
                </a:cubicBezTo>
                <a:cubicBezTo>
                  <a:pt x="2926" y="1506"/>
                  <a:pt x="2926" y="1503"/>
                  <a:pt x="2925" y="1501"/>
                </a:cubicBezTo>
                <a:cubicBezTo>
                  <a:pt x="2926" y="1501"/>
                  <a:pt x="2926" y="1501"/>
                  <a:pt x="2926" y="1500"/>
                </a:cubicBezTo>
                <a:cubicBezTo>
                  <a:pt x="2925" y="1500"/>
                  <a:pt x="2925" y="1500"/>
                  <a:pt x="2925" y="1500"/>
                </a:cubicBezTo>
                <a:cubicBezTo>
                  <a:pt x="2925" y="1499"/>
                  <a:pt x="2925" y="1499"/>
                  <a:pt x="2925" y="1499"/>
                </a:cubicBezTo>
                <a:cubicBezTo>
                  <a:pt x="2925" y="1498"/>
                  <a:pt x="2925" y="1498"/>
                  <a:pt x="2924" y="1498"/>
                </a:cubicBezTo>
                <a:cubicBezTo>
                  <a:pt x="2924" y="1496"/>
                  <a:pt x="2924" y="1494"/>
                  <a:pt x="2924" y="1493"/>
                </a:cubicBezTo>
                <a:cubicBezTo>
                  <a:pt x="2925" y="1493"/>
                  <a:pt x="2925" y="1493"/>
                  <a:pt x="2925" y="1493"/>
                </a:cubicBezTo>
                <a:cubicBezTo>
                  <a:pt x="2925" y="1492"/>
                  <a:pt x="2924" y="1490"/>
                  <a:pt x="2924" y="1489"/>
                </a:cubicBezTo>
                <a:cubicBezTo>
                  <a:pt x="2923" y="1489"/>
                  <a:pt x="2922" y="1489"/>
                  <a:pt x="2921" y="1489"/>
                </a:cubicBezTo>
                <a:cubicBezTo>
                  <a:pt x="2921" y="1487"/>
                  <a:pt x="2921" y="1487"/>
                  <a:pt x="2921" y="1487"/>
                </a:cubicBezTo>
                <a:cubicBezTo>
                  <a:pt x="2920" y="1486"/>
                  <a:pt x="2920" y="1486"/>
                  <a:pt x="2919" y="1485"/>
                </a:cubicBezTo>
                <a:cubicBezTo>
                  <a:pt x="2919" y="1485"/>
                  <a:pt x="2918" y="1484"/>
                  <a:pt x="2918" y="1483"/>
                </a:cubicBezTo>
                <a:cubicBezTo>
                  <a:pt x="2916" y="1483"/>
                  <a:pt x="2916" y="1483"/>
                  <a:pt x="2916" y="1483"/>
                </a:cubicBezTo>
                <a:cubicBezTo>
                  <a:pt x="2915" y="1482"/>
                  <a:pt x="2915" y="1482"/>
                  <a:pt x="2914" y="1481"/>
                </a:cubicBezTo>
                <a:cubicBezTo>
                  <a:pt x="2914" y="1483"/>
                  <a:pt x="2914" y="1483"/>
                  <a:pt x="2914" y="1483"/>
                </a:cubicBezTo>
                <a:cubicBezTo>
                  <a:pt x="2912" y="1483"/>
                  <a:pt x="2913" y="1483"/>
                  <a:pt x="2912" y="1482"/>
                </a:cubicBezTo>
                <a:cubicBezTo>
                  <a:pt x="2911" y="1482"/>
                  <a:pt x="2911" y="1482"/>
                  <a:pt x="2911" y="1482"/>
                </a:cubicBezTo>
                <a:cubicBezTo>
                  <a:pt x="2911" y="1481"/>
                  <a:pt x="2911" y="1481"/>
                  <a:pt x="2911" y="1481"/>
                </a:cubicBezTo>
                <a:cubicBezTo>
                  <a:pt x="2911" y="1481"/>
                  <a:pt x="2910" y="1480"/>
                  <a:pt x="2910" y="1480"/>
                </a:cubicBezTo>
                <a:cubicBezTo>
                  <a:pt x="2909" y="1479"/>
                  <a:pt x="2909" y="1479"/>
                  <a:pt x="2909" y="1478"/>
                </a:cubicBezTo>
                <a:cubicBezTo>
                  <a:pt x="2908" y="1478"/>
                  <a:pt x="2908" y="1478"/>
                  <a:pt x="2908" y="1478"/>
                </a:cubicBezTo>
                <a:cubicBezTo>
                  <a:pt x="2909" y="1477"/>
                  <a:pt x="2909" y="1477"/>
                  <a:pt x="2909" y="1476"/>
                </a:cubicBezTo>
                <a:cubicBezTo>
                  <a:pt x="2907" y="1476"/>
                  <a:pt x="2907" y="1476"/>
                  <a:pt x="2906" y="1477"/>
                </a:cubicBezTo>
                <a:cubicBezTo>
                  <a:pt x="2906" y="1478"/>
                  <a:pt x="2906" y="1478"/>
                  <a:pt x="2906" y="1478"/>
                </a:cubicBezTo>
                <a:cubicBezTo>
                  <a:pt x="2907" y="1479"/>
                  <a:pt x="2907" y="1480"/>
                  <a:pt x="2908" y="1481"/>
                </a:cubicBezTo>
                <a:cubicBezTo>
                  <a:pt x="2909" y="1482"/>
                  <a:pt x="2909" y="1482"/>
                  <a:pt x="2910" y="1482"/>
                </a:cubicBezTo>
                <a:cubicBezTo>
                  <a:pt x="2910" y="1483"/>
                  <a:pt x="2910" y="1483"/>
                  <a:pt x="2910" y="1483"/>
                </a:cubicBezTo>
                <a:cubicBezTo>
                  <a:pt x="2910" y="1484"/>
                  <a:pt x="2911" y="1484"/>
                  <a:pt x="2911" y="1484"/>
                </a:cubicBezTo>
                <a:cubicBezTo>
                  <a:pt x="2911" y="1486"/>
                  <a:pt x="2911" y="1486"/>
                  <a:pt x="2911" y="1486"/>
                </a:cubicBezTo>
                <a:cubicBezTo>
                  <a:pt x="2912" y="1486"/>
                  <a:pt x="2912" y="1486"/>
                  <a:pt x="2912" y="1486"/>
                </a:cubicBezTo>
                <a:cubicBezTo>
                  <a:pt x="2912" y="1487"/>
                  <a:pt x="2912" y="1488"/>
                  <a:pt x="2912" y="1489"/>
                </a:cubicBezTo>
                <a:cubicBezTo>
                  <a:pt x="2913" y="1489"/>
                  <a:pt x="2913" y="1489"/>
                  <a:pt x="2913" y="1489"/>
                </a:cubicBezTo>
                <a:cubicBezTo>
                  <a:pt x="2913" y="1490"/>
                  <a:pt x="2913" y="1490"/>
                  <a:pt x="2914" y="1491"/>
                </a:cubicBezTo>
                <a:cubicBezTo>
                  <a:pt x="2914" y="1492"/>
                  <a:pt x="2915" y="1492"/>
                  <a:pt x="2915" y="1492"/>
                </a:cubicBezTo>
                <a:cubicBezTo>
                  <a:pt x="2915" y="1493"/>
                  <a:pt x="2915" y="1493"/>
                  <a:pt x="2915" y="1493"/>
                </a:cubicBezTo>
                <a:cubicBezTo>
                  <a:pt x="2916" y="1493"/>
                  <a:pt x="2916" y="1493"/>
                  <a:pt x="2916" y="1493"/>
                </a:cubicBezTo>
                <a:cubicBezTo>
                  <a:pt x="2916" y="1495"/>
                  <a:pt x="2916" y="1495"/>
                  <a:pt x="2916" y="1495"/>
                </a:cubicBezTo>
                <a:cubicBezTo>
                  <a:pt x="2916" y="1495"/>
                  <a:pt x="2917" y="1495"/>
                  <a:pt x="2917" y="1495"/>
                </a:cubicBezTo>
                <a:cubicBezTo>
                  <a:pt x="2919" y="1498"/>
                  <a:pt x="2918" y="1499"/>
                  <a:pt x="2922" y="1500"/>
                </a:cubicBezTo>
                <a:cubicBezTo>
                  <a:pt x="2922" y="1501"/>
                  <a:pt x="2922" y="1502"/>
                  <a:pt x="2922" y="1503"/>
                </a:cubicBezTo>
                <a:cubicBezTo>
                  <a:pt x="2921" y="1503"/>
                  <a:pt x="2921" y="1503"/>
                  <a:pt x="2921" y="1503"/>
                </a:cubicBezTo>
                <a:cubicBezTo>
                  <a:pt x="2921" y="1505"/>
                  <a:pt x="2921" y="1507"/>
                  <a:pt x="2922" y="1508"/>
                </a:cubicBezTo>
                <a:cubicBezTo>
                  <a:pt x="2923" y="1509"/>
                  <a:pt x="2924" y="1509"/>
                  <a:pt x="2925" y="1509"/>
                </a:cubicBezTo>
                <a:cubicBezTo>
                  <a:pt x="2925" y="1509"/>
                  <a:pt x="2924" y="1510"/>
                  <a:pt x="2924" y="1510"/>
                </a:cubicBezTo>
                <a:cubicBezTo>
                  <a:pt x="2922" y="1514"/>
                  <a:pt x="2926" y="1516"/>
                  <a:pt x="2925" y="1520"/>
                </a:cubicBezTo>
                <a:cubicBezTo>
                  <a:pt x="2924" y="1520"/>
                  <a:pt x="2924" y="1520"/>
                  <a:pt x="2924" y="1520"/>
                </a:cubicBezTo>
                <a:cubicBezTo>
                  <a:pt x="2924" y="1524"/>
                  <a:pt x="2924" y="1524"/>
                  <a:pt x="2924" y="1524"/>
                </a:cubicBezTo>
                <a:cubicBezTo>
                  <a:pt x="2924" y="1524"/>
                  <a:pt x="2924" y="1524"/>
                  <a:pt x="2924" y="1524"/>
                </a:cubicBezTo>
                <a:cubicBezTo>
                  <a:pt x="2924" y="1525"/>
                  <a:pt x="2924" y="1525"/>
                  <a:pt x="2924" y="1525"/>
                </a:cubicBezTo>
                <a:cubicBezTo>
                  <a:pt x="2923" y="1525"/>
                  <a:pt x="2923" y="1525"/>
                  <a:pt x="2922" y="1525"/>
                </a:cubicBezTo>
                <a:cubicBezTo>
                  <a:pt x="2922" y="1527"/>
                  <a:pt x="2922" y="1527"/>
                  <a:pt x="2922" y="1527"/>
                </a:cubicBezTo>
                <a:cubicBezTo>
                  <a:pt x="2922" y="1527"/>
                  <a:pt x="2922" y="1527"/>
                  <a:pt x="2922" y="1527"/>
                </a:cubicBezTo>
                <a:cubicBezTo>
                  <a:pt x="2922" y="1529"/>
                  <a:pt x="2922" y="1529"/>
                  <a:pt x="2922" y="1529"/>
                </a:cubicBezTo>
                <a:cubicBezTo>
                  <a:pt x="2921" y="1529"/>
                  <a:pt x="2921" y="1529"/>
                  <a:pt x="2921" y="1529"/>
                </a:cubicBezTo>
                <a:cubicBezTo>
                  <a:pt x="2921" y="1530"/>
                  <a:pt x="2920" y="1531"/>
                  <a:pt x="2920" y="1531"/>
                </a:cubicBezTo>
                <a:cubicBezTo>
                  <a:pt x="2918" y="1531"/>
                  <a:pt x="2917" y="1532"/>
                  <a:pt x="2916" y="1532"/>
                </a:cubicBezTo>
                <a:cubicBezTo>
                  <a:pt x="2915" y="1533"/>
                  <a:pt x="2916" y="1533"/>
                  <a:pt x="2915" y="1533"/>
                </a:cubicBezTo>
                <a:cubicBezTo>
                  <a:pt x="2915" y="1538"/>
                  <a:pt x="2919" y="1537"/>
                  <a:pt x="2922" y="1539"/>
                </a:cubicBezTo>
                <a:cubicBezTo>
                  <a:pt x="2922" y="1540"/>
                  <a:pt x="2922" y="1540"/>
                  <a:pt x="2922" y="1540"/>
                </a:cubicBezTo>
                <a:cubicBezTo>
                  <a:pt x="2923" y="1541"/>
                  <a:pt x="2924" y="1542"/>
                  <a:pt x="2925" y="1542"/>
                </a:cubicBezTo>
                <a:cubicBezTo>
                  <a:pt x="2926" y="1544"/>
                  <a:pt x="2929" y="1547"/>
                  <a:pt x="2927" y="1551"/>
                </a:cubicBezTo>
                <a:cubicBezTo>
                  <a:pt x="2927" y="1551"/>
                  <a:pt x="2927" y="1551"/>
                  <a:pt x="2927" y="1551"/>
                </a:cubicBezTo>
                <a:cubicBezTo>
                  <a:pt x="2927" y="1552"/>
                  <a:pt x="2926" y="1553"/>
                  <a:pt x="2926" y="1554"/>
                </a:cubicBezTo>
                <a:cubicBezTo>
                  <a:pt x="2925" y="1554"/>
                  <a:pt x="2925" y="1554"/>
                  <a:pt x="2925" y="1554"/>
                </a:cubicBezTo>
                <a:cubicBezTo>
                  <a:pt x="2925" y="1556"/>
                  <a:pt x="2924" y="1556"/>
                  <a:pt x="2924" y="1558"/>
                </a:cubicBezTo>
                <a:cubicBezTo>
                  <a:pt x="2926" y="1558"/>
                  <a:pt x="2926" y="1559"/>
                  <a:pt x="2926" y="1559"/>
                </a:cubicBezTo>
                <a:cubicBezTo>
                  <a:pt x="2928" y="1559"/>
                  <a:pt x="2928" y="1559"/>
                  <a:pt x="2928" y="1559"/>
                </a:cubicBezTo>
                <a:cubicBezTo>
                  <a:pt x="2930" y="1559"/>
                  <a:pt x="2931" y="1560"/>
                  <a:pt x="2931" y="1562"/>
                </a:cubicBezTo>
                <a:cubicBezTo>
                  <a:pt x="2933" y="1562"/>
                  <a:pt x="2933" y="1562"/>
                  <a:pt x="2933" y="1562"/>
                </a:cubicBezTo>
                <a:cubicBezTo>
                  <a:pt x="2934" y="1560"/>
                  <a:pt x="2936" y="1559"/>
                  <a:pt x="2937" y="1558"/>
                </a:cubicBezTo>
                <a:cubicBezTo>
                  <a:pt x="2937" y="1556"/>
                  <a:pt x="2937" y="1556"/>
                  <a:pt x="2937" y="1556"/>
                </a:cubicBezTo>
                <a:cubicBezTo>
                  <a:pt x="2937" y="1556"/>
                  <a:pt x="2937" y="1556"/>
                  <a:pt x="2937" y="1556"/>
                </a:cubicBezTo>
                <a:cubicBezTo>
                  <a:pt x="2938" y="1555"/>
                  <a:pt x="2938" y="1554"/>
                  <a:pt x="2938" y="1553"/>
                </a:cubicBezTo>
                <a:cubicBezTo>
                  <a:pt x="2939" y="1553"/>
                  <a:pt x="2939" y="1553"/>
                  <a:pt x="2939" y="1553"/>
                </a:cubicBezTo>
                <a:cubicBezTo>
                  <a:pt x="2939" y="1550"/>
                  <a:pt x="2939" y="1550"/>
                  <a:pt x="2939" y="1550"/>
                </a:cubicBezTo>
                <a:cubicBezTo>
                  <a:pt x="2940" y="1549"/>
                  <a:pt x="2942" y="1548"/>
                  <a:pt x="2944" y="1547"/>
                </a:cubicBezTo>
                <a:cubicBezTo>
                  <a:pt x="2944" y="1542"/>
                  <a:pt x="2944" y="1542"/>
                  <a:pt x="2944" y="1542"/>
                </a:cubicBezTo>
                <a:cubicBezTo>
                  <a:pt x="2944" y="1542"/>
                  <a:pt x="2945" y="1541"/>
                  <a:pt x="2945" y="1541"/>
                </a:cubicBezTo>
                <a:cubicBezTo>
                  <a:pt x="2946" y="1541"/>
                  <a:pt x="2946" y="1541"/>
                  <a:pt x="2946" y="1541"/>
                </a:cubicBezTo>
                <a:cubicBezTo>
                  <a:pt x="2945" y="1540"/>
                  <a:pt x="2945" y="1539"/>
                  <a:pt x="2944" y="1539"/>
                </a:cubicBezTo>
                <a:cubicBezTo>
                  <a:pt x="2945" y="1536"/>
                  <a:pt x="2948" y="1536"/>
                  <a:pt x="2949" y="1533"/>
                </a:cubicBezTo>
                <a:cubicBezTo>
                  <a:pt x="2950" y="1534"/>
                  <a:pt x="2951" y="1534"/>
                  <a:pt x="2952" y="1534"/>
                </a:cubicBezTo>
                <a:cubicBezTo>
                  <a:pt x="2952" y="1535"/>
                  <a:pt x="2952" y="1535"/>
                  <a:pt x="2952" y="1535"/>
                </a:cubicBezTo>
                <a:cubicBezTo>
                  <a:pt x="2953" y="1535"/>
                  <a:pt x="2953" y="1535"/>
                  <a:pt x="2953" y="1535"/>
                </a:cubicBezTo>
                <a:cubicBezTo>
                  <a:pt x="2953" y="1534"/>
                  <a:pt x="2952" y="1532"/>
                  <a:pt x="2952" y="1531"/>
                </a:cubicBezTo>
                <a:cubicBezTo>
                  <a:pt x="2952" y="1530"/>
                  <a:pt x="2953" y="1530"/>
                  <a:pt x="2954" y="1529"/>
                </a:cubicBezTo>
                <a:cubicBezTo>
                  <a:pt x="2954" y="1528"/>
                  <a:pt x="2954" y="1528"/>
                  <a:pt x="2954" y="1528"/>
                </a:cubicBezTo>
                <a:cubicBezTo>
                  <a:pt x="2954" y="1528"/>
                  <a:pt x="2954" y="1528"/>
                  <a:pt x="2954" y="1528"/>
                </a:cubicBezTo>
                <a:cubicBezTo>
                  <a:pt x="2954" y="1527"/>
                  <a:pt x="2954" y="1527"/>
                  <a:pt x="2954" y="1527"/>
                </a:cubicBezTo>
                <a:cubicBezTo>
                  <a:pt x="2955" y="1527"/>
                  <a:pt x="2955" y="1527"/>
                  <a:pt x="2955" y="1527"/>
                </a:cubicBezTo>
                <a:cubicBezTo>
                  <a:pt x="2955" y="1525"/>
                  <a:pt x="2955" y="1525"/>
                  <a:pt x="2955" y="1525"/>
                </a:cubicBezTo>
                <a:cubicBezTo>
                  <a:pt x="2956" y="1525"/>
                  <a:pt x="2956" y="1525"/>
                  <a:pt x="2956" y="1525"/>
                </a:cubicBezTo>
                <a:cubicBezTo>
                  <a:pt x="2956" y="1524"/>
                  <a:pt x="2956" y="1524"/>
                  <a:pt x="2956" y="1524"/>
                </a:cubicBezTo>
                <a:cubicBezTo>
                  <a:pt x="2956" y="1523"/>
                  <a:pt x="2957" y="1523"/>
                  <a:pt x="2957" y="1523"/>
                </a:cubicBezTo>
                <a:cubicBezTo>
                  <a:pt x="2957" y="1521"/>
                  <a:pt x="2957" y="1521"/>
                  <a:pt x="2957" y="1521"/>
                </a:cubicBezTo>
                <a:cubicBezTo>
                  <a:pt x="2958" y="1521"/>
                  <a:pt x="2958" y="1521"/>
                  <a:pt x="2958" y="1521"/>
                </a:cubicBezTo>
                <a:cubicBezTo>
                  <a:pt x="2958" y="1520"/>
                  <a:pt x="2957" y="1519"/>
                  <a:pt x="2956" y="1518"/>
                </a:cubicBezTo>
                <a:cubicBezTo>
                  <a:pt x="2955" y="1517"/>
                  <a:pt x="2956" y="1518"/>
                  <a:pt x="2955" y="1517"/>
                </a:cubicBezTo>
                <a:close/>
                <a:moveTo>
                  <a:pt x="2605" y="1487"/>
                </a:moveTo>
                <a:cubicBezTo>
                  <a:pt x="2604" y="1488"/>
                  <a:pt x="2602" y="1488"/>
                  <a:pt x="2601" y="1488"/>
                </a:cubicBezTo>
                <a:cubicBezTo>
                  <a:pt x="2600" y="1489"/>
                  <a:pt x="2600" y="1490"/>
                  <a:pt x="2600" y="1491"/>
                </a:cubicBezTo>
                <a:cubicBezTo>
                  <a:pt x="2603" y="1491"/>
                  <a:pt x="2605" y="1491"/>
                  <a:pt x="2608" y="1491"/>
                </a:cubicBezTo>
                <a:cubicBezTo>
                  <a:pt x="2608" y="1489"/>
                  <a:pt x="2608" y="1489"/>
                  <a:pt x="2608" y="1489"/>
                </a:cubicBezTo>
                <a:cubicBezTo>
                  <a:pt x="2607" y="1488"/>
                  <a:pt x="2606" y="1488"/>
                  <a:pt x="2605" y="1488"/>
                </a:cubicBezTo>
                <a:lnTo>
                  <a:pt x="2605" y="1487"/>
                </a:lnTo>
                <a:close/>
                <a:moveTo>
                  <a:pt x="2933" y="1501"/>
                </a:moveTo>
                <a:cubicBezTo>
                  <a:pt x="2933" y="1499"/>
                  <a:pt x="2933" y="1499"/>
                  <a:pt x="2933" y="1499"/>
                </a:cubicBezTo>
                <a:cubicBezTo>
                  <a:pt x="2932" y="1500"/>
                  <a:pt x="2933" y="1499"/>
                  <a:pt x="2932" y="1500"/>
                </a:cubicBezTo>
                <a:cubicBezTo>
                  <a:pt x="2933" y="1500"/>
                  <a:pt x="2933" y="1500"/>
                  <a:pt x="2933" y="1500"/>
                </a:cubicBezTo>
                <a:cubicBezTo>
                  <a:pt x="2933" y="1501"/>
                  <a:pt x="2933" y="1501"/>
                  <a:pt x="2933" y="1501"/>
                </a:cubicBezTo>
                <a:close/>
                <a:moveTo>
                  <a:pt x="2655" y="1541"/>
                </a:moveTo>
                <a:cubicBezTo>
                  <a:pt x="2657" y="1541"/>
                  <a:pt x="2657" y="1541"/>
                  <a:pt x="2657" y="1541"/>
                </a:cubicBezTo>
                <a:cubicBezTo>
                  <a:pt x="2657" y="1539"/>
                  <a:pt x="2657" y="1538"/>
                  <a:pt x="2657" y="1536"/>
                </a:cubicBezTo>
                <a:cubicBezTo>
                  <a:pt x="2656" y="1536"/>
                  <a:pt x="2656" y="1536"/>
                  <a:pt x="2656" y="1536"/>
                </a:cubicBezTo>
                <a:cubicBezTo>
                  <a:pt x="2656" y="1538"/>
                  <a:pt x="2655" y="1538"/>
                  <a:pt x="2655" y="1541"/>
                </a:cubicBezTo>
                <a:close/>
                <a:moveTo>
                  <a:pt x="2691" y="1538"/>
                </a:moveTo>
                <a:cubicBezTo>
                  <a:pt x="2691" y="1539"/>
                  <a:pt x="2691" y="1539"/>
                  <a:pt x="2691" y="1539"/>
                </a:cubicBezTo>
                <a:cubicBezTo>
                  <a:pt x="2691" y="1539"/>
                  <a:pt x="2691" y="1539"/>
                  <a:pt x="2691" y="1539"/>
                </a:cubicBezTo>
                <a:cubicBezTo>
                  <a:pt x="2691" y="1539"/>
                  <a:pt x="2690" y="1540"/>
                  <a:pt x="2690" y="1541"/>
                </a:cubicBezTo>
                <a:cubicBezTo>
                  <a:pt x="2691" y="1541"/>
                  <a:pt x="2691" y="1541"/>
                  <a:pt x="2691" y="1541"/>
                </a:cubicBezTo>
                <a:cubicBezTo>
                  <a:pt x="2692" y="1542"/>
                  <a:pt x="2692" y="1543"/>
                  <a:pt x="2692" y="1544"/>
                </a:cubicBezTo>
                <a:cubicBezTo>
                  <a:pt x="2693" y="1544"/>
                  <a:pt x="2693" y="1544"/>
                  <a:pt x="2694" y="1545"/>
                </a:cubicBezTo>
                <a:cubicBezTo>
                  <a:pt x="2694" y="1544"/>
                  <a:pt x="2694" y="1544"/>
                  <a:pt x="2695" y="1543"/>
                </a:cubicBezTo>
                <a:cubicBezTo>
                  <a:pt x="2695" y="1543"/>
                  <a:pt x="2695" y="1543"/>
                  <a:pt x="2695" y="1543"/>
                </a:cubicBezTo>
                <a:cubicBezTo>
                  <a:pt x="2695" y="1542"/>
                  <a:pt x="2695" y="1542"/>
                  <a:pt x="2695" y="1540"/>
                </a:cubicBezTo>
                <a:cubicBezTo>
                  <a:pt x="2693" y="1539"/>
                  <a:pt x="2693" y="1539"/>
                  <a:pt x="2691" y="1538"/>
                </a:cubicBezTo>
                <a:close/>
                <a:moveTo>
                  <a:pt x="2692" y="1549"/>
                </a:moveTo>
                <a:cubicBezTo>
                  <a:pt x="2691" y="1549"/>
                  <a:pt x="2691" y="1549"/>
                  <a:pt x="2691" y="1549"/>
                </a:cubicBezTo>
                <a:cubicBezTo>
                  <a:pt x="2691" y="1550"/>
                  <a:pt x="2691" y="1550"/>
                  <a:pt x="2690" y="1551"/>
                </a:cubicBezTo>
                <a:cubicBezTo>
                  <a:pt x="2689" y="1551"/>
                  <a:pt x="2689" y="1551"/>
                  <a:pt x="2689" y="1551"/>
                </a:cubicBezTo>
                <a:cubicBezTo>
                  <a:pt x="2688" y="1552"/>
                  <a:pt x="2686" y="1553"/>
                  <a:pt x="2685" y="1554"/>
                </a:cubicBezTo>
                <a:cubicBezTo>
                  <a:pt x="2684" y="1554"/>
                  <a:pt x="2681" y="1555"/>
                  <a:pt x="2679" y="1554"/>
                </a:cubicBezTo>
                <a:cubicBezTo>
                  <a:pt x="2679" y="1553"/>
                  <a:pt x="2679" y="1553"/>
                  <a:pt x="2679" y="1553"/>
                </a:cubicBezTo>
                <a:cubicBezTo>
                  <a:pt x="2677" y="1553"/>
                  <a:pt x="2677" y="1553"/>
                  <a:pt x="2677" y="1553"/>
                </a:cubicBezTo>
                <a:cubicBezTo>
                  <a:pt x="2677" y="1552"/>
                  <a:pt x="2677" y="1552"/>
                  <a:pt x="2677" y="1552"/>
                </a:cubicBezTo>
                <a:cubicBezTo>
                  <a:pt x="2676" y="1552"/>
                  <a:pt x="2676" y="1552"/>
                  <a:pt x="2676" y="1552"/>
                </a:cubicBezTo>
                <a:cubicBezTo>
                  <a:pt x="2675" y="1552"/>
                  <a:pt x="2675" y="1552"/>
                  <a:pt x="2675" y="1551"/>
                </a:cubicBezTo>
                <a:cubicBezTo>
                  <a:pt x="2674" y="1551"/>
                  <a:pt x="2672" y="1551"/>
                  <a:pt x="2671" y="1550"/>
                </a:cubicBezTo>
                <a:cubicBezTo>
                  <a:pt x="2671" y="1550"/>
                  <a:pt x="2671" y="1550"/>
                  <a:pt x="2671" y="1550"/>
                </a:cubicBezTo>
                <a:cubicBezTo>
                  <a:pt x="2670" y="1550"/>
                  <a:pt x="2670" y="1550"/>
                  <a:pt x="2670" y="1550"/>
                </a:cubicBezTo>
                <a:cubicBezTo>
                  <a:pt x="2670" y="1549"/>
                  <a:pt x="2670" y="1549"/>
                  <a:pt x="2670" y="1549"/>
                </a:cubicBezTo>
                <a:cubicBezTo>
                  <a:pt x="2667" y="1548"/>
                  <a:pt x="2667" y="1551"/>
                  <a:pt x="2665" y="1548"/>
                </a:cubicBezTo>
                <a:cubicBezTo>
                  <a:pt x="2664" y="1548"/>
                  <a:pt x="2663" y="1548"/>
                  <a:pt x="2662" y="1549"/>
                </a:cubicBezTo>
                <a:cubicBezTo>
                  <a:pt x="2663" y="1551"/>
                  <a:pt x="2663" y="1553"/>
                  <a:pt x="2663" y="1556"/>
                </a:cubicBezTo>
                <a:cubicBezTo>
                  <a:pt x="2664" y="1556"/>
                  <a:pt x="2665" y="1557"/>
                  <a:pt x="2666" y="1558"/>
                </a:cubicBezTo>
                <a:cubicBezTo>
                  <a:pt x="2666" y="1559"/>
                  <a:pt x="2666" y="1559"/>
                  <a:pt x="2666" y="1559"/>
                </a:cubicBezTo>
                <a:cubicBezTo>
                  <a:pt x="2666" y="1559"/>
                  <a:pt x="2666" y="1559"/>
                  <a:pt x="2666" y="1559"/>
                </a:cubicBezTo>
                <a:cubicBezTo>
                  <a:pt x="2666" y="1561"/>
                  <a:pt x="2666" y="1561"/>
                  <a:pt x="2666" y="1561"/>
                </a:cubicBezTo>
                <a:cubicBezTo>
                  <a:pt x="2667" y="1561"/>
                  <a:pt x="2668" y="1562"/>
                  <a:pt x="2668" y="1562"/>
                </a:cubicBezTo>
                <a:cubicBezTo>
                  <a:pt x="2668" y="1564"/>
                  <a:pt x="2668" y="1564"/>
                  <a:pt x="2668" y="1564"/>
                </a:cubicBezTo>
                <a:cubicBezTo>
                  <a:pt x="2669" y="1566"/>
                  <a:pt x="2671" y="1566"/>
                  <a:pt x="2672" y="1567"/>
                </a:cubicBezTo>
                <a:cubicBezTo>
                  <a:pt x="2672" y="1568"/>
                  <a:pt x="2672" y="1568"/>
                  <a:pt x="2672" y="1568"/>
                </a:cubicBezTo>
                <a:cubicBezTo>
                  <a:pt x="2670" y="1568"/>
                  <a:pt x="2670" y="1568"/>
                  <a:pt x="2670" y="1568"/>
                </a:cubicBezTo>
                <a:cubicBezTo>
                  <a:pt x="2670" y="1572"/>
                  <a:pt x="2670" y="1572"/>
                  <a:pt x="2670" y="1572"/>
                </a:cubicBezTo>
                <a:cubicBezTo>
                  <a:pt x="2670" y="1572"/>
                  <a:pt x="2671" y="1573"/>
                  <a:pt x="2671" y="1573"/>
                </a:cubicBezTo>
                <a:cubicBezTo>
                  <a:pt x="2671" y="1574"/>
                  <a:pt x="2671" y="1575"/>
                  <a:pt x="2672" y="1575"/>
                </a:cubicBezTo>
                <a:cubicBezTo>
                  <a:pt x="2675" y="1576"/>
                  <a:pt x="2672" y="1576"/>
                  <a:pt x="2674" y="1578"/>
                </a:cubicBezTo>
                <a:cubicBezTo>
                  <a:pt x="2674" y="1578"/>
                  <a:pt x="2674" y="1578"/>
                  <a:pt x="2674" y="1578"/>
                </a:cubicBezTo>
                <a:cubicBezTo>
                  <a:pt x="2674" y="1579"/>
                  <a:pt x="2674" y="1579"/>
                  <a:pt x="2674" y="1579"/>
                </a:cubicBezTo>
                <a:cubicBezTo>
                  <a:pt x="2675" y="1579"/>
                  <a:pt x="2676" y="1579"/>
                  <a:pt x="2677" y="1579"/>
                </a:cubicBezTo>
                <a:cubicBezTo>
                  <a:pt x="2677" y="1580"/>
                  <a:pt x="2677" y="1581"/>
                  <a:pt x="2676" y="1581"/>
                </a:cubicBezTo>
                <a:cubicBezTo>
                  <a:pt x="2676" y="1581"/>
                  <a:pt x="2677" y="1582"/>
                  <a:pt x="2678" y="1583"/>
                </a:cubicBezTo>
                <a:cubicBezTo>
                  <a:pt x="2679" y="1582"/>
                  <a:pt x="2680" y="1582"/>
                  <a:pt x="2681" y="1582"/>
                </a:cubicBezTo>
                <a:cubicBezTo>
                  <a:pt x="2681" y="1582"/>
                  <a:pt x="2681" y="1583"/>
                  <a:pt x="2682" y="1583"/>
                </a:cubicBezTo>
                <a:cubicBezTo>
                  <a:pt x="2684" y="1583"/>
                  <a:pt x="2684" y="1583"/>
                  <a:pt x="2684" y="1583"/>
                </a:cubicBezTo>
                <a:cubicBezTo>
                  <a:pt x="2684" y="1582"/>
                  <a:pt x="2683" y="1583"/>
                  <a:pt x="2684" y="1582"/>
                </a:cubicBezTo>
                <a:cubicBezTo>
                  <a:pt x="2684" y="1581"/>
                  <a:pt x="2684" y="1581"/>
                  <a:pt x="2684" y="1581"/>
                </a:cubicBezTo>
                <a:cubicBezTo>
                  <a:pt x="2685" y="1582"/>
                  <a:pt x="2685" y="1582"/>
                  <a:pt x="2686" y="1582"/>
                </a:cubicBezTo>
                <a:cubicBezTo>
                  <a:pt x="2686" y="1581"/>
                  <a:pt x="2686" y="1581"/>
                  <a:pt x="2686" y="1581"/>
                </a:cubicBezTo>
                <a:cubicBezTo>
                  <a:pt x="2687" y="1581"/>
                  <a:pt x="2687" y="1581"/>
                  <a:pt x="2687" y="1581"/>
                </a:cubicBezTo>
                <a:cubicBezTo>
                  <a:pt x="2687" y="1579"/>
                  <a:pt x="2687" y="1579"/>
                  <a:pt x="2687" y="1579"/>
                </a:cubicBezTo>
                <a:cubicBezTo>
                  <a:pt x="2686" y="1580"/>
                  <a:pt x="2686" y="1580"/>
                  <a:pt x="2685" y="1581"/>
                </a:cubicBezTo>
                <a:cubicBezTo>
                  <a:pt x="2685" y="1581"/>
                  <a:pt x="2685" y="1581"/>
                  <a:pt x="2685" y="1581"/>
                </a:cubicBezTo>
                <a:cubicBezTo>
                  <a:pt x="2685" y="1580"/>
                  <a:pt x="2684" y="1579"/>
                  <a:pt x="2684" y="1577"/>
                </a:cubicBezTo>
                <a:cubicBezTo>
                  <a:pt x="2686" y="1577"/>
                  <a:pt x="2685" y="1577"/>
                  <a:pt x="2687" y="1575"/>
                </a:cubicBezTo>
                <a:cubicBezTo>
                  <a:pt x="2687" y="1575"/>
                  <a:pt x="2687" y="1575"/>
                  <a:pt x="2687" y="1575"/>
                </a:cubicBezTo>
                <a:cubicBezTo>
                  <a:pt x="2687" y="1575"/>
                  <a:pt x="2687" y="1575"/>
                  <a:pt x="2687" y="1575"/>
                </a:cubicBezTo>
                <a:cubicBezTo>
                  <a:pt x="2688" y="1576"/>
                  <a:pt x="2689" y="1577"/>
                  <a:pt x="2689" y="1579"/>
                </a:cubicBezTo>
                <a:cubicBezTo>
                  <a:pt x="2690" y="1579"/>
                  <a:pt x="2690" y="1579"/>
                  <a:pt x="2690" y="1579"/>
                </a:cubicBezTo>
                <a:cubicBezTo>
                  <a:pt x="2691" y="1578"/>
                  <a:pt x="2691" y="1578"/>
                  <a:pt x="2691" y="1577"/>
                </a:cubicBezTo>
                <a:cubicBezTo>
                  <a:pt x="2691" y="1576"/>
                  <a:pt x="2691" y="1575"/>
                  <a:pt x="2691" y="1574"/>
                </a:cubicBezTo>
                <a:cubicBezTo>
                  <a:pt x="2690" y="1574"/>
                  <a:pt x="2690" y="1574"/>
                  <a:pt x="2690" y="1574"/>
                </a:cubicBezTo>
                <a:cubicBezTo>
                  <a:pt x="2690" y="1573"/>
                  <a:pt x="2691" y="1572"/>
                  <a:pt x="2691" y="1570"/>
                </a:cubicBezTo>
                <a:cubicBezTo>
                  <a:pt x="2691" y="1570"/>
                  <a:pt x="2691" y="1570"/>
                  <a:pt x="2691" y="1570"/>
                </a:cubicBezTo>
                <a:cubicBezTo>
                  <a:pt x="2691" y="1566"/>
                  <a:pt x="2691" y="1566"/>
                  <a:pt x="2691" y="1566"/>
                </a:cubicBezTo>
                <a:cubicBezTo>
                  <a:pt x="2692" y="1566"/>
                  <a:pt x="2692" y="1566"/>
                  <a:pt x="2692" y="1566"/>
                </a:cubicBezTo>
                <a:cubicBezTo>
                  <a:pt x="2692" y="1565"/>
                  <a:pt x="2692" y="1565"/>
                  <a:pt x="2692" y="1565"/>
                </a:cubicBezTo>
                <a:cubicBezTo>
                  <a:pt x="2693" y="1564"/>
                  <a:pt x="2693" y="1566"/>
                  <a:pt x="2693" y="1566"/>
                </a:cubicBezTo>
                <a:cubicBezTo>
                  <a:pt x="2693" y="1565"/>
                  <a:pt x="2694" y="1565"/>
                  <a:pt x="2694" y="1565"/>
                </a:cubicBezTo>
                <a:cubicBezTo>
                  <a:pt x="2694" y="1560"/>
                  <a:pt x="2694" y="1552"/>
                  <a:pt x="2692" y="1550"/>
                </a:cubicBezTo>
                <a:lnTo>
                  <a:pt x="2692" y="1549"/>
                </a:lnTo>
                <a:close/>
                <a:moveTo>
                  <a:pt x="2916" y="1557"/>
                </a:moveTo>
                <a:cubicBezTo>
                  <a:pt x="2916" y="1556"/>
                  <a:pt x="2916" y="1556"/>
                  <a:pt x="2916" y="1555"/>
                </a:cubicBezTo>
                <a:cubicBezTo>
                  <a:pt x="2913" y="1555"/>
                  <a:pt x="2914" y="1555"/>
                  <a:pt x="2913" y="1557"/>
                </a:cubicBezTo>
                <a:cubicBezTo>
                  <a:pt x="2911" y="1557"/>
                  <a:pt x="2911" y="1557"/>
                  <a:pt x="2910" y="1556"/>
                </a:cubicBezTo>
                <a:cubicBezTo>
                  <a:pt x="2910" y="1553"/>
                  <a:pt x="2910" y="1553"/>
                  <a:pt x="2910" y="1553"/>
                </a:cubicBezTo>
                <a:cubicBezTo>
                  <a:pt x="2908" y="1553"/>
                  <a:pt x="2908" y="1552"/>
                  <a:pt x="2906" y="1551"/>
                </a:cubicBezTo>
                <a:cubicBezTo>
                  <a:pt x="2906" y="1550"/>
                  <a:pt x="2906" y="1550"/>
                  <a:pt x="2906" y="1550"/>
                </a:cubicBezTo>
                <a:cubicBezTo>
                  <a:pt x="2907" y="1550"/>
                  <a:pt x="2908" y="1549"/>
                  <a:pt x="2908" y="1549"/>
                </a:cubicBezTo>
                <a:cubicBezTo>
                  <a:pt x="2908" y="1548"/>
                  <a:pt x="2908" y="1548"/>
                  <a:pt x="2908" y="1548"/>
                </a:cubicBezTo>
                <a:cubicBezTo>
                  <a:pt x="2905" y="1548"/>
                  <a:pt x="2905" y="1548"/>
                  <a:pt x="2905" y="1548"/>
                </a:cubicBezTo>
                <a:cubicBezTo>
                  <a:pt x="2903" y="1550"/>
                  <a:pt x="2902" y="1552"/>
                  <a:pt x="2900" y="1554"/>
                </a:cubicBezTo>
                <a:cubicBezTo>
                  <a:pt x="2900" y="1562"/>
                  <a:pt x="2900" y="1562"/>
                  <a:pt x="2900" y="1562"/>
                </a:cubicBezTo>
                <a:cubicBezTo>
                  <a:pt x="2899" y="1562"/>
                  <a:pt x="2898" y="1563"/>
                  <a:pt x="2897" y="1564"/>
                </a:cubicBezTo>
                <a:cubicBezTo>
                  <a:pt x="2896" y="1566"/>
                  <a:pt x="2899" y="1566"/>
                  <a:pt x="2895" y="1568"/>
                </a:cubicBezTo>
                <a:cubicBezTo>
                  <a:pt x="2894" y="1571"/>
                  <a:pt x="2892" y="1576"/>
                  <a:pt x="2890" y="1579"/>
                </a:cubicBezTo>
                <a:cubicBezTo>
                  <a:pt x="2889" y="1579"/>
                  <a:pt x="2889" y="1580"/>
                  <a:pt x="2888" y="1580"/>
                </a:cubicBezTo>
                <a:cubicBezTo>
                  <a:pt x="2888" y="1581"/>
                  <a:pt x="2888" y="1581"/>
                  <a:pt x="2888" y="1581"/>
                </a:cubicBezTo>
                <a:cubicBezTo>
                  <a:pt x="2888" y="1582"/>
                  <a:pt x="2887" y="1582"/>
                  <a:pt x="2887" y="1583"/>
                </a:cubicBezTo>
                <a:cubicBezTo>
                  <a:pt x="2885" y="1583"/>
                  <a:pt x="2885" y="1583"/>
                  <a:pt x="2885" y="1583"/>
                </a:cubicBezTo>
                <a:cubicBezTo>
                  <a:pt x="2884" y="1584"/>
                  <a:pt x="2884" y="1584"/>
                  <a:pt x="2883" y="1585"/>
                </a:cubicBezTo>
                <a:cubicBezTo>
                  <a:pt x="2883" y="1585"/>
                  <a:pt x="2883" y="1585"/>
                  <a:pt x="2883" y="1585"/>
                </a:cubicBezTo>
                <a:cubicBezTo>
                  <a:pt x="2882" y="1585"/>
                  <a:pt x="2882" y="1585"/>
                  <a:pt x="2882" y="1585"/>
                </a:cubicBezTo>
                <a:cubicBezTo>
                  <a:pt x="2882" y="1586"/>
                  <a:pt x="2881" y="1587"/>
                  <a:pt x="2881" y="1587"/>
                </a:cubicBezTo>
                <a:cubicBezTo>
                  <a:pt x="2879" y="1587"/>
                  <a:pt x="2879" y="1587"/>
                  <a:pt x="2879" y="1587"/>
                </a:cubicBezTo>
                <a:cubicBezTo>
                  <a:pt x="2879" y="1588"/>
                  <a:pt x="2879" y="1588"/>
                  <a:pt x="2879" y="1588"/>
                </a:cubicBezTo>
                <a:cubicBezTo>
                  <a:pt x="2878" y="1588"/>
                  <a:pt x="2878" y="1588"/>
                  <a:pt x="2878" y="1588"/>
                </a:cubicBezTo>
                <a:cubicBezTo>
                  <a:pt x="2877" y="1589"/>
                  <a:pt x="2877" y="1590"/>
                  <a:pt x="2876" y="1591"/>
                </a:cubicBezTo>
                <a:cubicBezTo>
                  <a:pt x="2872" y="1591"/>
                  <a:pt x="2872" y="1591"/>
                  <a:pt x="2872" y="1591"/>
                </a:cubicBezTo>
                <a:cubicBezTo>
                  <a:pt x="2872" y="1591"/>
                  <a:pt x="2872" y="1591"/>
                  <a:pt x="2872" y="1591"/>
                </a:cubicBezTo>
                <a:cubicBezTo>
                  <a:pt x="2871" y="1591"/>
                  <a:pt x="2871" y="1591"/>
                  <a:pt x="2871" y="1591"/>
                </a:cubicBezTo>
                <a:cubicBezTo>
                  <a:pt x="2871" y="1592"/>
                  <a:pt x="2871" y="1592"/>
                  <a:pt x="2871" y="1592"/>
                </a:cubicBezTo>
                <a:cubicBezTo>
                  <a:pt x="2870" y="1592"/>
                  <a:pt x="2870" y="1592"/>
                  <a:pt x="2870" y="1592"/>
                </a:cubicBezTo>
                <a:cubicBezTo>
                  <a:pt x="2868" y="1593"/>
                  <a:pt x="2870" y="1594"/>
                  <a:pt x="2866" y="1595"/>
                </a:cubicBezTo>
                <a:cubicBezTo>
                  <a:pt x="2866" y="1597"/>
                  <a:pt x="2866" y="1597"/>
                  <a:pt x="2865" y="1598"/>
                </a:cubicBezTo>
                <a:cubicBezTo>
                  <a:pt x="2862" y="1598"/>
                  <a:pt x="2862" y="1598"/>
                  <a:pt x="2862" y="1598"/>
                </a:cubicBezTo>
                <a:cubicBezTo>
                  <a:pt x="2862" y="1600"/>
                  <a:pt x="2862" y="1600"/>
                  <a:pt x="2862" y="1600"/>
                </a:cubicBezTo>
                <a:cubicBezTo>
                  <a:pt x="2860" y="1601"/>
                  <a:pt x="2860" y="1601"/>
                  <a:pt x="2858" y="1602"/>
                </a:cubicBezTo>
                <a:cubicBezTo>
                  <a:pt x="2858" y="1603"/>
                  <a:pt x="2858" y="1603"/>
                  <a:pt x="2857" y="1604"/>
                </a:cubicBezTo>
                <a:cubicBezTo>
                  <a:pt x="2855" y="1604"/>
                  <a:pt x="2855" y="1604"/>
                  <a:pt x="2855" y="1604"/>
                </a:cubicBezTo>
                <a:cubicBezTo>
                  <a:pt x="2855" y="1606"/>
                  <a:pt x="2855" y="1606"/>
                  <a:pt x="2855" y="1606"/>
                </a:cubicBezTo>
                <a:cubicBezTo>
                  <a:pt x="2856" y="1606"/>
                  <a:pt x="2856" y="1606"/>
                  <a:pt x="2856" y="1606"/>
                </a:cubicBezTo>
                <a:cubicBezTo>
                  <a:pt x="2856" y="1609"/>
                  <a:pt x="2855" y="1609"/>
                  <a:pt x="2854" y="1612"/>
                </a:cubicBezTo>
                <a:cubicBezTo>
                  <a:pt x="2853" y="1612"/>
                  <a:pt x="2853" y="1612"/>
                  <a:pt x="2853" y="1612"/>
                </a:cubicBezTo>
                <a:cubicBezTo>
                  <a:pt x="2853" y="1613"/>
                  <a:pt x="2853" y="1613"/>
                  <a:pt x="2853" y="1613"/>
                </a:cubicBezTo>
                <a:cubicBezTo>
                  <a:pt x="2852" y="1613"/>
                  <a:pt x="2852" y="1613"/>
                  <a:pt x="2852" y="1613"/>
                </a:cubicBezTo>
                <a:cubicBezTo>
                  <a:pt x="2852" y="1615"/>
                  <a:pt x="2852" y="1616"/>
                  <a:pt x="2854" y="1616"/>
                </a:cubicBezTo>
                <a:cubicBezTo>
                  <a:pt x="2854" y="1618"/>
                  <a:pt x="2854" y="1618"/>
                  <a:pt x="2854" y="1618"/>
                </a:cubicBezTo>
                <a:cubicBezTo>
                  <a:pt x="2856" y="1618"/>
                  <a:pt x="2856" y="1618"/>
                  <a:pt x="2857" y="1618"/>
                </a:cubicBezTo>
                <a:cubicBezTo>
                  <a:pt x="2857" y="1619"/>
                  <a:pt x="2857" y="1619"/>
                  <a:pt x="2857" y="1619"/>
                </a:cubicBezTo>
                <a:cubicBezTo>
                  <a:pt x="2860" y="1620"/>
                  <a:pt x="2861" y="1618"/>
                  <a:pt x="2863" y="1618"/>
                </a:cubicBezTo>
                <a:cubicBezTo>
                  <a:pt x="2863" y="1620"/>
                  <a:pt x="2863" y="1620"/>
                  <a:pt x="2863" y="1620"/>
                </a:cubicBezTo>
                <a:cubicBezTo>
                  <a:pt x="2864" y="1620"/>
                  <a:pt x="2864" y="1620"/>
                  <a:pt x="2864" y="1620"/>
                </a:cubicBezTo>
                <a:cubicBezTo>
                  <a:pt x="2864" y="1621"/>
                  <a:pt x="2864" y="1621"/>
                  <a:pt x="2864" y="1621"/>
                </a:cubicBezTo>
                <a:cubicBezTo>
                  <a:pt x="2868" y="1621"/>
                  <a:pt x="2868" y="1621"/>
                  <a:pt x="2868" y="1621"/>
                </a:cubicBezTo>
                <a:cubicBezTo>
                  <a:pt x="2868" y="1621"/>
                  <a:pt x="2868" y="1622"/>
                  <a:pt x="2868" y="1622"/>
                </a:cubicBezTo>
                <a:cubicBezTo>
                  <a:pt x="2870" y="1622"/>
                  <a:pt x="2870" y="1622"/>
                  <a:pt x="2870" y="1622"/>
                </a:cubicBezTo>
                <a:cubicBezTo>
                  <a:pt x="2870" y="1623"/>
                  <a:pt x="2870" y="1623"/>
                  <a:pt x="2870" y="1623"/>
                </a:cubicBezTo>
                <a:cubicBezTo>
                  <a:pt x="2873" y="1624"/>
                  <a:pt x="2874" y="1623"/>
                  <a:pt x="2876" y="1623"/>
                </a:cubicBezTo>
                <a:cubicBezTo>
                  <a:pt x="2878" y="1621"/>
                  <a:pt x="2880" y="1622"/>
                  <a:pt x="2881" y="1619"/>
                </a:cubicBezTo>
                <a:cubicBezTo>
                  <a:pt x="2882" y="1619"/>
                  <a:pt x="2883" y="1618"/>
                  <a:pt x="2883" y="1618"/>
                </a:cubicBezTo>
                <a:cubicBezTo>
                  <a:pt x="2884" y="1616"/>
                  <a:pt x="2885" y="1615"/>
                  <a:pt x="2887" y="1614"/>
                </a:cubicBezTo>
                <a:cubicBezTo>
                  <a:pt x="2887" y="1614"/>
                  <a:pt x="2887" y="1614"/>
                  <a:pt x="2887" y="1614"/>
                </a:cubicBezTo>
                <a:cubicBezTo>
                  <a:pt x="2887" y="1612"/>
                  <a:pt x="2887" y="1612"/>
                  <a:pt x="2887" y="1612"/>
                </a:cubicBezTo>
                <a:cubicBezTo>
                  <a:pt x="2888" y="1612"/>
                  <a:pt x="2888" y="1612"/>
                  <a:pt x="2888" y="1612"/>
                </a:cubicBezTo>
                <a:cubicBezTo>
                  <a:pt x="2888" y="1610"/>
                  <a:pt x="2888" y="1610"/>
                  <a:pt x="2888" y="1610"/>
                </a:cubicBezTo>
                <a:cubicBezTo>
                  <a:pt x="2889" y="1610"/>
                  <a:pt x="2889" y="1610"/>
                  <a:pt x="2889" y="1610"/>
                </a:cubicBezTo>
                <a:cubicBezTo>
                  <a:pt x="2889" y="1609"/>
                  <a:pt x="2889" y="1608"/>
                  <a:pt x="2889" y="1606"/>
                </a:cubicBezTo>
                <a:cubicBezTo>
                  <a:pt x="2890" y="1606"/>
                  <a:pt x="2890" y="1606"/>
                  <a:pt x="2890" y="1606"/>
                </a:cubicBezTo>
                <a:cubicBezTo>
                  <a:pt x="2890" y="1604"/>
                  <a:pt x="2890" y="1604"/>
                  <a:pt x="2890" y="1604"/>
                </a:cubicBezTo>
                <a:cubicBezTo>
                  <a:pt x="2890" y="1604"/>
                  <a:pt x="2891" y="1604"/>
                  <a:pt x="2891" y="1604"/>
                </a:cubicBezTo>
                <a:cubicBezTo>
                  <a:pt x="2891" y="1602"/>
                  <a:pt x="2891" y="1602"/>
                  <a:pt x="2891" y="1602"/>
                </a:cubicBezTo>
                <a:cubicBezTo>
                  <a:pt x="2892" y="1602"/>
                  <a:pt x="2892" y="1602"/>
                  <a:pt x="2892" y="1602"/>
                </a:cubicBezTo>
                <a:cubicBezTo>
                  <a:pt x="2892" y="1600"/>
                  <a:pt x="2892" y="1600"/>
                  <a:pt x="2892" y="1600"/>
                </a:cubicBezTo>
                <a:cubicBezTo>
                  <a:pt x="2893" y="1600"/>
                  <a:pt x="2893" y="1600"/>
                  <a:pt x="2893" y="1600"/>
                </a:cubicBezTo>
                <a:cubicBezTo>
                  <a:pt x="2893" y="1595"/>
                  <a:pt x="2893" y="1595"/>
                  <a:pt x="2893" y="1595"/>
                </a:cubicBezTo>
                <a:cubicBezTo>
                  <a:pt x="2893" y="1595"/>
                  <a:pt x="2893" y="1595"/>
                  <a:pt x="2893" y="1595"/>
                </a:cubicBezTo>
                <a:cubicBezTo>
                  <a:pt x="2896" y="1592"/>
                  <a:pt x="2894" y="1596"/>
                  <a:pt x="2897" y="1595"/>
                </a:cubicBezTo>
                <a:cubicBezTo>
                  <a:pt x="2897" y="1594"/>
                  <a:pt x="2897" y="1594"/>
                  <a:pt x="2897" y="1594"/>
                </a:cubicBezTo>
                <a:cubicBezTo>
                  <a:pt x="2900" y="1593"/>
                  <a:pt x="2901" y="1593"/>
                  <a:pt x="2902" y="1590"/>
                </a:cubicBezTo>
                <a:cubicBezTo>
                  <a:pt x="2904" y="1590"/>
                  <a:pt x="2907" y="1591"/>
                  <a:pt x="2909" y="1590"/>
                </a:cubicBezTo>
                <a:cubicBezTo>
                  <a:pt x="2910" y="1590"/>
                  <a:pt x="2910" y="1590"/>
                  <a:pt x="2910" y="1590"/>
                </a:cubicBezTo>
                <a:cubicBezTo>
                  <a:pt x="2910" y="1589"/>
                  <a:pt x="2910" y="1589"/>
                  <a:pt x="2910" y="1589"/>
                </a:cubicBezTo>
                <a:cubicBezTo>
                  <a:pt x="2906" y="1589"/>
                  <a:pt x="2906" y="1589"/>
                  <a:pt x="2906" y="1589"/>
                </a:cubicBezTo>
                <a:cubicBezTo>
                  <a:pt x="2906" y="1587"/>
                  <a:pt x="2906" y="1586"/>
                  <a:pt x="2906" y="1584"/>
                </a:cubicBezTo>
                <a:cubicBezTo>
                  <a:pt x="2907" y="1583"/>
                  <a:pt x="2908" y="1582"/>
                  <a:pt x="2910" y="1581"/>
                </a:cubicBezTo>
                <a:cubicBezTo>
                  <a:pt x="2910" y="1580"/>
                  <a:pt x="2910" y="1580"/>
                  <a:pt x="2910" y="1580"/>
                </a:cubicBezTo>
                <a:cubicBezTo>
                  <a:pt x="2910" y="1580"/>
                  <a:pt x="2911" y="1580"/>
                  <a:pt x="2912" y="1579"/>
                </a:cubicBezTo>
                <a:cubicBezTo>
                  <a:pt x="2912" y="1577"/>
                  <a:pt x="2912" y="1577"/>
                  <a:pt x="2912" y="1577"/>
                </a:cubicBezTo>
                <a:cubicBezTo>
                  <a:pt x="2912" y="1577"/>
                  <a:pt x="2912" y="1577"/>
                  <a:pt x="2912" y="1577"/>
                </a:cubicBezTo>
                <a:cubicBezTo>
                  <a:pt x="2912" y="1576"/>
                  <a:pt x="2912" y="1576"/>
                  <a:pt x="2912" y="1576"/>
                </a:cubicBezTo>
                <a:cubicBezTo>
                  <a:pt x="2913" y="1576"/>
                  <a:pt x="2913" y="1576"/>
                  <a:pt x="2913" y="1576"/>
                </a:cubicBezTo>
                <a:cubicBezTo>
                  <a:pt x="2913" y="1574"/>
                  <a:pt x="2913" y="1574"/>
                  <a:pt x="2913" y="1574"/>
                </a:cubicBezTo>
                <a:cubicBezTo>
                  <a:pt x="2914" y="1573"/>
                  <a:pt x="2915" y="1573"/>
                  <a:pt x="2916" y="1572"/>
                </a:cubicBezTo>
                <a:cubicBezTo>
                  <a:pt x="2916" y="1571"/>
                  <a:pt x="2916" y="1570"/>
                  <a:pt x="2916" y="1570"/>
                </a:cubicBezTo>
                <a:cubicBezTo>
                  <a:pt x="2917" y="1570"/>
                  <a:pt x="2917" y="1570"/>
                  <a:pt x="2917" y="1570"/>
                </a:cubicBezTo>
                <a:cubicBezTo>
                  <a:pt x="2918" y="1569"/>
                  <a:pt x="2918" y="1568"/>
                  <a:pt x="2918" y="1567"/>
                </a:cubicBezTo>
                <a:cubicBezTo>
                  <a:pt x="2920" y="1567"/>
                  <a:pt x="2920" y="1567"/>
                  <a:pt x="2920" y="1567"/>
                </a:cubicBezTo>
                <a:cubicBezTo>
                  <a:pt x="2919" y="1566"/>
                  <a:pt x="2918" y="1562"/>
                  <a:pt x="2918" y="1562"/>
                </a:cubicBezTo>
                <a:cubicBezTo>
                  <a:pt x="2919" y="1561"/>
                  <a:pt x="2920" y="1561"/>
                  <a:pt x="2920" y="1560"/>
                </a:cubicBezTo>
                <a:cubicBezTo>
                  <a:pt x="2921" y="1559"/>
                  <a:pt x="2920" y="1557"/>
                  <a:pt x="2920" y="1555"/>
                </a:cubicBezTo>
                <a:cubicBezTo>
                  <a:pt x="2918" y="1556"/>
                  <a:pt x="2919" y="1556"/>
                  <a:pt x="2916" y="1557"/>
                </a:cubicBezTo>
                <a:close/>
                <a:moveTo>
                  <a:pt x="2915" y="1553"/>
                </a:moveTo>
                <a:cubicBezTo>
                  <a:pt x="2915" y="1554"/>
                  <a:pt x="2915" y="1554"/>
                  <a:pt x="2915" y="1554"/>
                </a:cubicBezTo>
                <a:cubicBezTo>
                  <a:pt x="2916" y="1554"/>
                  <a:pt x="2916" y="1554"/>
                  <a:pt x="2916" y="1554"/>
                </a:cubicBezTo>
                <a:cubicBezTo>
                  <a:pt x="2915" y="1553"/>
                  <a:pt x="2916" y="1554"/>
                  <a:pt x="2915" y="1553"/>
                </a:cubicBezTo>
                <a:close/>
                <a:moveTo>
                  <a:pt x="803" y="1573"/>
                </a:moveTo>
                <a:cubicBezTo>
                  <a:pt x="803" y="1574"/>
                  <a:pt x="803" y="1574"/>
                  <a:pt x="803" y="1574"/>
                </a:cubicBezTo>
                <a:cubicBezTo>
                  <a:pt x="802" y="1574"/>
                  <a:pt x="802" y="1574"/>
                  <a:pt x="802" y="1574"/>
                </a:cubicBezTo>
                <a:cubicBezTo>
                  <a:pt x="802" y="1578"/>
                  <a:pt x="802" y="1578"/>
                  <a:pt x="802" y="1578"/>
                </a:cubicBezTo>
                <a:cubicBezTo>
                  <a:pt x="804" y="1578"/>
                  <a:pt x="805" y="1579"/>
                  <a:pt x="806" y="1579"/>
                </a:cubicBezTo>
                <a:cubicBezTo>
                  <a:pt x="806" y="1577"/>
                  <a:pt x="806" y="1577"/>
                  <a:pt x="806" y="1577"/>
                </a:cubicBezTo>
                <a:cubicBezTo>
                  <a:pt x="807" y="1577"/>
                  <a:pt x="808" y="1577"/>
                  <a:pt x="808" y="1577"/>
                </a:cubicBezTo>
                <a:cubicBezTo>
                  <a:pt x="808" y="1574"/>
                  <a:pt x="808" y="1574"/>
                  <a:pt x="808" y="1574"/>
                </a:cubicBezTo>
                <a:cubicBezTo>
                  <a:pt x="810" y="1574"/>
                  <a:pt x="810" y="1574"/>
                  <a:pt x="810" y="1574"/>
                </a:cubicBezTo>
                <a:cubicBezTo>
                  <a:pt x="809" y="1572"/>
                  <a:pt x="809" y="1572"/>
                  <a:pt x="808" y="1570"/>
                </a:cubicBezTo>
                <a:cubicBezTo>
                  <a:pt x="810" y="1570"/>
                  <a:pt x="809" y="1570"/>
                  <a:pt x="810" y="1570"/>
                </a:cubicBezTo>
                <a:cubicBezTo>
                  <a:pt x="810" y="1570"/>
                  <a:pt x="810" y="1570"/>
                  <a:pt x="810" y="1570"/>
                </a:cubicBezTo>
                <a:cubicBezTo>
                  <a:pt x="810" y="1569"/>
                  <a:pt x="810" y="1569"/>
                  <a:pt x="810" y="1569"/>
                </a:cubicBezTo>
                <a:cubicBezTo>
                  <a:pt x="809" y="1568"/>
                  <a:pt x="809" y="1568"/>
                  <a:pt x="807" y="1568"/>
                </a:cubicBezTo>
                <a:cubicBezTo>
                  <a:pt x="807" y="1566"/>
                  <a:pt x="808" y="1567"/>
                  <a:pt x="808" y="1564"/>
                </a:cubicBezTo>
                <a:cubicBezTo>
                  <a:pt x="810" y="1564"/>
                  <a:pt x="810" y="1564"/>
                  <a:pt x="810" y="1564"/>
                </a:cubicBezTo>
                <a:cubicBezTo>
                  <a:pt x="810" y="1560"/>
                  <a:pt x="810" y="1560"/>
                  <a:pt x="810" y="1560"/>
                </a:cubicBezTo>
                <a:cubicBezTo>
                  <a:pt x="809" y="1560"/>
                  <a:pt x="809" y="1560"/>
                  <a:pt x="809" y="1560"/>
                </a:cubicBezTo>
                <a:cubicBezTo>
                  <a:pt x="809" y="1559"/>
                  <a:pt x="809" y="1559"/>
                  <a:pt x="809" y="1559"/>
                </a:cubicBezTo>
                <a:cubicBezTo>
                  <a:pt x="808" y="1559"/>
                  <a:pt x="807" y="1559"/>
                  <a:pt x="806" y="1560"/>
                </a:cubicBezTo>
                <a:cubicBezTo>
                  <a:pt x="806" y="1560"/>
                  <a:pt x="806" y="1560"/>
                  <a:pt x="806" y="1560"/>
                </a:cubicBezTo>
                <a:cubicBezTo>
                  <a:pt x="805" y="1560"/>
                  <a:pt x="804" y="1560"/>
                  <a:pt x="804" y="1560"/>
                </a:cubicBezTo>
                <a:cubicBezTo>
                  <a:pt x="803" y="1562"/>
                  <a:pt x="803" y="1564"/>
                  <a:pt x="803" y="1566"/>
                </a:cubicBezTo>
                <a:cubicBezTo>
                  <a:pt x="804" y="1566"/>
                  <a:pt x="804" y="1566"/>
                  <a:pt x="804" y="1566"/>
                </a:cubicBezTo>
                <a:cubicBezTo>
                  <a:pt x="804" y="1573"/>
                  <a:pt x="804" y="1573"/>
                  <a:pt x="804" y="1573"/>
                </a:cubicBezTo>
                <a:lnTo>
                  <a:pt x="803" y="1573"/>
                </a:lnTo>
                <a:close/>
                <a:moveTo>
                  <a:pt x="801" y="1590"/>
                </a:moveTo>
                <a:cubicBezTo>
                  <a:pt x="802" y="1590"/>
                  <a:pt x="802" y="1590"/>
                  <a:pt x="802" y="1590"/>
                </a:cubicBezTo>
                <a:cubicBezTo>
                  <a:pt x="802" y="1591"/>
                  <a:pt x="802" y="1591"/>
                  <a:pt x="802" y="1591"/>
                </a:cubicBezTo>
                <a:cubicBezTo>
                  <a:pt x="802" y="1591"/>
                  <a:pt x="802" y="1591"/>
                  <a:pt x="802" y="1591"/>
                </a:cubicBezTo>
                <a:cubicBezTo>
                  <a:pt x="802" y="1587"/>
                  <a:pt x="802" y="1587"/>
                  <a:pt x="802" y="1587"/>
                </a:cubicBezTo>
                <a:cubicBezTo>
                  <a:pt x="802" y="1587"/>
                  <a:pt x="802" y="1587"/>
                  <a:pt x="802" y="1587"/>
                </a:cubicBezTo>
                <a:cubicBezTo>
                  <a:pt x="801" y="1588"/>
                  <a:pt x="800" y="1589"/>
                  <a:pt x="801" y="1590"/>
                </a:cubicBezTo>
                <a:close/>
                <a:moveTo>
                  <a:pt x="802" y="1591"/>
                </a:moveTo>
                <a:cubicBezTo>
                  <a:pt x="802" y="1591"/>
                  <a:pt x="802" y="1591"/>
                  <a:pt x="802" y="1591"/>
                </a:cubicBezTo>
                <a:cubicBezTo>
                  <a:pt x="802" y="1592"/>
                  <a:pt x="802" y="1592"/>
                  <a:pt x="802" y="1592"/>
                </a:cubicBezTo>
                <a:cubicBezTo>
                  <a:pt x="801" y="1592"/>
                  <a:pt x="801" y="1592"/>
                  <a:pt x="801" y="1592"/>
                </a:cubicBezTo>
                <a:cubicBezTo>
                  <a:pt x="801" y="1594"/>
                  <a:pt x="801" y="1593"/>
                  <a:pt x="803" y="1594"/>
                </a:cubicBezTo>
                <a:cubicBezTo>
                  <a:pt x="803" y="1592"/>
                  <a:pt x="803" y="1592"/>
                  <a:pt x="803" y="1592"/>
                </a:cubicBezTo>
                <a:cubicBezTo>
                  <a:pt x="802" y="1592"/>
                  <a:pt x="802" y="1592"/>
                  <a:pt x="802" y="1592"/>
                </a:cubicBezTo>
                <a:lnTo>
                  <a:pt x="802" y="1591"/>
                </a:lnTo>
                <a:close/>
                <a:moveTo>
                  <a:pt x="804" y="1595"/>
                </a:moveTo>
                <a:cubicBezTo>
                  <a:pt x="803" y="1595"/>
                  <a:pt x="803" y="1595"/>
                  <a:pt x="803" y="1595"/>
                </a:cubicBezTo>
                <a:cubicBezTo>
                  <a:pt x="803" y="1596"/>
                  <a:pt x="803" y="1596"/>
                  <a:pt x="803" y="1596"/>
                </a:cubicBezTo>
                <a:cubicBezTo>
                  <a:pt x="804" y="1596"/>
                  <a:pt x="804" y="1596"/>
                  <a:pt x="804" y="1596"/>
                </a:cubicBezTo>
                <a:cubicBezTo>
                  <a:pt x="804" y="1595"/>
                  <a:pt x="804" y="1595"/>
                  <a:pt x="804" y="1595"/>
                </a:cubicBezTo>
                <a:close/>
                <a:moveTo>
                  <a:pt x="800" y="1606"/>
                </a:moveTo>
                <a:cubicBezTo>
                  <a:pt x="800" y="1608"/>
                  <a:pt x="800" y="1608"/>
                  <a:pt x="800" y="1608"/>
                </a:cubicBezTo>
                <a:cubicBezTo>
                  <a:pt x="798" y="1608"/>
                  <a:pt x="798" y="1608"/>
                  <a:pt x="798" y="1608"/>
                </a:cubicBezTo>
                <a:cubicBezTo>
                  <a:pt x="798" y="1610"/>
                  <a:pt x="798" y="1610"/>
                  <a:pt x="798" y="1610"/>
                </a:cubicBezTo>
                <a:cubicBezTo>
                  <a:pt x="798" y="1610"/>
                  <a:pt x="798" y="1610"/>
                  <a:pt x="798" y="1610"/>
                </a:cubicBezTo>
                <a:cubicBezTo>
                  <a:pt x="798" y="1610"/>
                  <a:pt x="798" y="1610"/>
                  <a:pt x="798" y="1610"/>
                </a:cubicBezTo>
                <a:cubicBezTo>
                  <a:pt x="799" y="1611"/>
                  <a:pt x="800" y="1608"/>
                  <a:pt x="800" y="1608"/>
                </a:cubicBezTo>
                <a:cubicBezTo>
                  <a:pt x="804" y="1608"/>
                  <a:pt x="804" y="1608"/>
                  <a:pt x="804" y="1608"/>
                </a:cubicBezTo>
                <a:cubicBezTo>
                  <a:pt x="804" y="1607"/>
                  <a:pt x="804" y="1607"/>
                  <a:pt x="804" y="1607"/>
                </a:cubicBezTo>
                <a:cubicBezTo>
                  <a:pt x="806" y="1607"/>
                  <a:pt x="806" y="1607"/>
                  <a:pt x="806" y="1607"/>
                </a:cubicBezTo>
                <a:cubicBezTo>
                  <a:pt x="806" y="1606"/>
                  <a:pt x="806" y="1606"/>
                  <a:pt x="806" y="1605"/>
                </a:cubicBezTo>
                <a:cubicBezTo>
                  <a:pt x="802" y="1605"/>
                  <a:pt x="802" y="1605"/>
                  <a:pt x="802" y="1605"/>
                </a:cubicBezTo>
                <a:cubicBezTo>
                  <a:pt x="802" y="1603"/>
                  <a:pt x="802" y="1603"/>
                  <a:pt x="802" y="1603"/>
                </a:cubicBezTo>
                <a:cubicBezTo>
                  <a:pt x="803" y="1603"/>
                  <a:pt x="804" y="1603"/>
                  <a:pt x="806" y="1602"/>
                </a:cubicBezTo>
                <a:cubicBezTo>
                  <a:pt x="805" y="1601"/>
                  <a:pt x="805" y="1599"/>
                  <a:pt x="805" y="1598"/>
                </a:cubicBezTo>
                <a:cubicBezTo>
                  <a:pt x="804" y="1598"/>
                  <a:pt x="803" y="1598"/>
                  <a:pt x="802" y="1598"/>
                </a:cubicBezTo>
                <a:cubicBezTo>
                  <a:pt x="802" y="1600"/>
                  <a:pt x="802" y="1600"/>
                  <a:pt x="802" y="1600"/>
                </a:cubicBezTo>
                <a:cubicBezTo>
                  <a:pt x="802" y="1600"/>
                  <a:pt x="801" y="1599"/>
                  <a:pt x="800" y="1599"/>
                </a:cubicBezTo>
                <a:cubicBezTo>
                  <a:pt x="800" y="1600"/>
                  <a:pt x="800" y="1600"/>
                  <a:pt x="800" y="1601"/>
                </a:cubicBezTo>
                <a:cubicBezTo>
                  <a:pt x="798" y="1601"/>
                  <a:pt x="798" y="1601"/>
                  <a:pt x="798" y="1601"/>
                </a:cubicBezTo>
                <a:cubicBezTo>
                  <a:pt x="799" y="1604"/>
                  <a:pt x="799" y="1605"/>
                  <a:pt x="802" y="1606"/>
                </a:cubicBezTo>
                <a:cubicBezTo>
                  <a:pt x="802" y="1606"/>
                  <a:pt x="802" y="1606"/>
                  <a:pt x="802" y="1606"/>
                </a:cubicBezTo>
                <a:lnTo>
                  <a:pt x="800" y="1606"/>
                </a:lnTo>
                <a:close/>
                <a:moveTo>
                  <a:pt x="806" y="1612"/>
                </a:moveTo>
                <a:cubicBezTo>
                  <a:pt x="806" y="1611"/>
                  <a:pt x="806" y="1611"/>
                  <a:pt x="806" y="1611"/>
                </a:cubicBezTo>
                <a:cubicBezTo>
                  <a:pt x="805" y="1611"/>
                  <a:pt x="805" y="1611"/>
                  <a:pt x="805" y="1611"/>
                </a:cubicBezTo>
                <a:cubicBezTo>
                  <a:pt x="806" y="1612"/>
                  <a:pt x="805" y="1611"/>
                  <a:pt x="806" y="1612"/>
                </a:cubicBezTo>
                <a:close/>
                <a:moveTo>
                  <a:pt x="2863" y="1622"/>
                </a:moveTo>
                <a:cubicBezTo>
                  <a:pt x="2862" y="1624"/>
                  <a:pt x="2863" y="1626"/>
                  <a:pt x="2862" y="1628"/>
                </a:cubicBezTo>
                <a:cubicBezTo>
                  <a:pt x="2862" y="1628"/>
                  <a:pt x="2862" y="1628"/>
                  <a:pt x="2862" y="1628"/>
                </a:cubicBezTo>
                <a:cubicBezTo>
                  <a:pt x="2861" y="1629"/>
                  <a:pt x="2861" y="1630"/>
                  <a:pt x="2861" y="1631"/>
                </a:cubicBezTo>
                <a:cubicBezTo>
                  <a:pt x="2865" y="1632"/>
                  <a:pt x="2867" y="1632"/>
                  <a:pt x="2868" y="1629"/>
                </a:cubicBezTo>
                <a:cubicBezTo>
                  <a:pt x="2868" y="1629"/>
                  <a:pt x="2868" y="1629"/>
                  <a:pt x="2868" y="1628"/>
                </a:cubicBezTo>
                <a:cubicBezTo>
                  <a:pt x="2868" y="1628"/>
                  <a:pt x="2867" y="1628"/>
                  <a:pt x="2866" y="1627"/>
                </a:cubicBezTo>
                <a:cubicBezTo>
                  <a:pt x="2866" y="1624"/>
                  <a:pt x="2865" y="1623"/>
                  <a:pt x="2863" y="1622"/>
                </a:cubicBezTo>
                <a:close/>
                <a:moveTo>
                  <a:pt x="790" y="1640"/>
                </a:moveTo>
                <a:cubicBezTo>
                  <a:pt x="790" y="1641"/>
                  <a:pt x="789" y="1641"/>
                  <a:pt x="789" y="1641"/>
                </a:cubicBezTo>
                <a:cubicBezTo>
                  <a:pt x="789" y="1645"/>
                  <a:pt x="789" y="1645"/>
                  <a:pt x="789" y="1645"/>
                </a:cubicBezTo>
                <a:cubicBezTo>
                  <a:pt x="788" y="1645"/>
                  <a:pt x="788" y="1645"/>
                  <a:pt x="788" y="1645"/>
                </a:cubicBezTo>
                <a:cubicBezTo>
                  <a:pt x="789" y="1646"/>
                  <a:pt x="789" y="1647"/>
                  <a:pt x="789" y="1648"/>
                </a:cubicBezTo>
                <a:cubicBezTo>
                  <a:pt x="790" y="1648"/>
                  <a:pt x="790" y="1648"/>
                  <a:pt x="790" y="1648"/>
                </a:cubicBezTo>
                <a:cubicBezTo>
                  <a:pt x="790" y="1649"/>
                  <a:pt x="790" y="1650"/>
                  <a:pt x="790" y="1652"/>
                </a:cubicBezTo>
                <a:cubicBezTo>
                  <a:pt x="791" y="1652"/>
                  <a:pt x="790" y="1652"/>
                  <a:pt x="791" y="1652"/>
                </a:cubicBezTo>
                <a:cubicBezTo>
                  <a:pt x="792" y="1652"/>
                  <a:pt x="792" y="1652"/>
                  <a:pt x="792" y="1652"/>
                </a:cubicBezTo>
                <a:cubicBezTo>
                  <a:pt x="791" y="1653"/>
                  <a:pt x="791" y="1653"/>
                  <a:pt x="791" y="1655"/>
                </a:cubicBezTo>
                <a:cubicBezTo>
                  <a:pt x="790" y="1655"/>
                  <a:pt x="790" y="1655"/>
                  <a:pt x="789" y="1656"/>
                </a:cubicBezTo>
                <a:cubicBezTo>
                  <a:pt x="789" y="1659"/>
                  <a:pt x="790" y="1660"/>
                  <a:pt x="792" y="1662"/>
                </a:cubicBezTo>
                <a:cubicBezTo>
                  <a:pt x="792" y="1662"/>
                  <a:pt x="792" y="1662"/>
                  <a:pt x="792" y="1662"/>
                </a:cubicBezTo>
                <a:cubicBezTo>
                  <a:pt x="793" y="1662"/>
                  <a:pt x="793" y="1661"/>
                  <a:pt x="794" y="1661"/>
                </a:cubicBezTo>
                <a:cubicBezTo>
                  <a:pt x="795" y="1662"/>
                  <a:pt x="795" y="1662"/>
                  <a:pt x="796" y="1663"/>
                </a:cubicBezTo>
                <a:cubicBezTo>
                  <a:pt x="797" y="1663"/>
                  <a:pt x="797" y="1663"/>
                  <a:pt x="797" y="1663"/>
                </a:cubicBezTo>
                <a:cubicBezTo>
                  <a:pt x="797" y="1662"/>
                  <a:pt x="797" y="1661"/>
                  <a:pt x="798" y="1660"/>
                </a:cubicBezTo>
                <a:cubicBezTo>
                  <a:pt x="798" y="1660"/>
                  <a:pt x="798" y="1660"/>
                  <a:pt x="798" y="1660"/>
                </a:cubicBezTo>
                <a:cubicBezTo>
                  <a:pt x="798" y="1656"/>
                  <a:pt x="798" y="1656"/>
                  <a:pt x="798" y="1656"/>
                </a:cubicBezTo>
                <a:cubicBezTo>
                  <a:pt x="799" y="1656"/>
                  <a:pt x="799" y="1656"/>
                  <a:pt x="799" y="1656"/>
                </a:cubicBezTo>
                <a:cubicBezTo>
                  <a:pt x="799" y="1654"/>
                  <a:pt x="799" y="1654"/>
                  <a:pt x="799" y="1654"/>
                </a:cubicBezTo>
                <a:cubicBezTo>
                  <a:pt x="800" y="1654"/>
                  <a:pt x="800" y="1654"/>
                  <a:pt x="800" y="1654"/>
                </a:cubicBezTo>
                <a:cubicBezTo>
                  <a:pt x="800" y="1653"/>
                  <a:pt x="800" y="1653"/>
                  <a:pt x="800" y="1653"/>
                </a:cubicBezTo>
                <a:cubicBezTo>
                  <a:pt x="799" y="1653"/>
                  <a:pt x="799" y="1653"/>
                  <a:pt x="799" y="1653"/>
                </a:cubicBezTo>
                <a:cubicBezTo>
                  <a:pt x="799" y="1646"/>
                  <a:pt x="799" y="1646"/>
                  <a:pt x="799" y="1646"/>
                </a:cubicBezTo>
                <a:cubicBezTo>
                  <a:pt x="798" y="1646"/>
                  <a:pt x="798" y="1646"/>
                  <a:pt x="798" y="1646"/>
                </a:cubicBezTo>
                <a:cubicBezTo>
                  <a:pt x="799" y="1646"/>
                  <a:pt x="799" y="1645"/>
                  <a:pt x="799" y="1645"/>
                </a:cubicBezTo>
                <a:cubicBezTo>
                  <a:pt x="798" y="1642"/>
                  <a:pt x="797" y="1640"/>
                  <a:pt x="797" y="1637"/>
                </a:cubicBezTo>
                <a:cubicBezTo>
                  <a:pt x="792" y="1637"/>
                  <a:pt x="792" y="1637"/>
                  <a:pt x="792" y="1637"/>
                </a:cubicBezTo>
                <a:cubicBezTo>
                  <a:pt x="792" y="1637"/>
                  <a:pt x="792" y="1637"/>
                  <a:pt x="792" y="1637"/>
                </a:cubicBezTo>
                <a:cubicBezTo>
                  <a:pt x="792" y="1637"/>
                  <a:pt x="792" y="1637"/>
                  <a:pt x="792" y="1637"/>
                </a:cubicBezTo>
                <a:cubicBezTo>
                  <a:pt x="792" y="1638"/>
                  <a:pt x="793" y="1639"/>
                  <a:pt x="792" y="1640"/>
                </a:cubicBezTo>
                <a:cubicBezTo>
                  <a:pt x="792" y="1640"/>
                  <a:pt x="792" y="1640"/>
                  <a:pt x="792" y="1640"/>
                </a:cubicBezTo>
                <a:cubicBezTo>
                  <a:pt x="791" y="1641"/>
                  <a:pt x="792" y="1640"/>
                  <a:pt x="791" y="1641"/>
                </a:cubicBezTo>
                <a:cubicBezTo>
                  <a:pt x="791" y="1640"/>
                  <a:pt x="791" y="1640"/>
                  <a:pt x="791" y="1640"/>
                </a:cubicBezTo>
                <a:lnTo>
                  <a:pt x="790" y="1640"/>
                </a:lnTo>
                <a:close/>
                <a:moveTo>
                  <a:pt x="792" y="1663"/>
                </a:moveTo>
                <a:cubicBezTo>
                  <a:pt x="792" y="1663"/>
                  <a:pt x="792" y="1663"/>
                  <a:pt x="791" y="1664"/>
                </a:cubicBezTo>
                <a:cubicBezTo>
                  <a:pt x="791" y="1666"/>
                  <a:pt x="790" y="1665"/>
                  <a:pt x="790" y="1668"/>
                </a:cubicBezTo>
                <a:cubicBezTo>
                  <a:pt x="791" y="1668"/>
                  <a:pt x="791" y="1668"/>
                  <a:pt x="792" y="1669"/>
                </a:cubicBezTo>
                <a:cubicBezTo>
                  <a:pt x="794" y="1668"/>
                  <a:pt x="794" y="1668"/>
                  <a:pt x="795" y="1666"/>
                </a:cubicBezTo>
                <a:cubicBezTo>
                  <a:pt x="796" y="1666"/>
                  <a:pt x="796" y="1666"/>
                  <a:pt x="796" y="1666"/>
                </a:cubicBezTo>
                <a:cubicBezTo>
                  <a:pt x="795" y="1664"/>
                  <a:pt x="795" y="1664"/>
                  <a:pt x="793" y="1664"/>
                </a:cubicBezTo>
                <a:cubicBezTo>
                  <a:pt x="793" y="1663"/>
                  <a:pt x="793" y="1663"/>
                  <a:pt x="793" y="1663"/>
                </a:cubicBezTo>
                <a:lnTo>
                  <a:pt x="792" y="1663"/>
                </a:lnTo>
                <a:close/>
                <a:moveTo>
                  <a:pt x="798" y="1668"/>
                </a:moveTo>
                <a:cubicBezTo>
                  <a:pt x="798" y="1670"/>
                  <a:pt x="799" y="1670"/>
                  <a:pt x="800" y="1672"/>
                </a:cubicBezTo>
                <a:cubicBezTo>
                  <a:pt x="802" y="1672"/>
                  <a:pt x="802" y="1672"/>
                  <a:pt x="802" y="1672"/>
                </a:cubicBezTo>
                <a:cubicBezTo>
                  <a:pt x="802" y="1670"/>
                  <a:pt x="800" y="1668"/>
                  <a:pt x="798" y="1668"/>
                </a:cubicBezTo>
                <a:close/>
                <a:moveTo>
                  <a:pt x="792" y="1671"/>
                </a:moveTo>
                <a:cubicBezTo>
                  <a:pt x="791" y="1670"/>
                  <a:pt x="792" y="1671"/>
                  <a:pt x="791" y="1670"/>
                </a:cubicBezTo>
                <a:cubicBezTo>
                  <a:pt x="791" y="1669"/>
                  <a:pt x="791" y="1669"/>
                  <a:pt x="791" y="1669"/>
                </a:cubicBezTo>
                <a:cubicBezTo>
                  <a:pt x="790" y="1670"/>
                  <a:pt x="790" y="1670"/>
                  <a:pt x="789" y="1670"/>
                </a:cubicBezTo>
                <a:cubicBezTo>
                  <a:pt x="790" y="1671"/>
                  <a:pt x="789" y="1671"/>
                  <a:pt x="790" y="1671"/>
                </a:cubicBezTo>
                <a:cubicBezTo>
                  <a:pt x="790" y="1672"/>
                  <a:pt x="790" y="1672"/>
                  <a:pt x="790" y="1672"/>
                </a:cubicBezTo>
                <a:cubicBezTo>
                  <a:pt x="790" y="1672"/>
                  <a:pt x="791" y="1672"/>
                  <a:pt x="792" y="1671"/>
                </a:cubicBezTo>
                <a:close/>
                <a:moveTo>
                  <a:pt x="798" y="1676"/>
                </a:moveTo>
                <a:cubicBezTo>
                  <a:pt x="799" y="1676"/>
                  <a:pt x="799" y="1676"/>
                  <a:pt x="799" y="1676"/>
                </a:cubicBezTo>
                <a:cubicBezTo>
                  <a:pt x="799" y="1677"/>
                  <a:pt x="800" y="1677"/>
                  <a:pt x="800" y="1679"/>
                </a:cubicBezTo>
                <a:cubicBezTo>
                  <a:pt x="800" y="1679"/>
                  <a:pt x="800" y="1679"/>
                  <a:pt x="800" y="1679"/>
                </a:cubicBezTo>
                <a:cubicBezTo>
                  <a:pt x="800" y="1677"/>
                  <a:pt x="800" y="1677"/>
                  <a:pt x="800" y="1677"/>
                </a:cubicBezTo>
                <a:cubicBezTo>
                  <a:pt x="801" y="1677"/>
                  <a:pt x="801" y="1677"/>
                  <a:pt x="801" y="1677"/>
                </a:cubicBezTo>
                <a:cubicBezTo>
                  <a:pt x="801" y="1677"/>
                  <a:pt x="801" y="1677"/>
                  <a:pt x="801" y="1677"/>
                </a:cubicBezTo>
                <a:cubicBezTo>
                  <a:pt x="800" y="1677"/>
                  <a:pt x="800" y="1677"/>
                  <a:pt x="800" y="1677"/>
                </a:cubicBezTo>
                <a:cubicBezTo>
                  <a:pt x="800" y="1674"/>
                  <a:pt x="800" y="1674"/>
                  <a:pt x="800" y="1674"/>
                </a:cubicBezTo>
                <a:cubicBezTo>
                  <a:pt x="799" y="1674"/>
                  <a:pt x="799" y="1674"/>
                  <a:pt x="799" y="1674"/>
                </a:cubicBezTo>
                <a:cubicBezTo>
                  <a:pt x="798" y="1672"/>
                  <a:pt x="797" y="1672"/>
                  <a:pt x="796" y="1670"/>
                </a:cubicBezTo>
                <a:cubicBezTo>
                  <a:pt x="794" y="1670"/>
                  <a:pt x="794" y="1670"/>
                  <a:pt x="794" y="1670"/>
                </a:cubicBezTo>
                <a:cubicBezTo>
                  <a:pt x="794" y="1671"/>
                  <a:pt x="794" y="1671"/>
                  <a:pt x="794" y="1671"/>
                </a:cubicBezTo>
                <a:cubicBezTo>
                  <a:pt x="794" y="1671"/>
                  <a:pt x="794" y="1671"/>
                  <a:pt x="794" y="1671"/>
                </a:cubicBezTo>
                <a:cubicBezTo>
                  <a:pt x="794" y="1671"/>
                  <a:pt x="795" y="1672"/>
                  <a:pt x="794" y="1673"/>
                </a:cubicBezTo>
                <a:cubicBezTo>
                  <a:pt x="794" y="1674"/>
                  <a:pt x="794" y="1674"/>
                  <a:pt x="793" y="1674"/>
                </a:cubicBezTo>
                <a:cubicBezTo>
                  <a:pt x="792" y="1676"/>
                  <a:pt x="793" y="1679"/>
                  <a:pt x="793" y="1682"/>
                </a:cubicBezTo>
                <a:cubicBezTo>
                  <a:pt x="796" y="1682"/>
                  <a:pt x="796" y="1682"/>
                  <a:pt x="796" y="1682"/>
                </a:cubicBezTo>
                <a:cubicBezTo>
                  <a:pt x="796" y="1681"/>
                  <a:pt x="796" y="1681"/>
                  <a:pt x="796" y="1681"/>
                </a:cubicBezTo>
                <a:cubicBezTo>
                  <a:pt x="798" y="1681"/>
                  <a:pt x="798" y="1681"/>
                  <a:pt x="798" y="1681"/>
                </a:cubicBezTo>
                <a:cubicBezTo>
                  <a:pt x="798" y="1679"/>
                  <a:pt x="798" y="1678"/>
                  <a:pt x="798" y="1677"/>
                </a:cubicBezTo>
                <a:cubicBezTo>
                  <a:pt x="798" y="1677"/>
                  <a:pt x="798" y="1677"/>
                  <a:pt x="798" y="1677"/>
                </a:cubicBezTo>
                <a:lnTo>
                  <a:pt x="798" y="1676"/>
                </a:lnTo>
                <a:close/>
                <a:moveTo>
                  <a:pt x="806" y="1701"/>
                </a:moveTo>
                <a:cubicBezTo>
                  <a:pt x="804" y="1701"/>
                  <a:pt x="804" y="1700"/>
                  <a:pt x="802" y="1698"/>
                </a:cubicBezTo>
                <a:cubicBezTo>
                  <a:pt x="802" y="1698"/>
                  <a:pt x="802" y="1698"/>
                  <a:pt x="802" y="1698"/>
                </a:cubicBezTo>
                <a:cubicBezTo>
                  <a:pt x="801" y="1697"/>
                  <a:pt x="800" y="1697"/>
                  <a:pt x="798" y="1696"/>
                </a:cubicBezTo>
                <a:cubicBezTo>
                  <a:pt x="798" y="1696"/>
                  <a:pt x="798" y="1696"/>
                  <a:pt x="798" y="1696"/>
                </a:cubicBezTo>
                <a:cubicBezTo>
                  <a:pt x="798" y="1696"/>
                  <a:pt x="798" y="1696"/>
                  <a:pt x="798" y="1696"/>
                </a:cubicBezTo>
                <a:cubicBezTo>
                  <a:pt x="798" y="1695"/>
                  <a:pt x="798" y="1695"/>
                  <a:pt x="798" y="1695"/>
                </a:cubicBezTo>
                <a:cubicBezTo>
                  <a:pt x="802" y="1696"/>
                  <a:pt x="802" y="1696"/>
                  <a:pt x="802" y="1696"/>
                </a:cubicBezTo>
                <a:cubicBezTo>
                  <a:pt x="802" y="1696"/>
                  <a:pt x="802" y="1696"/>
                  <a:pt x="802" y="1696"/>
                </a:cubicBezTo>
                <a:cubicBezTo>
                  <a:pt x="803" y="1696"/>
                  <a:pt x="803" y="1696"/>
                  <a:pt x="803" y="1696"/>
                </a:cubicBezTo>
                <a:cubicBezTo>
                  <a:pt x="804" y="1693"/>
                  <a:pt x="804" y="1693"/>
                  <a:pt x="804" y="1693"/>
                </a:cubicBezTo>
                <a:cubicBezTo>
                  <a:pt x="803" y="1693"/>
                  <a:pt x="803" y="1693"/>
                  <a:pt x="803" y="1693"/>
                </a:cubicBezTo>
                <a:cubicBezTo>
                  <a:pt x="803" y="1692"/>
                  <a:pt x="803" y="1692"/>
                  <a:pt x="803" y="1692"/>
                </a:cubicBezTo>
                <a:cubicBezTo>
                  <a:pt x="804" y="1692"/>
                  <a:pt x="804" y="1692"/>
                  <a:pt x="804" y="1692"/>
                </a:cubicBezTo>
                <a:cubicBezTo>
                  <a:pt x="804" y="1691"/>
                  <a:pt x="804" y="1691"/>
                  <a:pt x="804" y="1691"/>
                </a:cubicBezTo>
                <a:cubicBezTo>
                  <a:pt x="803" y="1691"/>
                  <a:pt x="803" y="1691"/>
                  <a:pt x="803" y="1691"/>
                </a:cubicBezTo>
                <a:cubicBezTo>
                  <a:pt x="803" y="1689"/>
                  <a:pt x="803" y="1689"/>
                  <a:pt x="803" y="1689"/>
                </a:cubicBezTo>
                <a:cubicBezTo>
                  <a:pt x="802" y="1688"/>
                  <a:pt x="801" y="1687"/>
                  <a:pt x="800" y="1686"/>
                </a:cubicBezTo>
                <a:cubicBezTo>
                  <a:pt x="800" y="1685"/>
                  <a:pt x="800" y="1685"/>
                  <a:pt x="800" y="1685"/>
                </a:cubicBezTo>
                <a:cubicBezTo>
                  <a:pt x="798" y="1684"/>
                  <a:pt x="797" y="1686"/>
                  <a:pt x="795" y="1683"/>
                </a:cubicBezTo>
                <a:cubicBezTo>
                  <a:pt x="793" y="1684"/>
                  <a:pt x="793" y="1685"/>
                  <a:pt x="791" y="1685"/>
                </a:cubicBezTo>
                <a:cubicBezTo>
                  <a:pt x="792" y="1688"/>
                  <a:pt x="792" y="1690"/>
                  <a:pt x="794" y="1692"/>
                </a:cubicBezTo>
                <a:cubicBezTo>
                  <a:pt x="794" y="1692"/>
                  <a:pt x="795" y="1693"/>
                  <a:pt x="796" y="1693"/>
                </a:cubicBezTo>
                <a:cubicBezTo>
                  <a:pt x="797" y="1695"/>
                  <a:pt x="795" y="1695"/>
                  <a:pt x="796" y="1697"/>
                </a:cubicBezTo>
                <a:cubicBezTo>
                  <a:pt x="796" y="1697"/>
                  <a:pt x="797" y="1698"/>
                  <a:pt x="797" y="1698"/>
                </a:cubicBezTo>
                <a:cubicBezTo>
                  <a:pt x="800" y="1701"/>
                  <a:pt x="801" y="1702"/>
                  <a:pt x="806" y="1703"/>
                </a:cubicBezTo>
                <a:cubicBezTo>
                  <a:pt x="806" y="1702"/>
                  <a:pt x="806" y="1702"/>
                  <a:pt x="806" y="1701"/>
                </a:cubicBezTo>
                <a:close/>
                <a:moveTo>
                  <a:pt x="872" y="1719"/>
                </a:moveTo>
                <a:cubicBezTo>
                  <a:pt x="869" y="1719"/>
                  <a:pt x="869" y="1719"/>
                  <a:pt x="869" y="1719"/>
                </a:cubicBezTo>
                <a:cubicBezTo>
                  <a:pt x="869" y="1719"/>
                  <a:pt x="869" y="1719"/>
                  <a:pt x="869" y="1719"/>
                </a:cubicBezTo>
                <a:cubicBezTo>
                  <a:pt x="867" y="1719"/>
                  <a:pt x="867" y="1719"/>
                  <a:pt x="867" y="1719"/>
                </a:cubicBezTo>
                <a:cubicBezTo>
                  <a:pt x="867" y="1718"/>
                  <a:pt x="867" y="1718"/>
                  <a:pt x="867" y="1718"/>
                </a:cubicBezTo>
                <a:cubicBezTo>
                  <a:pt x="863" y="1718"/>
                  <a:pt x="863" y="1718"/>
                  <a:pt x="863" y="1718"/>
                </a:cubicBezTo>
                <a:cubicBezTo>
                  <a:pt x="862" y="1717"/>
                  <a:pt x="861" y="1716"/>
                  <a:pt x="859" y="1714"/>
                </a:cubicBezTo>
                <a:cubicBezTo>
                  <a:pt x="858" y="1714"/>
                  <a:pt x="858" y="1714"/>
                  <a:pt x="858" y="1714"/>
                </a:cubicBezTo>
                <a:cubicBezTo>
                  <a:pt x="858" y="1713"/>
                  <a:pt x="858" y="1713"/>
                  <a:pt x="858" y="1713"/>
                </a:cubicBezTo>
                <a:cubicBezTo>
                  <a:pt x="856" y="1713"/>
                  <a:pt x="856" y="1713"/>
                  <a:pt x="856" y="1713"/>
                </a:cubicBezTo>
                <a:cubicBezTo>
                  <a:pt x="856" y="1712"/>
                  <a:pt x="856" y="1712"/>
                  <a:pt x="856" y="1712"/>
                </a:cubicBezTo>
                <a:cubicBezTo>
                  <a:pt x="856" y="1712"/>
                  <a:pt x="855" y="1712"/>
                  <a:pt x="855" y="1712"/>
                </a:cubicBezTo>
                <a:cubicBezTo>
                  <a:pt x="855" y="1710"/>
                  <a:pt x="855" y="1710"/>
                  <a:pt x="855" y="1710"/>
                </a:cubicBezTo>
                <a:cubicBezTo>
                  <a:pt x="853" y="1708"/>
                  <a:pt x="851" y="1707"/>
                  <a:pt x="850" y="1706"/>
                </a:cubicBezTo>
                <a:cubicBezTo>
                  <a:pt x="850" y="1703"/>
                  <a:pt x="850" y="1703"/>
                  <a:pt x="850" y="1703"/>
                </a:cubicBezTo>
                <a:cubicBezTo>
                  <a:pt x="850" y="1703"/>
                  <a:pt x="849" y="1702"/>
                  <a:pt x="848" y="1702"/>
                </a:cubicBezTo>
                <a:cubicBezTo>
                  <a:pt x="848" y="1702"/>
                  <a:pt x="848" y="1702"/>
                  <a:pt x="848" y="1702"/>
                </a:cubicBezTo>
                <a:cubicBezTo>
                  <a:pt x="848" y="1701"/>
                  <a:pt x="849" y="1700"/>
                  <a:pt x="850" y="1700"/>
                </a:cubicBezTo>
                <a:cubicBezTo>
                  <a:pt x="850" y="1698"/>
                  <a:pt x="850" y="1698"/>
                  <a:pt x="850" y="1698"/>
                </a:cubicBezTo>
                <a:cubicBezTo>
                  <a:pt x="848" y="1697"/>
                  <a:pt x="848" y="1696"/>
                  <a:pt x="846" y="1694"/>
                </a:cubicBezTo>
                <a:cubicBezTo>
                  <a:pt x="846" y="1694"/>
                  <a:pt x="846" y="1694"/>
                  <a:pt x="846" y="1694"/>
                </a:cubicBezTo>
                <a:cubicBezTo>
                  <a:pt x="845" y="1694"/>
                  <a:pt x="846" y="1695"/>
                  <a:pt x="845" y="1695"/>
                </a:cubicBezTo>
                <a:cubicBezTo>
                  <a:pt x="844" y="1695"/>
                  <a:pt x="843" y="1696"/>
                  <a:pt x="842" y="1696"/>
                </a:cubicBezTo>
                <a:cubicBezTo>
                  <a:pt x="842" y="1695"/>
                  <a:pt x="842" y="1695"/>
                  <a:pt x="842" y="1693"/>
                </a:cubicBezTo>
                <a:cubicBezTo>
                  <a:pt x="840" y="1694"/>
                  <a:pt x="839" y="1694"/>
                  <a:pt x="838" y="1694"/>
                </a:cubicBezTo>
                <a:cubicBezTo>
                  <a:pt x="837" y="1695"/>
                  <a:pt x="837" y="1696"/>
                  <a:pt x="836" y="1696"/>
                </a:cubicBezTo>
                <a:cubicBezTo>
                  <a:pt x="834" y="1697"/>
                  <a:pt x="833" y="1695"/>
                  <a:pt x="833" y="1695"/>
                </a:cubicBezTo>
                <a:cubicBezTo>
                  <a:pt x="832" y="1695"/>
                  <a:pt x="831" y="1696"/>
                  <a:pt x="830" y="1696"/>
                </a:cubicBezTo>
                <a:cubicBezTo>
                  <a:pt x="830" y="1696"/>
                  <a:pt x="830" y="1696"/>
                  <a:pt x="830" y="1696"/>
                </a:cubicBezTo>
                <a:cubicBezTo>
                  <a:pt x="829" y="1696"/>
                  <a:pt x="829" y="1696"/>
                  <a:pt x="829" y="1696"/>
                </a:cubicBezTo>
                <a:cubicBezTo>
                  <a:pt x="829" y="1698"/>
                  <a:pt x="829" y="1698"/>
                  <a:pt x="829" y="1698"/>
                </a:cubicBezTo>
                <a:cubicBezTo>
                  <a:pt x="830" y="1698"/>
                  <a:pt x="830" y="1698"/>
                  <a:pt x="830" y="1698"/>
                </a:cubicBezTo>
                <a:cubicBezTo>
                  <a:pt x="830" y="1699"/>
                  <a:pt x="830" y="1700"/>
                  <a:pt x="831" y="1701"/>
                </a:cubicBezTo>
                <a:cubicBezTo>
                  <a:pt x="830" y="1701"/>
                  <a:pt x="830" y="1701"/>
                  <a:pt x="830" y="1701"/>
                </a:cubicBezTo>
                <a:cubicBezTo>
                  <a:pt x="830" y="1703"/>
                  <a:pt x="830" y="1704"/>
                  <a:pt x="831" y="1705"/>
                </a:cubicBezTo>
                <a:cubicBezTo>
                  <a:pt x="833" y="1705"/>
                  <a:pt x="833" y="1705"/>
                  <a:pt x="833" y="1705"/>
                </a:cubicBezTo>
                <a:cubicBezTo>
                  <a:pt x="833" y="1704"/>
                  <a:pt x="833" y="1704"/>
                  <a:pt x="833" y="1704"/>
                </a:cubicBezTo>
                <a:cubicBezTo>
                  <a:pt x="835" y="1704"/>
                  <a:pt x="836" y="1705"/>
                  <a:pt x="837" y="1705"/>
                </a:cubicBezTo>
                <a:cubicBezTo>
                  <a:pt x="837" y="1706"/>
                  <a:pt x="837" y="1706"/>
                  <a:pt x="837" y="1706"/>
                </a:cubicBezTo>
                <a:cubicBezTo>
                  <a:pt x="836" y="1706"/>
                  <a:pt x="836" y="1706"/>
                  <a:pt x="835" y="1706"/>
                </a:cubicBezTo>
                <a:cubicBezTo>
                  <a:pt x="835" y="1707"/>
                  <a:pt x="835" y="1707"/>
                  <a:pt x="835" y="1708"/>
                </a:cubicBezTo>
                <a:cubicBezTo>
                  <a:pt x="833" y="1708"/>
                  <a:pt x="833" y="1708"/>
                  <a:pt x="833" y="1708"/>
                </a:cubicBezTo>
                <a:cubicBezTo>
                  <a:pt x="833" y="1708"/>
                  <a:pt x="833" y="1708"/>
                  <a:pt x="833" y="1708"/>
                </a:cubicBezTo>
                <a:cubicBezTo>
                  <a:pt x="833" y="1708"/>
                  <a:pt x="833" y="1708"/>
                  <a:pt x="833" y="1708"/>
                </a:cubicBezTo>
                <a:cubicBezTo>
                  <a:pt x="833" y="1708"/>
                  <a:pt x="833" y="1708"/>
                  <a:pt x="833" y="1708"/>
                </a:cubicBezTo>
                <a:cubicBezTo>
                  <a:pt x="832" y="1708"/>
                  <a:pt x="832" y="1708"/>
                  <a:pt x="831" y="1708"/>
                </a:cubicBezTo>
                <a:cubicBezTo>
                  <a:pt x="831" y="1711"/>
                  <a:pt x="832" y="1711"/>
                  <a:pt x="833" y="1714"/>
                </a:cubicBezTo>
                <a:cubicBezTo>
                  <a:pt x="836" y="1714"/>
                  <a:pt x="836" y="1714"/>
                  <a:pt x="836" y="1714"/>
                </a:cubicBezTo>
                <a:cubicBezTo>
                  <a:pt x="837" y="1715"/>
                  <a:pt x="838" y="1716"/>
                  <a:pt x="840" y="1717"/>
                </a:cubicBezTo>
                <a:cubicBezTo>
                  <a:pt x="839" y="1718"/>
                  <a:pt x="837" y="1717"/>
                  <a:pt x="836" y="1716"/>
                </a:cubicBezTo>
                <a:cubicBezTo>
                  <a:pt x="835" y="1716"/>
                  <a:pt x="833" y="1715"/>
                  <a:pt x="832" y="1716"/>
                </a:cubicBezTo>
                <a:cubicBezTo>
                  <a:pt x="832" y="1717"/>
                  <a:pt x="832" y="1718"/>
                  <a:pt x="833" y="1718"/>
                </a:cubicBezTo>
                <a:cubicBezTo>
                  <a:pt x="832" y="1718"/>
                  <a:pt x="832" y="1718"/>
                  <a:pt x="832" y="1718"/>
                </a:cubicBezTo>
                <a:cubicBezTo>
                  <a:pt x="831" y="1719"/>
                  <a:pt x="832" y="1718"/>
                  <a:pt x="831" y="1719"/>
                </a:cubicBezTo>
                <a:cubicBezTo>
                  <a:pt x="831" y="1718"/>
                  <a:pt x="831" y="1718"/>
                  <a:pt x="831" y="1718"/>
                </a:cubicBezTo>
                <a:cubicBezTo>
                  <a:pt x="830" y="1718"/>
                  <a:pt x="830" y="1718"/>
                  <a:pt x="830" y="1718"/>
                </a:cubicBezTo>
                <a:cubicBezTo>
                  <a:pt x="830" y="1718"/>
                  <a:pt x="830" y="1717"/>
                  <a:pt x="831" y="1716"/>
                </a:cubicBezTo>
                <a:cubicBezTo>
                  <a:pt x="830" y="1716"/>
                  <a:pt x="830" y="1716"/>
                  <a:pt x="830" y="1716"/>
                </a:cubicBezTo>
                <a:cubicBezTo>
                  <a:pt x="830" y="1714"/>
                  <a:pt x="830" y="1714"/>
                  <a:pt x="830" y="1714"/>
                </a:cubicBezTo>
                <a:cubicBezTo>
                  <a:pt x="829" y="1714"/>
                  <a:pt x="829" y="1714"/>
                  <a:pt x="829" y="1714"/>
                </a:cubicBezTo>
                <a:cubicBezTo>
                  <a:pt x="829" y="1713"/>
                  <a:pt x="830" y="1713"/>
                  <a:pt x="830" y="1713"/>
                </a:cubicBezTo>
                <a:cubicBezTo>
                  <a:pt x="830" y="1712"/>
                  <a:pt x="829" y="1711"/>
                  <a:pt x="829" y="1710"/>
                </a:cubicBezTo>
                <a:cubicBezTo>
                  <a:pt x="829" y="1710"/>
                  <a:pt x="829" y="1710"/>
                  <a:pt x="829" y="1710"/>
                </a:cubicBezTo>
                <a:cubicBezTo>
                  <a:pt x="829" y="1709"/>
                  <a:pt x="829" y="1709"/>
                  <a:pt x="829" y="1709"/>
                </a:cubicBezTo>
                <a:cubicBezTo>
                  <a:pt x="827" y="1709"/>
                  <a:pt x="827" y="1709"/>
                  <a:pt x="827" y="1709"/>
                </a:cubicBezTo>
                <a:cubicBezTo>
                  <a:pt x="827" y="1710"/>
                  <a:pt x="827" y="1710"/>
                  <a:pt x="827" y="1710"/>
                </a:cubicBezTo>
                <a:cubicBezTo>
                  <a:pt x="826" y="1710"/>
                  <a:pt x="826" y="1710"/>
                  <a:pt x="826" y="1710"/>
                </a:cubicBezTo>
                <a:cubicBezTo>
                  <a:pt x="826" y="1714"/>
                  <a:pt x="826" y="1714"/>
                  <a:pt x="826" y="1714"/>
                </a:cubicBezTo>
                <a:cubicBezTo>
                  <a:pt x="824" y="1712"/>
                  <a:pt x="825" y="1712"/>
                  <a:pt x="822" y="1713"/>
                </a:cubicBezTo>
                <a:cubicBezTo>
                  <a:pt x="822" y="1710"/>
                  <a:pt x="822" y="1710"/>
                  <a:pt x="822" y="1710"/>
                </a:cubicBezTo>
                <a:cubicBezTo>
                  <a:pt x="820" y="1710"/>
                  <a:pt x="819" y="1710"/>
                  <a:pt x="818" y="1711"/>
                </a:cubicBezTo>
                <a:cubicBezTo>
                  <a:pt x="818" y="1715"/>
                  <a:pt x="820" y="1714"/>
                  <a:pt x="821" y="1716"/>
                </a:cubicBezTo>
                <a:cubicBezTo>
                  <a:pt x="824" y="1716"/>
                  <a:pt x="825" y="1716"/>
                  <a:pt x="826" y="1714"/>
                </a:cubicBezTo>
                <a:cubicBezTo>
                  <a:pt x="827" y="1714"/>
                  <a:pt x="827" y="1714"/>
                  <a:pt x="827" y="1714"/>
                </a:cubicBezTo>
                <a:cubicBezTo>
                  <a:pt x="827" y="1718"/>
                  <a:pt x="827" y="1718"/>
                  <a:pt x="827" y="1718"/>
                </a:cubicBezTo>
                <a:cubicBezTo>
                  <a:pt x="823" y="1717"/>
                  <a:pt x="820" y="1717"/>
                  <a:pt x="819" y="1719"/>
                </a:cubicBezTo>
                <a:cubicBezTo>
                  <a:pt x="818" y="1719"/>
                  <a:pt x="818" y="1719"/>
                  <a:pt x="817" y="1719"/>
                </a:cubicBezTo>
                <a:cubicBezTo>
                  <a:pt x="818" y="1722"/>
                  <a:pt x="817" y="1722"/>
                  <a:pt x="819" y="1722"/>
                </a:cubicBezTo>
                <a:cubicBezTo>
                  <a:pt x="819" y="1720"/>
                  <a:pt x="819" y="1720"/>
                  <a:pt x="819" y="1720"/>
                </a:cubicBezTo>
                <a:cubicBezTo>
                  <a:pt x="822" y="1720"/>
                  <a:pt x="822" y="1720"/>
                  <a:pt x="822" y="1720"/>
                </a:cubicBezTo>
                <a:cubicBezTo>
                  <a:pt x="822" y="1721"/>
                  <a:pt x="822" y="1721"/>
                  <a:pt x="822" y="1721"/>
                </a:cubicBezTo>
                <a:cubicBezTo>
                  <a:pt x="827" y="1721"/>
                  <a:pt x="827" y="1721"/>
                  <a:pt x="827" y="1721"/>
                </a:cubicBezTo>
                <a:cubicBezTo>
                  <a:pt x="827" y="1723"/>
                  <a:pt x="827" y="1723"/>
                  <a:pt x="827" y="1723"/>
                </a:cubicBezTo>
                <a:cubicBezTo>
                  <a:pt x="832" y="1723"/>
                  <a:pt x="832" y="1723"/>
                  <a:pt x="832" y="1723"/>
                </a:cubicBezTo>
                <a:cubicBezTo>
                  <a:pt x="832" y="1723"/>
                  <a:pt x="832" y="1723"/>
                  <a:pt x="832" y="1723"/>
                </a:cubicBezTo>
                <a:cubicBezTo>
                  <a:pt x="833" y="1723"/>
                  <a:pt x="832" y="1723"/>
                  <a:pt x="833" y="1723"/>
                </a:cubicBezTo>
                <a:cubicBezTo>
                  <a:pt x="835" y="1723"/>
                  <a:pt x="835" y="1723"/>
                  <a:pt x="835" y="1723"/>
                </a:cubicBezTo>
                <a:cubicBezTo>
                  <a:pt x="835" y="1724"/>
                  <a:pt x="834" y="1724"/>
                  <a:pt x="833" y="1725"/>
                </a:cubicBezTo>
                <a:cubicBezTo>
                  <a:pt x="833" y="1725"/>
                  <a:pt x="833" y="1725"/>
                  <a:pt x="833" y="1725"/>
                </a:cubicBezTo>
                <a:cubicBezTo>
                  <a:pt x="834" y="1725"/>
                  <a:pt x="834" y="1725"/>
                  <a:pt x="834" y="1725"/>
                </a:cubicBezTo>
                <a:cubicBezTo>
                  <a:pt x="834" y="1726"/>
                  <a:pt x="834" y="1726"/>
                  <a:pt x="834" y="1726"/>
                </a:cubicBezTo>
                <a:cubicBezTo>
                  <a:pt x="835" y="1726"/>
                  <a:pt x="835" y="1726"/>
                  <a:pt x="836" y="1725"/>
                </a:cubicBezTo>
                <a:cubicBezTo>
                  <a:pt x="837" y="1725"/>
                  <a:pt x="836" y="1726"/>
                  <a:pt x="836" y="1726"/>
                </a:cubicBezTo>
                <a:cubicBezTo>
                  <a:pt x="837" y="1726"/>
                  <a:pt x="837" y="1725"/>
                  <a:pt x="838" y="1725"/>
                </a:cubicBezTo>
                <a:cubicBezTo>
                  <a:pt x="838" y="1725"/>
                  <a:pt x="839" y="1727"/>
                  <a:pt x="840" y="1726"/>
                </a:cubicBezTo>
                <a:cubicBezTo>
                  <a:pt x="841" y="1726"/>
                  <a:pt x="841" y="1725"/>
                  <a:pt x="841" y="1725"/>
                </a:cubicBezTo>
                <a:cubicBezTo>
                  <a:pt x="844" y="1725"/>
                  <a:pt x="844" y="1725"/>
                  <a:pt x="844" y="1725"/>
                </a:cubicBezTo>
                <a:cubicBezTo>
                  <a:pt x="844" y="1724"/>
                  <a:pt x="844" y="1724"/>
                  <a:pt x="844" y="1724"/>
                </a:cubicBezTo>
                <a:cubicBezTo>
                  <a:pt x="846" y="1724"/>
                  <a:pt x="846" y="1724"/>
                  <a:pt x="846" y="1724"/>
                </a:cubicBezTo>
                <a:cubicBezTo>
                  <a:pt x="846" y="1723"/>
                  <a:pt x="846" y="1723"/>
                  <a:pt x="846" y="1723"/>
                </a:cubicBezTo>
                <a:cubicBezTo>
                  <a:pt x="849" y="1723"/>
                  <a:pt x="849" y="1723"/>
                  <a:pt x="849" y="1723"/>
                </a:cubicBezTo>
                <a:cubicBezTo>
                  <a:pt x="849" y="1723"/>
                  <a:pt x="849" y="1723"/>
                  <a:pt x="849" y="1723"/>
                </a:cubicBezTo>
                <a:cubicBezTo>
                  <a:pt x="850" y="1723"/>
                  <a:pt x="850" y="1723"/>
                  <a:pt x="850" y="1723"/>
                </a:cubicBezTo>
                <a:cubicBezTo>
                  <a:pt x="850" y="1725"/>
                  <a:pt x="850" y="1725"/>
                  <a:pt x="850" y="1725"/>
                </a:cubicBezTo>
                <a:cubicBezTo>
                  <a:pt x="850" y="1727"/>
                  <a:pt x="852" y="1728"/>
                  <a:pt x="854" y="1728"/>
                </a:cubicBezTo>
                <a:cubicBezTo>
                  <a:pt x="854" y="1731"/>
                  <a:pt x="854" y="1731"/>
                  <a:pt x="854" y="1731"/>
                </a:cubicBezTo>
                <a:cubicBezTo>
                  <a:pt x="857" y="1729"/>
                  <a:pt x="859" y="1727"/>
                  <a:pt x="859" y="1723"/>
                </a:cubicBezTo>
                <a:cubicBezTo>
                  <a:pt x="860" y="1723"/>
                  <a:pt x="861" y="1723"/>
                  <a:pt x="861" y="1723"/>
                </a:cubicBezTo>
                <a:cubicBezTo>
                  <a:pt x="862" y="1724"/>
                  <a:pt x="862" y="1724"/>
                  <a:pt x="862" y="1725"/>
                </a:cubicBezTo>
                <a:cubicBezTo>
                  <a:pt x="863" y="1724"/>
                  <a:pt x="863" y="1724"/>
                  <a:pt x="863" y="1724"/>
                </a:cubicBezTo>
                <a:cubicBezTo>
                  <a:pt x="867" y="1724"/>
                  <a:pt x="870" y="1722"/>
                  <a:pt x="874" y="1723"/>
                </a:cubicBezTo>
                <a:cubicBezTo>
                  <a:pt x="874" y="1723"/>
                  <a:pt x="875" y="1722"/>
                  <a:pt x="875" y="1721"/>
                </a:cubicBezTo>
                <a:cubicBezTo>
                  <a:pt x="875" y="1721"/>
                  <a:pt x="875" y="1721"/>
                  <a:pt x="875" y="1721"/>
                </a:cubicBezTo>
                <a:cubicBezTo>
                  <a:pt x="874" y="1721"/>
                  <a:pt x="873" y="1720"/>
                  <a:pt x="872" y="1720"/>
                </a:cubicBezTo>
                <a:lnTo>
                  <a:pt x="872" y="1719"/>
                </a:lnTo>
                <a:close/>
                <a:moveTo>
                  <a:pt x="858" y="1723"/>
                </a:moveTo>
                <a:cubicBezTo>
                  <a:pt x="852" y="1723"/>
                  <a:pt x="852" y="1723"/>
                  <a:pt x="852" y="1723"/>
                </a:cubicBezTo>
                <a:cubicBezTo>
                  <a:pt x="852" y="1723"/>
                  <a:pt x="852" y="1723"/>
                  <a:pt x="852" y="1723"/>
                </a:cubicBezTo>
                <a:cubicBezTo>
                  <a:pt x="854" y="1723"/>
                  <a:pt x="854" y="1723"/>
                  <a:pt x="854" y="1723"/>
                </a:cubicBezTo>
                <a:cubicBezTo>
                  <a:pt x="854" y="1722"/>
                  <a:pt x="854" y="1722"/>
                  <a:pt x="854" y="1722"/>
                </a:cubicBezTo>
                <a:cubicBezTo>
                  <a:pt x="858" y="1722"/>
                  <a:pt x="858" y="1722"/>
                  <a:pt x="858" y="1722"/>
                </a:cubicBezTo>
                <a:cubicBezTo>
                  <a:pt x="858" y="1723"/>
                  <a:pt x="858" y="1723"/>
                  <a:pt x="858" y="1723"/>
                </a:cubicBezTo>
                <a:cubicBezTo>
                  <a:pt x="858" y="1723"/>
                  <a:pt x="858" y="1723"/>
                  <a:pt x="858" y="1723"/>
                </a:cubicBezTo>
                <a:close/>
                <a:moveTo>
                  <a:pt x="817" y="1712"/>
                </a:moveTo>
                <a:cubicBezTo>
                  <a:pt x="816" y="1712"/>
                  <a:pt x="816" y="1712"/>
                  <a:pt x="816" y="1712"/>
                </a:cubicBezTo>
                <a:cubicBezTo>
                  <a:pt x="816" y="1711"/>
                  <a:pt x="816" y="1710"/>
                  <a:pt x="815" y="1710"/>
                </a:cubicBezTo>
                <a:cubicBezTo>
                  <a:pt x="817" y="1710"/>
                  <a:pt x="817" y="1710"/>
                  <a:pt x="817" y="1710"/>
                </a:cubicBezTo>
                <a:cubicBezTo>
                  <a:pt x="817" y="1709"/>
                  <a:pt x="817" y="1708"/>
                  <a:pt x="817" y="1708"/>
                </a:cubicBezTo>
                <a:cubicBezTo>
                  <a:pt x="817" y="1707"/>
                  <a:pt x="816" y="1707"/>
                  <a:pt x="815" y="1707"/>
                </a:cubicBezTo>
                <a:cubicBezTo>
                  <a:pt x="815" y="1706"/>
                  <a:pt x="815" y="1706"/>
                  <a:pt x="815" y="1706"/>
                </a:cubicBezTo>
                <a:cubicBezTo>
                  <a:pt x="813" y="1706"/>
                  <a:pt x="813" y="1706"/>
                  <a:pt x="813" y="1706"/>
                </a:cubicBezTo>
                <a:cubicBezTo>
                  <a:pt x="813" y="1706"/>
                  <a:pt x="813" y="1705"/>
                  <a:pt x="813" y="1704"/>
                </a:cubicBezTo>
                <a:cubicBezTo>
                  <a:pt x="812" y="1704"/>
                  <a:pt x="811" y="1704"/>
                  <a:pt x="811" y="1704"/>
                </a:cubicBezTo>
                <a:cubicBezTo>
                  <a:pt x="811" y="1703"/>
                  <a:pt x="811" y="1703"/>
                  <a:pt x="811" y="1703"/>
                </a:cubicBezTo>
                <a:cubicBezTo>
                  <a:pt x="810" y="1702"/>
                  <a:pt x="809" y="1701"/>
                  <a:pt x="808" y="1701"/>
                </a:cubicBezTo>
                <a:cubicBezTo>
                  <a:pt x="807" y="1703"/>
                  <a:pt x="806" y="1706"/>
                  <a:pt x="806" y="1708"/>
                </a:cubicBezTo>
                <a:cubicBezTo>
                  <a:pt x="808" y="1708"/>
                  <a:pt x="808" y="1708"/>
                  <a:pt x="808" y="1708"/>
                </a:cubicBezTo>
                <a:cubicBezTo>
                  <a:pt x="808" y="1710"/>
                  <a:pt x="807" y="1709"/>
                  <a:pt x="808" y="1710"/>
                </a:cubicBezTo>
                <a:cubicBezTo>
                  <a:pt x="808" y="1710"/>
                  <a:pt x="808" y="1710"/>
                  <a:pt x="808" y="1710"/>
                </a:cubicBezTo>
                <a:cubicBezTo>
                  <a:pt x="809" y="1710"/>
                  <a:pt x="810" y="1710"/>
                  <a:pt x="811" y="1710"/>
                </a:cubicBezTo>
                <a:cubicBezTo>
                  <a:pt x="811" y="1711"/>
                  <a:pt x="810" y="1712"/>
                  <a:pt x="810" y="1713"/>
                </a:cubicBezTo>
                <a:cubicBezTo>
                  <a:pt x="811" y="1713"/>
                  <a:pt x="811" y="1713"/>
                  <a:pt x="811" y="1713"/>
                </a:cubicBezTo>
                <a:cubicBezTo>
                  <a:pt x="811" y="1714"/>
                  <a:pt x="811" y="1714"/>
                  <a:pt x="811" y="1714"/>
                </a:cubicBezTo>
                <a:cubicBezTo>
                  <a:pt x="814" y="1714"/>
                  <a:pt x="813" y="1711"/>
                  <a:pt x="815" y="1714"/>
                </a:cubicBezTo>
                <a:cubicBezTo>
                  <a:pt x="817" y="1714"/>
                  <a:pt x="817" y="1714"/>
                  <a:pt x="817" y="1714"/>
                </a:cubicBezTo>
                <a:cubicBezTo>
                  <a:pt x="817" y="1714"/>
                  <a:pt x="817" y="1714"/>
                  <a:pt x="817" y="1714"/>
                </a:cubicBezTo>
                <a:cubicBezTo>
                  <a:pt x="817" y="1714"/>
                  <a:pt x="817" y="1714"/>
                  <a:pt x="817" y="1714"/>
                </a:cubicBezTo>
                <a:cubicBezTo>
                  <a:pt x="817" y="1713"/>
                  <a:pt x="817" y="1712"/>
                  <a:pt x="817" y="1712"/>
                </a:cubicBezTo>
                <a:close/>
                <a:moveTo>
                  <a:pt x="884" y="1718"/>
                </a:moveTo>
                <a:cubicBezTo>
                  <a:pt x="884" y="1719"/>
                  <a:pt x="884" y="1719"/>
                  <a:pt x="884" y="1719"/>
                </a:cubicBezTo>
                <a:cubicBezTo>
                  <a:pt x="883" y="1719"/>
                  <a:pt x="883" y="1720"/>
                  <a:pt x="882" y="1720"/>
                </a:cubicBezTo>
                <a:cubicBezTo>
                  <a:pt x="882" y="1721"/>
                  <a:pt x="882" y="1721"/>
                  <a:pt x="882" y="1721"/>
                </a:cubicBezTo>
                <a:cubicBezTo>
                  <a:pt x="884" y="1722"/>
                  <a:pt x="884" y="1722"/>
                  <a:pt x="885" y="1722"/>
                </a:cubicBezTo>
                <a:cubicBezTo>
                  <a:pt x="885" y="1723"/>
                  <a:pt x="885" y="1723"/>
                  <a:pt x="885" y="1723"/>
                </a:cubicBezTo>
                <a:cubicBezTo>
                  <a:pt x="886" y="1723"/>
                  <a:pt x="887" y="1722"/>
                  <a:pt x="889" y="1721"/>
                </a:cubicBezTo>
                <a:cubicBezTo>
                  <a:pt x="889" y="1721"/>
                  <a:pt x="890" y="1720"/>
                  <a:pt x="890" y="1719"/>
                </a:cubicBezTo>
                <a:cubicBezTo>
                  <a:pt x="886" y="1719"/>
                  <a:pt x="886" y="1719"/>
                  <a:pt x="886" y="1719"/>
                </a:cubicBezTo>
                <a:cubicBezTo>
                  <a:pt x="886" y="1719"/>
                  <a:pt x="886" y="1718"/>
                  <a:pt x="884" y="1718"/>
                </a:cubicBezTo>
                <a:close/>
                <a:moveTo>
                  <a:pt x="823" y="1723"/>
                </a:moveTo>
                <a:cubicBezTo>
                  <a:pt x="822" y="1723"/>
                  <a:pt x="822" y="1723"/>
                  <a:pt x="822" y="1723"/>
                </a:cubicBezTo>
                <a:cubicBezTo>
                  <a:pt x="823" y="1724"/>
                  <a:pt x="823" y="1724"/>
                  <a:pt x="825" y="1724"/>
                </a:cubicBezTo>
                <a:cubicBezTo>
                  <a:pt x="825" y="1723"/>
                  <a:pt x="825" y="1723"/>
                  <a:pt x="825" y="1723"/>
                </a:cubicBezTo>
                <a:cubicBezTo>
                  <a:pt x="824" y="1723"/>
                  <a:pt x="823" y="1723"/>
                  <a:pt x="823" y="1723"/>
                </a:cubicBezTo>
                <a:close/>
                <a:moveTo>
                  <a:pt x="825" y="1727"/>
                </a:moveTo>
                <a:cubicBezTo>
                  <a:pt x="827" y="1728"/>
                  <a:pt x="827" y="1728"/>
                  <a:pt x="829" y="1729"/>
                </a:cubicBezTo>
                <a:cubicBezTo>
                  <a:pt x="829" y="1728"/>
                  <a:pt x="829" y="1728"/>
                  <a:pt x="829" y="1726"/>
                </a:cubicBezTo>
                <a:cubicBezTo>
                  <a:pt x="831" y="1726"/>
                  <a:pt x="830" y="1726"/>
                  <a:pt x="831" y="1725"/>
                </a:cubicBezTo>
                <a:cubicBezTo>
                  <a:pt x="831" y="1725"/>
                  <a:pt x="831" y="1725"/>
                  <a:pt x="831" y="1725"/>
                </a:cubicBezTo>
                <a:cubicBezTo>
                  <a:pt x="831" y="1725"/>
                  <a:pt x="831" y="1725"/>
                  <a:pt x="831" y="1725"/>
                </a:cubicBezTo>
                <a:cubicBezTo>
                  <a:pt x="829" y="1725"/>
                  <a:pt x="827" y="1725"/>
                  <a:pt x="825" y="1725"/>
                </a:cubicBezTo>
                <a:lnTo>
                  <a:pt x="825" y="1727"/>
                </a:lnTo>
                <a:close/>
                <a:moveTo>
                  <a:pt x="849" y="1730"/>
                </a:moveTo>
                <a:cubicBezTo>
                  <a:pt x="849" y="1728"/>
                  <a:pt x="849" y="1726"/>
                  <a:pt x="848" y="1725"/>
                </a:cubicBezTo>
                <a:cubicBezTo>
                  <a:pt x="842" y="1725"/>
                  <a:pt x="842" y="1725"/>
                  <a:pt x="842" y="1725"/>
                </a:cubicBezTo>
                <a:cubicBezTo>
                  <a:pt x="842" y="1726"/>
                  <a:pt x="842" y="1726"/>
                  <a:pt x="842" y="1726"/>
                </a:cubicBezTo>
                <a:cubicBezTo>
                  <a:pt x="842" y="1726"/>
                  <a:pt x="841" y="1726"/>
                  <a:pt x="840" y="1727"/>
                </a:cubicBezTo>
                <a:cubicBezTo>
                  <a:pt x="840" y="1727"/>
                  <a:pt x="840" y="1727"/>
                  <a:pt x="840" y="1727"/>
                </a:cubicBezTo>
                <a:cubicBezTo>
                  <a:pt x="839" y="1727"/>
                  <a:pt x="839" y="1727"/>
                  <a:pt x="839" y="1727"/>
                </a:cubicBezTo>
                <a:cubicBezTo>
                  <a:pt x="839" y="1727"/>
                  <a:pt x="839" y="1727"/>
                  <a:pt x="839" y="1727"/>
                </a:cubicBezTo>
                <a:cubicBezTo>
                  <a:pt x="838" y="1727"/>
                  <a:pt x="836" y="1727"/>
                  <a:pt x="835" y="1727"/>
                </a:cubicBezTo>
                <a:cubicBezTo>
                  <a:pt x="834" y="1728"/>
                  <a:pt x="834" y="1728"/>
                  <a:pt x="834" y="1729"/>
                </a:cubicBezTo>
                <a:cubicBezTo>
                  <a:pt x="833" y="1729"/>
                  <a:pt x="833" y="1729"/>
                  <a:pt x="833" y="1729"/>
                </a:cubicBezTo>
                <a:cubicBezTo>
                  <a:pt x="833" y="1729"/>
                  <a:pt x="834" y="1730"/>
                  <a:pt x="834" y="1731"/>
                </a:cubicBezTo>
                <a:cubicBezTo>
                  <a:pt x="836" y="1732"/>
                  <a:pt x="839" y="1732"/>
                  <a:pt x="842" y="1733"/>
                </a:cubicBezTo>
                <a:cubicBezTo>
                  <a:pt x="842" y="1733"/>
                  <a:pt x="842" y="1733"/>
                  <a:pt x="842" y="1733"/>
                </a:cubicBezTo>
                <a:cubicBezTo>
                  <a:pt x="842" y="1733"/>
                  <a:pt x="842" y="1733"/>
                  <a:pt x="842" y="1733"/>
                </a:cubicBezTo>
                <a:cubicBezTo>
                  <a:pt x="842" y="1732"/>
                  <a:pt x="842" y="1731"/>
                  <a:pt x="842" y="1730"/>
                </a:cubicBezTo>
                <a:cubicBezTo>
                  <a:pt x="845" y="1729"/>
                  <a:pt x="846" y="1730"/>
                  <a:pt x="849" y="1730"/>
                </a:cubicBezTo>
                <a:close/>
                <a:moveTo>
                  <a:pt x="846" y="1731"/>
                </a:moveTo>
                <a:cubicBezTo>
                  <a:pt x="847" y="1733"/>
                  <a:pt x="847" y="1733"/>
                  <a:pt x="848" y="1735"/>
                </a:cubicBezTo>
                <a:cubicBezTo>
                  <a:pt x="849" y="1735"/>
                  <a:pt x="849" y="1736"/>
                  <a:pt x="850" y="1736"/>
                </a:cubicBezTo>
                <a:cubicBezTo>
                  <a:pt x="850" y="1732"/>
                  <a:pt x="850" y="1732"/>
                  <a:pt x="846" y="1731"/>
                </a:cubicBezTo>
                <a:close/>
                <a:moveTo>
                  <a:pt x="855" y="1736"/>
                </a:moveTo>
                <a:cubicBezTo>
                  <a:pt x="858" y="1736"/>
                  <a:pt x="858" y="1736"/>
                  <a:pt x="858" y="1736"/>
                </a:cubicBezTo>
                <a:cubicBezTo>
                  <a:pt x="858" y="1735"/>
                  <a:pt x="858" y="1735"/>
                  <a:pt x="858" y="1735"/>
                </a:cubicBezTo>
                <a:cubicBezTo>
                  <a:pt x="854" y="1734"/>
                  <a:pt x="854" y="1734"/>
                  <a:pt x="854" y="1734"/>
                </a:cubicBezTo>
                <a:cubicBezTo>
                  <a:pt x="854" y="1735"/>
                  <a:pt x="855" y="1735"/>
                  <a:pt x="855" y="1736"/>
                </a:cubicBezTo>
                <a:close/>
                <a:moveTo>
                  <a:pt x="853" y="1737"/>
                </a:moveTo>
                <a:cubicBezTo>
                  <a:pt x="853" y="1738"/>
                  <a:pt x="852" y="1738"/>
                  <a:pt x="852" y="1739"/>
                </a:cubicBezTo>
                <a:cubicBezTo>
                  <a:pt x="854" y="1739"/>
                  <a:pt x="854" y="1739"/>
                  <a:pt x="854" y="1739"/>
                </a:cubicBezTo>
                <a:cubicBezTo>
                  <a:pt x="854" y="1739"/>
                  <a:pt x="854" y="1738"/>
                  <a:pt x="853" y="1737"/>
                </a:cubicBezTo>
                <a:close/>
              </a:path>
            </a:pathLst>
          </a:custGeom>
          <a:gradFill flip="none" rotWithShape="1">
            <a:gsLst>
              <a:gs pos="100000">
                <a:schemeClr val="accent3">
                  <a:lumMod val="75000"/>
                </a:schemeClr>
              </a:gs>
              <a:gs pos="0">
                <a:schemeClr val="accent3">
                  <a:lumMod val="90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 name="Rectangle 7"/>
          <p:cNvSpPr/>
          <p:nvPr/>
        </p:nvSpPr>
        <p:spPr>
          <a:xfrm>
            <a:off x="0" y="3627495"/>
            <a:ext cx="9144000" cy="1079392"/>
          </a:xfrm>
          <a:prstGeom prst="rect">
            <a:avLst/>
          </a:prstGeom>
          <a:gradFill>
            <a:gsLst>
              <a:gs pos="100000">
                <a:schemeClr val="bg1">
                  <a:alpha val="0"/>
                </a:schemeClr>
              </a:gs>
              <a:gs pos="0">
                <a:schemeClr val="bg1"/>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498" y="209233"/>
            <a:ext cx="9148498" cy="731837"/>
          </a:xfrm>
        </p:spPr>
        <p:txBody>
          <a:bodyPr/>
          <a:lstStyle/>
          <a:p>
            <a:pPr algn="ctr"/>
            <a:r>
              <a:rPr lang="en-US" dirty="0" smtClean="0">
                <a:solidFill>
                  <a:srgbClr val="000000"/>
                </a:solidFill>
                <a:latin typeface="+mn-lt"/>
              </a:rPr>
              <a:t>Worldwide </a:t>
            </a:r>
            <a:r>
              <a:rPr lang="en-US" dirty="0">
                <a:solidFill>
                  <a:srgbClr val="000000"/>
                </a:solidFill>
                <a:latin typeface="+mn-lt"/>
              </a:rPr>
              <a:t>Leader in </a:t>
            </a:r>
            <a:r>
              <a:rPr lang="en-US" b="1" dirty="0" smtClean="0">
                <a:gradFill>
                  <a:gsLst>
                    <a:gs pos="0">
                      <a:schemeClr val="accent1">
                        <a:lumMod val="75000"/>
                      </a:schemeClr>
                    </a:gs>
                    <a:gs pos="100000">
                      <a:schemeClr val="accent2">
                        <a:lumMod val="75000"/>
                      </a:schemeClr>
                    </a:gs>
                  </a:gsLst>
                  <a:lin ang="5400000" scaled="1"/>
                </a:gradFill>
                <a:latin typeface="+mn-lt"/>
                <a:cs typeface="CiscoSans ExtraLight"/>
              </a:rPr>
              <a:t>ICT </a:t>
            </a:r>
            <a:r>
              <a:rPr lang="en-US" dirty="0" smtClean="0">
                <a:solidFill>
                  <a:srgbClr val="000000"/>
                </a:solidFill>
                <a:latin typeface="+mn-lt"/>
                <a:cs typeface="CiscoSans ExtraLight"/>
              </a:rPr>
              <a:t>Education and Training</a:t>
            </a:r>
            <a:endParaRPr lang="en-US" dirty="0">
              <a:latin typeface="+mn-lt"/>
            </a:endParaRPr>
          </a:p>
        </p:txBody>
      </p:sp>
      <p:sp>
        <p:nvSpPr>
          <p:cNvPr id="9" name="Rounded Rectangle 8"/>
          <p:cNvSpPr/>
          <p:nvPr/>
        </p:nvSpPr>
        <p:spPr>
          <a:xfrm>
            <a:off x="-4498" y="1183054"/>
            <a:ext cx="1826907" cy="3122246"/>
          </a:xfrm>
          <a:prstGeom prst="roundRect">
            <a:avLst>
              <a:gd name="adj" fmla="val 0"/>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76558" y="1260398"/>
            <a:ext cx="981359" cy="769441"/>
          </a:xfrm>
          <a:prstGeom prst="rect">
            <a:avLst/>
          </a:prstGeom>
          <a:noFill/>
        </p:spPr>
        <p:txBody>
          <a:bodyPr wrap="none" rtlCol="0">
            <a:spAutoFit/>
          </a:bodyPr>
          <a:lstStyle/>
          <a:p>
            <a:r>
              <a:rPr lang="en-US" sz="1600" b="1" dirty="0" smtClean="0">
                <a:solidFill>
                  <a:schemeClr val="bg1"/>
                </a:solidFill>
                <a:latin typeface="+mn-lt"/>
              </a:rPr>
              <a:t>9,600</a:t>
            </a:r>
            <a:r>
              <a:rPr lang="en-US" sz="1600" b="1" dirty="0">
                <a:solidFill>
                  <a:schemeClr val="bg1"/>
                </a:solidFill>
                <a:latin typeface="+mn-lt"/>
              </a:rPr>
              <a:t/>
            </a:r>
            <a:br>
              <a:rPr lang="en-US" sz="1600" b="1" dirty="0">
                <a:solidFill>
                  <a:schemeClr val="bg1"/>
                </a:solidFill>
                <a:latin typeface="+mn-lt"/>
              </a:rPr>
            </a:br>
            <a:r>
              <a:rPr lang="en-US" sz="1400" dirty="0" smtClean="0">
                <a:solidFill>
                  <a:schemeClr val="bg1"/>
                </a:solidFill>
                <a:latin typeface="+mn-lt"/>
              </a:rPr>
              <a:t>Academy </a:t>
            </a:r>
          </a:p>
          <a:p>
            <a:r>
              <a:rPr lang="en-US" sz="1400" dirty="0" smtClean="0">
                <a:solidFill>
                  <a:schemeClr val="bg1"/>
                </a:solidFill>
                <a:latin typeface="+mn-lt"/>
              </a:rPr>
              <a:t>Locations</a:t>
            </a:r>
            <a:endParaRPr lang="en-US" sz="1600" dirty="0">
              <a:solidFill>
                <a:schemeClr val="bg1"/>
              </a:solidFill>
              <a:latin typeface="+mn-lt"/>
            </a:endParaRPr>
          </a:p>
        </p:txBody>
      </p:sp>
      <p:sp>
        <p:nvSpPr>
          <p:cNvPr id="34" name="TextBox 33"/>
          <p:cNvSpPr txBox="1"/>
          <p:nvPr/>
        </p:nvSpPr>
        <p:spPr>
          <a:xfrm>
            <a:off x="376558" y="2114673"/>
            <a:ext cx="950901" cy="553998"/>
          </a:xfrm>
          <a:prstGeom prst="rect">
            <a:avLst/>
          </a:prstGeom>
          <a:noFill/>
        </p:spPr>
        <p:txBody>
          <a:bodyPr wrap="none" rtlCol="0">
            <a:spAutoFit/>
          </a:bodyPr>
          <a:lstStyle/>
          <a:p>
            <a:r>
              <a:rPr lang="en-US" sz="1600" b="1" dirty="0" smtClean="0">
                <a:solidFill>
                  <a:schemeClr val="bg1"/>
                </a:solidFill>
                <a:latin typeface="+mn-lt"/>
              </a:rPr>
              <a:t>170</a:t>
            </a:r>
            <a:r>
              <a:rPr lang="en-US" sz="1600" b="1" dirty="0">
                <a:solidFill>
                  <a:schemeClr val="bg1"/>
                </a:solidFill>
                <a:latin typeface="+mn-lt"/>
              </a:rPr>
              <a:t/>
            </a:r>
            <a:br>
              <a:rPr lang="en-US" sz="1600" b="1" dirty="0">
                <a:solidFill>
                  <a:schemeClr val="bg1"/>
                </a:solidFill>
                <a:latin typeface="+mn-lt"/>
              </a:rPr>
            </a:br>
            <a:r>
              <a:rPr lang="en-US" sz="1400" dirty="0">
                <a:solidFill>
                  <a:schemeClr val="bg1"/>
                </a:solidFill>
                <a:latin typeface="+mn-lt"/>
              </a:rPr>
              <a:t>Countries</a:t>
            </a:r>
          </a:p>
        </p:txBody>
      </p:sp>
      <p:sp>
        <p:nvSpPr>
          <p:cNvPr id="35" name="TextBox 34"/>
          <p:cNvSpPr txBox="1"/>
          <p:nvPr/>
        </p:nvSpPr>
        <p:spPr>
          <a:xfrm>
            <a:off x="378917" y="2772191"/>
            <a:ext cx="1333956" cy="769441"/>
          </a:xfrm>
          <a:prstGeom prst="rect">
            <a:avLst/>
          </a:prstGeom>
          <a:noFill/>
        </p:spPr>
        <p:txBody>
          <a:bodyPr wrap="square" rtlCol="0">
            <a:spAutoFit/>
          </a:bodyPr>
          <a:lstStyle/>
          <a:p>
            <a:r>
              <a:rPr lang="en-US" sz="1600" b="1" dirty="0" smtClean="0">
                <a:solidFill>
                  <a:schemeClr val="bg1"/>
                </a:solidFill>
                <a:latin typeface="+mn-lt"/>
              </a:rPr>
              <a:t>7 million</a:t>
            </a:r>
            <a:r>
              <a:rPr lang="en-US" sz="1600" b="1" dirty="0">
                <a:solidFill>
                  <a:schemeClr val="bg1"/>
                </a:solidFill>
                <a:latin typeface="+mn-lt"/>
              </a:rPr>
              <a:t/>
            </a:r>
            <a:br>
              <a:rPr lang="en-US" sz="1600" b="1" dirty="0">
                <a:solidFill>
                  <a:schemeClr val="bg1"/>
                </a:solidFill>
                <a:latin typeface="+mn-lt"/>
              </a:rPr>
            </a:br>
            <a:r>
              <a:rPr lang="en-US" sz="1400" dirty="0">
                <a:solidFill>
                  <a:schemeClr val="bg1"/>
                </a:solidFill>
                <a:latin typeface="+mn-lt"/>
              </a:rPr>
              <a:t>Students</a:t>
            </a:r>
            <a:br>
              <a:rPr lang="en-US" sz="1400" dirty="0">
                <a:solidFill>
                  <a:schemeClr val="bg1"/>
                </a:solidFill>
                <a:latin typeface="+mn-lt"/>
              </a:rPr>
            </a:br>
            <a:r>
              <a:rPr lang="en-US" sz="1400" dirty="0">
                <a:solidFill>
                  <a:schemeClr val="bg1"/>
                </a:solidFill>
                <a:latin typeface="+mn-lt"/>
              </a:rPr>
              <a:t>Served</a:t>
            </a:r>
          </a:p>
        </p:txBody>
      </p:sp>
      <p:sp>
        <p:nvSpPr>
          <p:cNvPr id="36" name="TextBox 35"/>
          <p:cNvSpPr txBox="1"/>
          <p:nvPr/>
        </p:nvSpPr>
        <p:spPr>
          <a:xfrm>
            <a:off x="376558" y="3644140"/>
            <a:ext cx="1019831" cy="553998"/>
          </a:xfrm>
          <a:prstGeom prst="rect">
            <a:avLst/>
          </a:prstGeom>
          <a:noFill/>
        </p:spPr>
        <p:txBody>
          <a:bodyPr wrap="none" rtlCol="0">
            <a:spAutoFit/>
          </a:bodyPr>
          <a:lstStyle/>
          <a:p>
            <a:r>
              <a:rPr lang="en-US" sz="1600" b="1" dirty="0" smtClean="0">
                <a:solidFill>
                  <a:schemeClr val="bg1"/>
                </a:solidFill>
                <a:latin typeface="+mn-lt"/>
              </a:rPr>
              <a:t>20,000</a:t>
            </a:r>
            <a:r>
              <a:rPr lang="en-US" sz="1600" b="1" dirty="0">
                <a:solidFill>
                  <a:schemeClr val="bg1"/>
                </a:solidFill>
                <a:latin typeface="+mn-lt"/>
              </a:rPr>
              <a:t/>
            </a:r>
            <a:br>
              <a:rPr lang="en-US" sz="1600" b="1" dirty="0">
                <a:solidFill>
                  <a:schemeClr val="bg1"/>
                </a:solidFill>
                <a:latin typeface="+mn-lt"/>
              </a:rPr>
            </a:br>
            <a:r>
              <a:rPr lang="en-US" sz="1400" dirty="0">
                <a:solidFill>
                  <a:schemeClr val="bg1"/>
                </a:solidFill>
                <a:latin typeface="+mn-lt"/>
              </a:rPr>
              <a:t>Instructors</a:t>
            </a:r>
          </a:p>
        </p:txBody>
      </p:sp>
      <p:sp>
        <p:nvSpPr>
          <p:cNvPr id="4" name="Rectangle 3"/>
          <p:cNvSpPr/>
          <p:nvPr/>
        </p:nvSpPr>
        <p:spPr>
          <a:xfrm>
            <a:off x="2021840" y="3627006"/>
            <a:ext cx="7063692" cy="1061829"/>
          </a:xfrm>
          <a:prstGeom prst="rect">
            <a:avLst/>
          </a:prstGeom>
        </p:spPr>
        <p:txBody>
          <a:bodyPr wrap="square">
            <a:spAutoFit/>
          </a:bodyPr>
          <a:lstStyle/>
          <a:p>
            <a:pPr algn="ctr"/>
            <a:r>
              <a:rPr lang="en-US" sz="2400" b="1" dirty="0">
                <a:solidFill>
                  <a:srgbClr val="000000"/>
                </a:solidFill>
                <a:latin typeface="+mn-lt"/>
              </a:rPr>
              <a:t>Cisco Networking </a:t>
            </a:r>
            <a:r>
              <a:rPr lang="en-US" sz="2400" b="1" dirty="0" smtClean="0">
                <a:solidFill>
                  <a:srgbClr val="000000"/>
                </a:solidFill>
                <a:latin typeface="+mn-lt"/>
              </a:rPr>
              <a:t>Academy</a:t>
            </a:r>
            <a:endParaRPr lang="en-US" sz="2400" b="1" dirty="0">
              <a:solidFill>
                <a:srgbClr val="000000"/>
              </a:solidFill>
              <a:latin typeface="+mn-lt"/>
            </a:endParaRPr>
          </a:p>
          <a:p>
            <a:pPr algn="ctr"/>
            <a:r>
              <a:rPr lang="en-US" sz="2000" b="1" dirty="0" smtClean="0">
                <a:solidFill>
                  <a:srgbClr val="000000"/>
                </a:solidFill>
                <a:latin typeface="+mn-lt"/>
              </a:rPr>
              <a:t>1 million students currently </a:t>
            </a:r>
            <a:r>
              <a:rPr lang="en-US" sz="2000" b="1" dirty="0">
                <a:solidFill>
                  <a:srgbClr val="000000"/>
                </a:solidFill>
                <a:latin typeface="+mn-lt"/>
              </a:rPr>
              <a:t>e</a:t>
            </a:r>
            <a:r>
              <a:rPr lang="en-US" sz="2000" b="1" dirty="0" smtClean="0">
                <a:solidFill>
                  <a:srgbClr val="000000"/>
                </a:solidFill>
                <a:latin typeface="+mn-lt"/>
              </a:rPr>
              <a:t>nrolled globally</a:t>
            </a:r>
            <a:endParaRPr lang="en-US" sz="2000" b="1" dirty="0">
              <a:solidFill>
                <a:srgbClr val="000000"/>
              </a:solidFill>
              <a:latin typeface="+mn-lt"/>
            </a:endParaRPr>
          </a:p>
          <a:p>
            <a:pPr algn="ctr"/>
            <a:endParaRPr lang="en-US" sz="400" b="1" dirty="0" smtClean="0">
              <a:solidFill>
                <a:schemeClr val="accent3">
                  <a:lumMod val="50000"/>
                </a:schemeClr>
              </a:solidFill>
              <a:latin typeface="+mn-lt"/>
            </a:endParaRPr>
          </a:p>
          <a:p>
            <a:pPr algn="ctr"/>
            <a:r>
              <a:rPr lang="en-US" sz="1400" b="1" dirty="0" smtClean="0">
                <a:solidFill>
                  <a:schemeClr val="accent3">
                    <a:lumMod val="50000"/>
                  </a:schemeClr>
                </a:solidFill>
                <a:latin typeface="+mn-lt"/>
              </a:rPr>
              <a:t>Preparing people for ICT careers since </a:t>
            </a:r>
            <a:r>
              <a:rPr lang="en-US" sz="1400" b="1" dirty="0">
                <a:solidFill>
                  <a:schemeClr val="accent3">
                    <a:lumMod val="50000"/>
                  </a:schemeClr>
                </a:solidFill>
                <a:latin typeface="+mn-lt"/>
              </a:rPr>
              <a:t>1997</a:t>
            </a:r>
          </a:p>
        </p:txBody>
      </p:sp>
      <p:sp>
        <p:nvSpPr>
          <p:cNvPr id="44" name="Oval 43"/>
          <p:cNvSpPr>
            <a:spLocks noChangeAspect="1"/>
          </p:cNvSpPr>
          <p:nvPr/>
        </p:nvSpPr>
        <p:spPr>
          <a:xfrm>
            <a:off x="3053285" y="1653701"/>
            <a:ext cx="576072" cy="576072"/>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6" name="TextBox 45"/>
          <p:cNvSpPr txBox="1"/>
          <p:nvPr/>
        </p:nvSpPr>
        <p:spPr>
          <a:xfrm>
            <a:off x="3053285" y="1792264"/>
            <a:ext cx="582211" cy="307777"/>
          </a:xfrm>
          <a:prstGeom prst="rect">
            <a:avLst/>
          </a:prstGeom>
          <a:noFill/>
        </p:spPr>
        <p:txBody>
          <a:bodyPr wrap="none" rtlCol="0">
            <a:spAutoFit/>
          </a:bodyPr>
          <a:lstStyle/>
          <a:p>
            <a:r>
              <a:rPr lang="en-US" sz="1400" b="1" dirty="0">
                <a:solidFill>
                  <a:srgbClr val="000000"/>
                </a:solidFill>
                <a:latin typeface="+mn-lt"/>
              </a:rPr>
              <a:t>162k</a:t>
            </a:r>
          </a:p>
        </p:txBody>
      </p:sp>
      <p:sp>
        <p:nvSpPr>
          <p:cNvPr id="47" name="Oval 46"/>
          <p:cNvSpPr>
            <a:spLocks/>
          </p:cNvSpPr>
          <p:nvPr/>
        </p:nvSpPr>
        <p:spPr>
          <a:xfrm>
            <a:off x="3789194" y="2667102"/>
            <a:ext cx="676656" cy="676656"/>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48" name="TextBox 47"/>
          <p:cNvSpPr txBox="1"/>
          <p:nvPr/>
        </p:nvSpPr>
        <p:spPr>
          <a:xfrm>
            <a:off x="3806355" y="2844822"/>
            <a:ext cx="639919" cy="338554"/>
          </a:xfrm>
          <a:prstGeom prst="rect">
            <a:avLst/>
          </a:prstGeom>
          <a:noFill/>
        </p:spPr>
        <p:txBody>
          <a:bodyPr wrap="none" rtlCol="0">
            <a:spAutoFit/>
          </a:bodyPr>
          <a:lstStyle/>
          <a:p>
            <a:r>
              <a:rPr lang="en-US" sz="1600" b="1" dirty="0">
                <a:solidFill>
                  <a:srgbClr val="000000"/>
                </a:solidFill>
                <a:latin typeface="+mn-lt"/>
              </a:rPr>
              <a:t>189k</a:t>
            </a:r>
          </a:p>
        </p:txBody>
      </p:sp>
      <p:sp>
        <p:nvSpPr>
          <p:cNvPr id="50" name="Oval 49"/>
          <p:cNvSpPr/>
          <p:nvPr/>
        </p:nvSpPr>
        <p:spPr>
          <a:xfrm>
            <a:off x="4762478" y="1289311"/>
            <a:ext cx="914400" cy="914400"/>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51" name="TextBox 50"/>
          <p:cNvSpPr txBox="1"/>
          <p:nvPr/>
        </p:nvSpPr>
        <p:spPr>
          <a:xfrm>
            <a:off x="4899719" y="1577234"/>
            <a:ext cx="639919" cy="338554"/>
          </a:xfrm>
          <a:prstGeom prst="rect">
            <a:avLst/>
          </a:prstGeom>
          <a:noFill/>
        </p:spPr>
        <p:txBody>
          <a:bodyPr wrap="none" rtlCol="0">
            <a:spAutoFit/>
          </a:bodyPr>
          <a:lstStyle/>
          <a:p>
            <a:r>
              <a:rPr lang="en-US" sz="1600" b="1" dirty="0">
                <a:solidFill>
                  <a:srgbClr val="000000"/>
                </a:solidFill>
                <a:latin typeface="+mn-lt"/>
              </a:rPr>
              <a:t>257k</a:t>
            </a:r>
          </a:p>
        </p:txBody>
      </p:sp>
      <p:sp>
        <p:nvSpPr>
          <p:cNvPr id="54" name="Oval 53"/>
          <p:cNvSpPr>
            <a:spLocks noChangeAspect="1"/>
          </p:cNvSpPr>
          <p:nvPr/>
        </p:nvSpPr>
        <p:spPr>
          <a:xfrm>
            <a:off x="5491777" y="2135459"/>
            <a:ext cx="649222" cy="649224"/>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55" name="TextBox 54"/>
          <p:cNvSpPr txBox="1"/>
          <p:nvPr/>
        </p:nvSpPr>
        <p:spPr>
          <a:xfrm>
            <a:off x="5491777" y="2283569"/>
            <a:ext cx="639919" cy="338554"/>
          </a:xfrm>
          <a:prstGeom prst="rect">
            <a:avLst/>
          </a:prstGeom>
          <a:noFill/>
        </p:spPr>
        <p:txBody>
          <a:bodyPr wrap="none" rtlCol="0">
            <a:spAutoFit/>
          </a:bodyPr>
          <a:lstStyle/>
          <a:p>
            <a:r>
              <a:rPr lang="en-US" sz="1600" b="1" dirty="0">
                <a:solidFill>
                  <a:srgbClr val="000000"/>
                </a:solidFill>
                <a:latin typeface="+mn-lt"/>
              </a:rPr>
              <a:t>184k</a:t>
            </a:r>
          </a:p>
        </p:txBody>
      </p:sp>
      <p:sp>
        <p:nvSpPr>
          <p:cNvPr id="66" name="Oval 65"/>
          <p:cNvSpPr>
            <a:spLocks noChangeAspect="1"/>
          </p:cNvSpPr>
          <p:nvPr/>
        </p:nvSpPr>
        <p:spPr>
          <a:xfrm>
            <a:off x="6583694" y="2480900"/>
            <a:ext cx="658368" cy="658368"/>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67" name="TextBox 66"/>
          <p:cNvSpPr txBox="1"/>
          <p:nvPr/>
        </p:nvSpPr>
        <p:spPr>
          <a:xfrm>
            <a:off x="6592918" y="2640807"/>
            <a:ext cx="639919" cy="338554"/>
          </a:xfrm>
          <a:prstGeom prst="rect">
            <a:avLst/>
          </a:prstGeom>
          <a:noFill/>
        </p:spPr>
        <p:txBody>
          <a:bodyPr wrap="none" rtlCol="0">
            <a:spAutoFit/>
          </a:bodyPr>
          <a:lstStyle/>
          <a:p>
            <a:r>
              <a:rPr lang="en-US" sz="1600" b="1" dirty="0" smtClean="0">
                <a:solidFill>
                  <a:srgbClr val="000000"/>
                </a:solidFill>
                <a:latin typeface="+mn-lt"/>
              </a:rPr>
              <a:t>190k</a:t>
            </a:r>
            <a:endParaRPr lang="en-US" sz="1600" b="1" dirty="0">
              <a:solidFill>
                <a:srgbClr val="000000"/>
              </a:solidFill>
              <a:latin typeface="+mn-lt"/>
            </a:endParaRPr>
          </a:p>
        </p:txBody>
      </p:sp>
      <p:sp>
        <p:nvSpPr>
          <p:cNvPr id="69" name="Oval 68"/>
          <p:cNvSpPr>
            <a:spLocks noChangeAspect="1"/>
          </p:cNvSpPr>
          <p:nvPr/>
        </p:nvSpPr>
        <p:spPr>
          <a:xfrm>
            <a:off x="6714479" y="2051509"/>
            <a:ext cx="237744" cy="237745"/>
          </a:xfrm>
          <a:prstGeom prst="ellipse">
            <a:avLst/>
          </a:prstGeom>
          <a:gradFill>
            <a:gsLst>
              <a:gs pos="0">
                <a:schemeClr val="accent1">
                  <a:lumMod val="75000"/>
                </a:schemeClr>
              </a:gs>
              <a:gs pos="100000">
                <a:schemeClr val="accent2">
                  <a:lumMod val="75000"/>
                  <a:alpha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6646063" y="2050228"/>
            <a:ext cx="377026" cy="230834"/>
          </a:xfrm>
          <a:prstGeom prst="rect">
            <a:avLst/>
          </a:prstGeom>
          <a:solidFill>
            <a:srgbClr val="FFC000"/>
          </a:solidFill>
        </p:spPr>
        <p:txBody>
          <a:bodyPr wrap="none" rtlCol="0">
            <a:spAutoFit/>
          </a:bodyPr>
          <a:lstStyle/>
          <a:p>
            <a:r>
              <a:rPr lang="en-US" sz="900" b="1" dirty="0">
                <a:solidFill>
                  <a:srgbClr val="000000"/>
                </a:solidFill>
                <a:latin typeface="+mn-lt"/>
              </a:rPr>
              <a:t>68k</a:t>
            </a:r>
          </a:p>
        </p:txBody>
      </p:sp>
    </p:spTree>
    <p:extLst>
      <p:ext uri="{BB962C8B-B14F-4D97-AF65-F5344CB8AC3E}">
        <p14:creationId xmlns:p14="http://schemas.microsoft.com/office/powerpoint/2010/main" val="24464145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91920"/>
            <a:ext cx="9144000" cy="3751580"/>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25" name="Group 24"/>
          <p:cNvGrpSpPr/>
          <p:nvPr/>
        </p:nvGrpSpPr>
        <p:grpSpPr>
          <a:xfrm>
            <a:off x="4676148" y="1570280"/>
            <a:ext cx="2109767" cy="3103266"/>
            <a:chOff x="4378978" y="1278062"/>
            <a:chExt cx="2109767" cy="3103266"/>
          </a:xfrm>
          <a:solidFill>
            <a:srgbClr val="FFC000"/>
          </a:solidFill>
        </p:grpSpPr>
        <p:sp>
          <p:nvSpPr>
            <p:cNvPr id="26" name="Parallelogram 25"/>
            <p:cNvSpPr/>
            <p:nvPr/>
          </p:nvSpPr>
          <p:spPr>
            <a:xfrm flipH="1">
              <a:off x="4378978" y="1278062"/>
              <a:ext cx="1919941" cy="618098"/>
            </a:xfrm>
            <a:prstGeom prst="parallelogram">
              <a:avLst>
                <a:gd name="adj" fmla="val 19340"/>
              </a:avLst>
            </a:prstGeom>
            <a:solidFill>
              <a:srgbClr val="CC99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2" name="Chevron 31"/>
            <p:cNvSpPr/>
            <p:nvPr/>
          </p:nvSpPr>
          <p:spPr>
            <a:xfrm>
              <a:off x="4500853" y="1995221"/>
              <a:ext cx="1987892" cy="2386107"/>
            </a:xfrm>
            <a:prstGeom prst="chevron">
              <a:avLst>
                <a:gd name="adj" fmla="val 9452"/>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grpSp>
        <p:nvGrpSpPr>
          <p:cNvPr id="34" name="Group 33"/>
          <p:cNvGrpSpPr/>
          <p:nvPr/>
        </p:nvGrpSpPr>
        <p:grpSpPr>
          <a:xfrm>
            <a:off x="6536587" y="1570280"/>
            <a:ext cx="2099956" cy="3095478"/>
            <a:chOff x="6239417" y="1278062"/>
            <a:chExt cx="2099956" cy="3095478"/>
          </a:xfrm>
        </p:grpSpPr>
        <p:sp>
          <p:nvSpPr>
            <p:cNvPr id="35" name="Parallelogram 34"/>
            <p:cNvSpPr/>
            <p:nvPr/>
          </p:nvSpPr>
          <p:spPr>
            <a:xfrm flipH="1">
              <a:off x="6239417" y="1278062"/>
              <a:ext cx="1919941" cy="618098"/>
            </a:xfrm>
            <a:prstGeom prst="parallelogram">
              <a:avLst>
                <a:gd name="adj" fmla="val 19340"/>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7" name="Chevron 36"/>
            <p:cNvSpPr/>
            <p:nvPr/>
          </p:nvSpPr>
          <p:spPr>
            <a:xfrm>
              <a:off x="6351481" y="1987433"/>
              <a:ext cx="1987892" cy="2386107"/>
            </a:xfrm>
            <a:prstGeom prst="chevron">
              <a:avLst>
                <a:gd name="adj" fmla="val 9452"/>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sp>
        <p:nvSpPr>
          <p:cNvPr id="24" name="Line 12"/>
          <p:cNvSpPr>
            <a:spLocks noChangeShapeType="1"/>
          </p:cNvSpPr>
          <p:nvPr/>
        </p:nvSpPr>
        <p:spPr bwMode="auto">
          <a:xfrm>
            <a:off x="594660" y="2218229"/>
            <a:ext cx="7929334" cy="0"/>
          </a:xfrm>
          <a:prstGeom prst="line">
            <a:avLst/>
          </a:prstGeom>
          <a:noFill/>
          <a:ln w="12700">
            <a:solidFill>
              <a:schemeClr val="bg1"/>
            </a:solidFill>
            <a:round/>
            <a:headEnd/>
            <a:tailEnd/>
          </a:ln>
          <a:effectLst/>
        </p:spPr>
        <p:txBody>
          <a:bodyPr wrap="none" lIns="54769" tIns="27384" rIns="54769" bIns="27384" anchor="ctr"/>
          <a:lstStyle/>
          <a:p>
            <a:endParaRPr lang="en-US">
              <a:solidFill>
                <a:schemeClr val="tx1">
                  <a:lumMod val="75000"/>
                </a:schemeClr>
              </a:solidFill>
              <a:latin typeface="+mn-lt"/>
              <a:cs typeface="Arial" pitchFamily="34" charset="0"/>
            </a:endParaRPr>
          </a:p>
        </p:txBody>
      </p:sp>
      <p:sp>
        <p:nvSpPr>
          <p:cNvPr id="18" name="Text Box 9"/>
          <p:cNvSpPr txBox="1">
            <a:spLocks noChangeArrowheads="1"/>
          </p:cNvSpPr>
          <p:nvPr/>
        </p:nvSpPr>
        <p:spPr bwMode="auto">
          <a:xfrm>
            <a:off x="586063" y="2417003"/>
            <a:ext cx="3456777" cy="2086628"/>
          </a:xfrm>
          <a:prstGeom prst="rect">
            <a:avLst/>
          </a:prstGeom>
          <a:noFill/>
          <a:ln w="12700" algn="ctr">
            <a:noFill/>
            <a:miter lim="800000"/>
            <a:headEnd/>
            <a:tailEnd/>
          </a:ln>
          <a:effectLst/>
        </p:spPr>
        <p:txBody>
          <a:bodyPr wrap="square" lIns="54769" tIns="27384" rIns="54769" bIns="27384">
            <a:spAutoFit/>
          </a:bodyPr>
          <a:lstStyle/>
          <a:p>
            <a:pPr defTabSz="610791" eaLnBrk="0" hangingPunct="0">
              <a:spcBef>
                <a:spcPts val="0"/>
              </a:spcBef>
            </a:pPr>
            <a:r>
              <a:rPr lang="en-US" sz="1200" b="1" dirty="0">
                <a:solidFill>
                  <a:schemeClr val="bg1"/>
                </a:solidFill>
                <a:latin typeface="+mn-lt"/>
                <a:cs typeface="Arial" pitchFamily="34" charset="0"/>
              </a:rPr>
              <a:t>Academy Students </a:t>
            </a:r>
            <a:r>
              <a:rPr lang="en-US" sz="1200" b="1" dirty="0" smtClean="0">
                <a:solidFill>
                  <a:schemeClr val="bg1"/>
                </a:solidFill>
                <a:latin typeface="+mn-lt"/>
                <a:cs typeface="Arial" pitchFamily="34" charset="0"/>
              </a:rPr>
              <a:t>Since Inception</a:t>
            </a:r>
            <a:endParaRPr lang="en-US" sz="1200" b="1" dirty="0">
              <a:solidFill>
                <a:schemeClr val="bg1"/>
              </a:solidFill>
              <a:latin typeface="+mn-lt"/>
              <a:cs typeface="Arial" pitchFamily="34" charset="0"/>
            </a:endParaRPr>
          </a:p>
          <a:p>
            <a:pPr defTabSz="610791" eaLnBrk="0" hangingPunct="0">
              <a:spcBef>
                <a:spcPts val="0"/>
              </a:spcBef>
            </a:pPr>
            <a:endParaRPr lang="en-US" sz="1200" b="1" dirty="0">
              <a:solidFill>
                <a:schemeClr val="bg1"/>
              </a:solidFill>
              <a:latin typeface="+mn-lt"/>
              <a:cs typeface="Arial" pitchFamily="34" charset="0"/>
            </a:endParaRPr>
          </a:p>
          <a:p>
            <a:pPr defTabSz="610791" eaLnBrk="0" hangingPunct="0">
              <a:spcBef>
                <a:spcPts val="0"/>
              </a:spcBef>
            </a:pPr>
            <a:r>
              <a:rPr lang="en-US" sz="1200" b="1" dirty="0">
                <a:solidFill>
                  <a:schemeClr val="bg1"/>
                </a:solidFill>
                <a:latin typeface="+mn-lt"/>
                <a:cs typeface="Arial" pitchFamily="34" charset="0"/>
              </a:rPr>
              <a:t>Active Academy Students </a:t>
            </a:r>
          </a:p>
          <a:p>
            <a:pPr defTabSz="610791" eaLnBrk="0" hangingPunct="0">
              <a:spcBef>
                <a:spcPts val="0"/>
              </a:spcBef>
            </a:pPr>
            <a:endParaRPr lang="en-US" sz="1200" b="1" dirty="0">
              <a:solidFill>
                <a:schemeClr val="bg1"/>
              </a:solidFill>
              <a:latin typeface="+mn-lt"/>
              <a:cs typeface="Arial" pitchFamily="34" charset="0"/>
            </a:endParaRPr>
          </a:p>
          <a:p>
            <a:pPr defTabSz="610791" eaLnBrk="0" hangingPunct="0">
              <a:spcBef>
                <a:spcPts val="0"/>
              </a:spcBef>
            </a:pPr>
            <a:r>
              <a:rPr lang="en-US" sz="1200" b="1" dirty="0">
                <a:solidFill>
                  <a:schemeClr val="bg1"/>
                </a:solidFill>
                <a:latin typeface="+mn-lt"/>
                <a:cs typeface="Arial" pitchFamily="34" charset="0"/>
              </a:rPr>
              <a:t>Active Female Students</a:t>
            </a:r>
          </a:p>
          <a:p>
            <a:pPr defTabSz="610791" eaLnBrk="0" hangingPunct="0">
              <a:spcBef>
                <a:spcPts val="0"/>
              </a:spcBef>
            </a:pPr>
            <a:endParaRPr lang="en-US" sz="1200" b="1" dirty="0">
              <a:solidFill>
                <a:schemeClr val="bg1"/>
              </a:solidFill>
              <a:latin typeface="+mn-lt"/>
              <a:cs typeface="Arial" pitchFamily="34" charset="0"/>
            </a:endParaRPr>
          </a:p>
          <a:p>
            <a:pPr defTabSz="610791" eaLnBrk="0" hangingPunct="0">
              <a:spcBef>
                <a:spcPts val="0"/>
              </a:spcBef>
            </a:pPr>
            <a:r>
              <a:rPr lang="en-US" sz="1200" b="1" dirty="0">
                <a:solidFill>
                  <a:schemeClr val="bg1"/>
                </a:solidFill>
                <a:latin typeface="+mn-lt"/>
                <a:cs typeface="Arial" pitchFamily="34" charset="0"/>
              </a:rPr>
              <a:t>Active Institutions Partnering with Cisco</a:t>
            </a:r>
          </a:p>
          <a:p>
            <a:pPr defTabSz="610791" eaLnBrk="0" hangingPunct="0">
              <a:spcBef>
                <a:spcPts val="0"/>
              </a:spcBef>
            </a:pPr>
            <a:endParaRPr lang="en-US" sz="1200" b="1" dirty="0">
              <a:solidFill>
                <a:schemeClr val="bg1"/>
              </a:solidFill>
              <a:latin typeface="+mn-lt"/>
              <a:cs typeface="Arial" pitchFamily="34" charset="0"/>
            </a:endParaRPr>
          </a:p>
          <a:p>
            <a:pPr defTabSz="610791" eaLnBrk="0" hangingPunct="0">
              <a:spcBef>
                <a:spcPts val="0"/>
              </a:spcBef>
            </a:pPr>
            <a:r>
              <a:rPr lang="en-US" sz="1200" b="1" dirty="0">
                <a:solidFill>
                  <a:schemeClr val="bg1"/>
                </a:solidFill>
                <a:latin typeface="+mn-lt"/>
                <a:cs typeface="Arial" pitchFamily="34" charset="0"/>
              </a:rPr>
              <a:t>Active Academy Instructors</a:t>
            </a:r>
          </a:p>
          <a:p>
            <a:pPr defTabSz="610791" eaLnBrk="0" hangingPunct="0">
              <a:spcBef>
                <a:spcPts val="0"/>
              </a:spcBef>
            </a:pPr>
            <a:endParaRPr lang="en-US" sz="1200" b="1" dirty="0">
              <a:solidFill>
                <a:schemeClr val="bg1"/>
              </a:solidFill>
              <a:latin typeface="+mn-lt"/>
              <a:cs typeface="Arial" pitchFamily="34" charset="0"/>
            </a:endParaRPr>
          </a:p>
          <a:p>
            <a:pPr defTabSz="610791" eaLnBrk="0" hangingPunct="0">
              <a:spcBef>
                <a:spcPts val="0"/>
              </a:spcBef>
            </a:pPr>
            <a:r>
              <a:rPr lang="en-US" sz="1200" b="1" dirty="0">
                <a:solidFill>
                  <a:schemeClr val="bg1"/>
                </a:solidFill>
                <a:latin typeface="+mn-lt"/>
                <a:cs typeface="Arial" pitchFamily="34" charset="0"/>
              </a:rPr>
              <a:t>In-Kind Contribution Value S</a:t>
            </a:r>
            <a:r>
              <a:rPr lang="en-US" sz="1200" b="1" dirty="0" smtClean="0">
                <a:solidFill>
                  <a:schemeClr val="bg1"/>
                </a:solidFill>
                <a:latin typeface="+mn-lt"/>
                <a:cs typeface="Arial" pitchFamily="34" charset="0"/>
              </a:rPr>
              <a:t>ince Inception</a:t>
            </a:r>
            <a:endParaRPr lang="en-US" sz="1200" b="1" dirty="0">
              <a:solidFill>
                <a:schemeClr val="bg1"/>
              </a:solidFill>
              <a:latin typeface="+mn-lt"/>
              <a:cs typeface="Arial" pitchFamily="34" charset="0"/>
            </a:endParaRPr>
          </a:p>
        </p:txBody>
      </p:sp>
      <p:sp>
        <p:nvSpPr>
          <p:cNvPr id="28" name="Rectangle 27"/>
          <p:cNvSpPr/>
          <p:nvPr/>
        </p:nvSpPr>
        <p:spPr>
          <a:xfrm>
            <a:off x="2866562" y="4937952"/>
            <a:ext cx="2437765" cy="16459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2">
                    <a:lumMod val="95000"/>
                  </a:schemeClr>
                </a:solidFill>
                <a:cs typeface="Arial" pitchFamily="34" charset="0"/>
              </a:rPr>
              <a:t>Metrics </a:t>
            </a:r>
            <a:r>
              <a:rPr lang="en-US" sz="900" dirty="0">
                <a:solidFill>
                  <a:schemeClr val="bg2">
                    <a:lumMod val="95000"/>
                  </a:schemeClr>
                </a:solidFill>
                <a:cs typeface="Arial" pitchFamily="34" charset="0"/>
              </a:rPr>
              <a:t>as of </a:t>
            </a:r>
            <a:r>
              <a:rPr lang="en-US" sz="900" dirty="0" smtClean="0">
                <a:solidFill>
                  <a:schemeClr val="bg2">
                    <a:lumMod val="95000"/>
                  </a:schemeClr>
                </a:solidFill>
                <a:cs typeface="Arial" pitchFamily="34" charset="0"/>
              </a:rPr>
              <a:t>________</a:t>
            </a:r>
            <a:endParaRPr lang="en-US" sz="900" dirty="0">
              <a:solidFill>
                <a:schemeClr val="bg2">
                  <a:lumMod val="95000"/>
                </a:schemeClr>
              </a:solidFill>
              <a:cs typeface="Arial" pitchFamily="34" charset="0"/>
            </a:endParaRPr>
          </a:p>
        </p:txBody>
      </p:sp>
      <p:sp>
        <p:nvSpPr>
          <p:cNvPr id="30" name="Title 25"/>
          <p:cNvSpPr>
            <a:spLocks noGrp="1"/>
          </p:cNvSpPr>
          <p:nvPr>
            <p:ph type="title"/>
          </p:nvPr>
        </p:nvSpPr>
        <p:spPr>
          <a:xfrm>
            <a:off x="510647" y="244930"/>
            <a:ext cx="8295702" cy="859130"/>
          </a:xfrm>
        </p:spPr>
        <p:txBody>
          <a:bodyPr/>
          <a:lstStyle/>
          <a:p>
            <a:pPr>
              <a:spcBef>
                <a:spcPts val="0"/>
              </a:spcBef>
              <a:spcAft>
                <a:spcPts val="0"/>
              </a:spcAft>
            </a:pPr>
            <a:r>
              <a:rPr lang="en-US" sz="4000" dirty="0">
                <a:solidFill>
                  <a:schemeClr val="tx1">
                    <a:lumMod val="50000"/>
                  </a:schemeClr>
                </a:solidFill>
                <a:latin typeface="+mn-lt"/>
              </a:rPr>
              <a:t>National and Regional Impact </a:t>
            </a:r>
            <a:r>
              <a:rPr lang="en-US" sz="4000" dirty="0" smtClean="0">
                <a:solidFill>
                  <a:schemeClr val="tx1">
                    <a:lumMod val="50000"/>
                  </a:schemeClr>
                </a:solidFill>
                <a:latin typeface="+mn-lt"/>
              </a:rPr>
              <a:t>Data</a:t>
            </a:r>
            <a:endParaRPr lang="en-US" sz="2400" i="1" dirty="0">
              <a:solidFill>
                <a:schemeClr val="tx1">
                  <a:lumMod val="50000"/>
                </a:schemeClr>
              </a:solidFill>
              <a:latin typeface="+mn-lt"/>
              <a:ea typeface="ＭＳ Ｐゴシック" pitchFamily="34" charset="-128"/>
            </a:endParaRPr>
          </a:p>
        </p:txBody>
      </p:sp>
      <p:sp>
        <p:nvSpPr>
          <p:cNvPr id="41" name="Text Box 9"/>
          <p:cNvSpPr txBox="1">
            <a:spLocks noChangeArrowheads="1"/>
          </p:cNvSpPr>
          <p:nvPr/>
        </p:nvSpPr>
        <p:spPr bwMode="auto">
          <a:xfrm>
            <a:off x="7090122" y="2504973"/>
            <a:ext cx="1001968" cy="1974900"/>
          </a:xfrm>
          <a:prstGeom prst="rect">
            <a:avLst/>
          </a:prstGeom>
          <a:noFill/>
          <a:ln w="12700" algn="ctr">
            <a:noFill/>
            <a:miter lim="800000"/>
            <a:headEnd/>
            <a:tailEnd/>
          </a:ln>
          <a:effectLst/>
        </p:spPr>
        <p:txBody>
          <a:bodyPr wrap="square" lIns="0" tIns="0" rIns="0" bIns="0">
            <a:spAutoFit/>
          </a:bodyPr>
          <a:lstStyle/>
          <a:p>
            <a:pPr algn="r" defTabSz="578297" eaLnBrk="0" hangingPunct="0">
              <a:lnSpc>
                <a:spcPts val="1364"/>
              </a:lnSpc>
              <a:spcBef>
                <a:spcPts val="0"/>
              </a:spcBef>
            </a:pPr>
            <a:r>
              <a:rPr lang="en-US" sz="1500" b="1" dirty="0">
                <a:solidFill>
                  <a:schemeClr val="bg1"/>
                </a:solidFill>
                <a:latin typeface="+mn-lt"/>
                <a:cs typeface="Arial" pitchFamily="34" charset="0"/>
              </a:rPr>
              <a:t>##</a:t>
            </a:r>
          </a:p>
          <a:p>
            <a:pPr algn="r" defTabSz="578297" eaLnBrk="0" hangingPunct="0">
              <a:lnSpc>
                <a:spcPts val="1364"/>
              </a:lnSpc>
              <a:spcBef>
                <a:spcPts val="0"/>
              </a:spcBef>
            </a:pPr>
            <a:endParaRPr lang="en-US" sz="1500" b="1" dirty="0">
              <a:solidFill>
                <a:schemeClr val="bg1"/>
              </a:solidFill>
              <a:latin typeface="+mn-lt"/>
              <a:cs typeface="Arial" pitchFamily="34" charset="0"/>
            </a:endParaRPr>
          </a:p>
          <a:p>
            <a:pPr algn="r" defTabSz="578297" eaLnBrk="0" hangingPunct="0">
              <a:lnSpc>
                <a:spcPts val="1364"/>
              </a:lnSpc>
              <a:spcBef>
                <a:spcPts val="0"/>
              </a:spcBef>
            </a:pPr>
            <a:r>
              <a:rPr lang="en-US" sz="1500" b="1" dirty="0">
                <a:solidFill>
                  <a:schemeClr val="bg1"/>
                </a:solidFill>
                <a:latin typeface="+mn-lt"/>
                <a:cs typeface="Arial" pitchFamily="34" charset="0"/>
              </a:rPr>
              <a:t>##</a:t>
            </a:r>
          </a:p>
          <a:p>
            <a:pPr algn="r" defTabSz="578297" eaLnBrk="0" hangingPunct="0">
              <a:lnSpc>
                <a:spcPts val="1364"/>
              </a:lnSpc>
              <a:spcBef>
                <a:spcPts val="0"/>
              </a:spcBef>
            </a:pPr>
            <a:endParaRPr lang="en-US" sz="1500" b="1" dirty="0">
              <a:solidFill>
                <a:schemeClr val="bg1"/>
              </a:solidFill>
              <a:latin typeface="+mn-lt"/>
              <a:cs typeface="Arial" pitchFamily="34" charset="0"/>
            </a:endParaRPr>
          </a:p>
          <a:p>
            <a:pPr algn="r" defTabSz="578297" eaLnBrk="0" hangingPunct="0">
              <a:lnSpc>
                <a:spcPts val="1364"/>
              </a:lnSpc>
              <a:spcBef>
                <a:spcPts val="0"/>
              </a:spcBef>
            </a:pPr>
            <a:r>
              <a:rPr lang="en-US" sz="1500" b="1" dirty="0">
                <a:solidFill>
                  <a:schemeClr val="bg1"/>
                </a:solidFill>
                <a:latin typeface="+mn-lt"/>
                <a:cs typeface="Arial" pitchFamily="34" charset="0"/>
              </a:rPr>
              <a:t>##</a:t>
            </a:r>
          </a:p>
          <a:p>
            <a:pPr algn="r" defTabSz="578297" eaLnBrk="0" hangingPunct="0">
              <a:lnSpc>
                <a:spcPts val="1364"/>
              </a:lnSpc>
              <a:spcBef>
                <a:spcPts val="0"/>
              </a:spcBef>
            </a:pPr>
            <a:endParaRPr lang="en-US" sz="1500" b="1" dirty="0">
              <a:solidFill>
                <a:schemeClr val="bg1"/>
              </a:solidFill>
              <a:latin typeface="+mn-lt"/>
              <a:cs typeface="Arial" pitchFamily="34" charset="0"/>
            </a:endParaRPr>
          </a:p>
          <a:p>
            <a:pPr algn="r" defTabSz="578297" eaLnBrk="0" hangingPunct="0">
              <a:lnSpc>
                <a:spcPts val="1364"/>
              </a:lnSpc>
              <a:spcBef>
                <a:spcPts val="0"/>
              </a:spcBef>
            </a:pPr>
            <a:r>
              <a:rPr lang="en-US" sz="1500" b="1" dirty="0">
                <a:solidFill>
                  <a:schemeClr val="bg1"/>
                </a:solidFill>
                <a:latin typeface="+mn-lt"/>
                <a:cs typeface="Arial" pitchFamily="34" charset="0"/>
              </a:rPr>
              <a:t>##</a:t>
            </a:r>
          </a:p>
          <a:p>
            <a:pPr algn="r" defTabSz="578297" eaLnBrk="0" hangingPunct="0">
              <a:lnSpc>
                <a:spcPts val="1364"/>
              </a:lnSpc>
              <a:spcBef>
                <a:spcPts val="0"/>
              </a:spcBef>
            </a:pPr>
            <a:endParaRPr lang="en-US" sz="1500" b="1" dirty="0">
              <a:solidFill>
                <a:schemeClr val="bg1"/>
              </a:solidFill>
              <a:latin typeface="+mn-lt"/>
              <a:cs typeface="Arial" pitchFamily="34" charset="0"/>
            </a:endParaRPr>
          </a:p>
          <a:p>
            <a:pPr algn="r" defTabSz="578297" eaLnBrk="0" hangingPunct="0">
              <a:lnSpc>
                <a:spcPts val="1364"/>
              </a:lnSpc>
              <a:spcBef>
                <a:spcPts val="0"/>
              </a:spcBef>
            </a:pPr>
            <a:r>
              <a:rPr lang="en-US" sz="1500" b="1" dirty="0">
                <a:solidFill>
                  <a:schemeClr val="bg1"/>
                </a:solidFill>
                <a:latin typeface="+mn-lt"/>
                <a:cs typeface="Arial" pitchFamily="34" charset="0"/>
              </a:rPr>
              <a:t>##</a:t>
            </a:r>
          </a:p>
          <a:p>
            <a:pPr algn="r" defTabSz="578297" eaLnBrk="0" hangingPunct="0">
              <a:lnSpc>
                <a:spcPts val="1364"/>
              </a:lnSpc>
              <a:spcBef>
                <a:spcPts val="0"/>
              </a:spcBef>
            </a:pPr>
            <a:endParaRPr lang="en-US" sz="1500" b="1" dirty="0">
              <a:solidFill>
                <a:schemeClr val="bg1"/>
              </a:solidFill>
              <a:latin typeface="+mn-lt"/>
              <a:cs typeface="Arial" pitchFamily="34" charset="0"/>
            </a:endParaRPr>
          </a:p>
          <a:p>
            <a:pPr algn="r" defTabSz="578297" eaLnBrk="0" hangingPunct="0">
              <a:lnSpc>
                <a:spcPts val="1364"/>
              </a:lnSpc>
              <a:spcBef>
                <a:spcPts val="0"/>
              </a:spcBef>
            </a:pPr>
            <a:r>
              <a:rPr lang="en-US" sz="1500" b="1" dirty="0">
                <a:solidFill>
                  <a:schemeClr val="bg1"/>
                </a:solidFill>
                <a:latin typeface="+mn-lt"/>
                <a:cs typeface="Arial" pitchFamily="34" charset="0"/>
              </a:rPr>
              <a:t>##</a:t>
            </a:r>
          </a:p>
        </p:txBody>
      </p:sp>
      <p:sp>
        <p:nvSpPr>
          <p:cNvPr id="49" name="Text Box 9"/>
          <p:cNvSpPr txBox="1">
            <a:spLocks noChangeArrowheads="1"/>
          </p:cNvSpPr>
          <p:nvPr/>
        </p:nvSpPr>
        <p:spPr bwMode="auto">
          <a:xfrm>
            <a:off x="4312981" y="1742229"/>
            <a:ext cx="1774084" cy="276999"/>
          </a:xfrm>
          <a:prstGeom prst="rect">
            <a:avLst/>
          </a:prstGeom>
          <a:noFill/>
          <a:ln w="12700" algn="ctr">
            <a:noFill/>
            <a:miter lim="800000"/>
            <a:headEnd/>
            <a:tailEnd/>
          </a:ln>
          <a:effectLst/>
        </p:spPr>
        <p:txBody>
          <a:bodyPr wrap="square" lIns="0" tIns="0" rIns="0" bIns="0">
            <a:spAutoFit/>
          </a:bodyPr>
          <a:lstStyle/>
          <a:p>
            <a:pPr algn="r" defTabSz="610791" eaLnBrk="0" hangingPunct="0">
              <a:spcBef>
                <a:spcPts val="0"/>
              </a:spcBef>
            </a:pPr>
            <a:r>
              <a:rPr lang="en-US" b="1" dirty="0" smtClean="0">
                <a:solidFill>
                  <a:schemeClr val="bg1"/>
                </a:solidFill>
                <a:latin typeface="+mn-lt"/>
                <a:cs typeface="Arial" pitchFamily="34" charset="0"/>
              </a:rPr>
              <a:t>National</a:t>
            </a:r>
            <a:endParaRPr lang="en-US" b="1" dirty="0">
              <a:solidFill>
                <a:schemeClr val="bg1"/>
              </a:solidFill>
              <a:latin typeface="+mn-lt"/>
              <a:cs typeface="Arial" pitchFamily="34" charset="0"/>
            </a:endParaRPr>
          </a:p>
        </p:txBody>
      </p:sp>
      <p:sp>
        <p:nvSpPr>
          <p:cNvPr id="50" name="Text Box 9"/>
          <p:cNvSpPr txBox="1">
            <a:spLocks noChangeArrowheads="1"/>
          </p:cNvSpPr>
          <p:nvPr/>
        </p:nvSpPr>
        <p:spPr bwMode="auto">
          <a:xfrm>
            <a:off x="6214979" y="1738962"/>
            <a:ext cx="1774084" cy="276999"/>
          </a:xfrm>
          <a:prstGeom prst="rect">
            <a:avLst/>
          </a:prstGeom>
          <a:noFill/>
          <a:ln w="12700" algn="ctr">
            <a:noFill/>
            <a:miter lim="800000"/>
            <a:headEnd/>
            <a:tailEnd/>
          </a:ln>
          <a:effectLst/>
        </p:spPr>
        <p:txBody>
          <a:bodyPr wrap="square" lIns="0" tIns="0" rIns="0" bIns="0">
            <a:spAutoFit/>
          </a:bodyPr>
          <a:lstStyle/>
          <a:p>
            <a:pPr algn="r" defTabSz="610791" eaLnBrk="0" hangingPunct="0">
              <a:spcBef>
                <a:spcPts val="0"/>
              </a:spcBef>
            </a:pPr>
            <a:r>
              <a:rPr lang="en-US" b="1" dirty="0" smtClean="0">
                <a:solidFill>
                  <a:schemeClr val="bg1"/>
                </a:solidFill>
                <a:latin typeface="+mn-lt"/>
              </a:rPr>
              <a:t>Regional</a:t>
            </a:r>
            <a:endParaRPr lang="en-US" b="1" dirty="0">
              <a:solidFill>
                <a:schemeClr val="bg1"/>
              </a:solidFill>
              <a:latin typeface="+mn-lt"/>
              <a:cs typeface="Arial" pitchFamily="34" charset="0"/>
            </a:endParaRPr>
          </a:p>
        </p:txBody>
      </p:sp>
      <p:sp>
        <p:nvSpPr>
          <p:cNvPr id="29" name="Text Box 9"/>
          <p:cNvSpPr txBox="1">
            <a:spLocks noChangeArrowheads="1"/>
          </p:cNvSpPr>
          <p:nvPr/>
        </p:nvSpPr>
        <p:spPr bwMode="auto">
          <a:xfrm>
            <a:off x="5186154" y="2500401"/>
            <a:ext cx="1001968" cy="1974900"/>
          </a:xfrm>
          <a:prstGeom prst="rect">
            <a:avLst/>
          </a:prstGeom>
          <a:noFill/>
          <a:ln w="12700" algn="ctr">
            <a:noFill/>
            <a:miter lim="800000"/>
            <a:headEnd/>
            <a:tailEnd/>
          </a:ln>
          <a:effectLst/>
        </p:spPr>
        <p:txBody>
          <a:bodyPr wrap="square" lIns="0" tIns="0" rIns="0" bIns="0">
            <a:spAutoFit/>
          </a:bodyPr>
          <a:lstStyle/>
          <a:p>
            <a:pPr algn="r" defTabSz="578297" eaLnBrk="0" hangingPunct="0">
              <a:lnSpc>
                <a:spcPts val="1364"/>
              </a:lnSpc>
              <a:spcBef>
                <a:spcPts val="0"/>
              </a:spcBef>
            </a:pPr>
            <a:r>
              <a:rPr lang="en-US" sz="1500" b="1" dirty="0" smtClean="0">
                <a:solidFill>
                  <a:schemeClr val="bg1"/>
                </a:solidFill>
                <a:latin typeface="+mn-lt"/>
                <a:cs typeface="Arial" pitchFamily="34" charset="0"/>
              </a:rPr>
              <a:t>##</a:t>
            </a:r>
          </a:p>
          <a:p>
            <a:pPr algn="r" defTabSz="578297" eaLnBrk="0" hangingPunct="0">
              <a:lnSpc>
                <a:spcPts val="1364"/>
              </a:lnSpc>
              <a:spcBef>
                <a:spcPts val="0"/>
              </a:spcBef>
            </a:pPr>
            <a:endParaRPr lang="en-US" sz="1500" b="1" dirty="0" smtClean="0">
              <a:solidFill>
                <a:schemeClr val="bg1"/>
              </a:solidFill>
              <a:latin typeface="+mn-lt"/>
              <a:cs typeface="Arial" pitchFamily="34" charset="0"/>
            </a:endParaRPr>
          </a:p>
          <a:p>
            <a:pPr algn="r" defTabSz="578297" eaLnBrk="0" hangingPunct="0">
              <a:lnSpc>
                <a:spcPts val="1364"/>
              </a:lnSpc>
              <a:spcBef>
                <a:spcPts val="0"/>
              </a:spcBef>
            </a:pPr>
            <a:r>
              <a:rPr lang="en-US" sz="1500" b="1" dirty="0" smtClean="0">
                <a:solidFill>
                  <a:schemeClr val="bg1"/>
                </a:solidFill>
                <a:latin typeface="+mn-lt"/>
                <a:cs typeface="Arial" pitchFamily="34" charset="0"/>
              </a:rPr>
              <a:t>##</a:t>
            </a:r>
          </a:p>
          <a:p>
            <a:pPr algn="r" defTabSz="578297" eaLnBrk="0" hangingPunct="0">
              <a:lnSpc>
                <a:spcPts val="1364"/>
              </a:lnSpc>
              <a:spcBef>
                <a:spcPts val="0"/>
              </a:spcBef>
            </a:pPr>
            <a:endParaRPr lang="en-US" sz="1500" b="1" dirty="0" smtClean="0">
              <a:solidFill>
                <a:schemeClr val="bg1"/>
              </a:solidFill>
              <a:latin typeface="+mn-lt"/>
              <a:cs typeface="Arial" pitchFamily="34" charset="0"/>
            </a:endParaRPr>
          </a:p>
          <a:p>
            <a:pPr algn="r" defTabSz="578297" eaLnBrk="0" hangingPunct="0">
              <a:lnSpc>
                <a:spcPts val="1364"/>
              </a:lnSpc>
              <a:spcBef>
                <a:spcPts val="0"/>
              </a:spcBef>
            </a:pPr>
            <a:r>
              <a:rPr lang="en-US" sz="1500" b="1" dirty="0" smtClean="0">
                <a:solidFill>
                  <a:schemeClr val="bg1"/>
                </a:solidFill>
                <a:latin typeface="+mn-lt"/>
                <a:cs typeface="Arial" pitchFamily="34" charset="0"/>
              </a:rPr>
              <a:t>##</a:t>
            </a:r>
          </a:p>
          <a:p>
            <a:pPr algn="r" defTabSz="578297" eaLnBrk="0" hangingPunct="0">
              <a:lnSpc>
                <a:spcPts val="1364"/>
              </a:lnSpc>
              <a:spcBef>
                <a:spcPts val="0"/>
              </a:spcBef>
            </a:pPr>
            <a:endParaRPr lang="en-US" sz="1500" b="1" dirty="0" smtClean="0">
              <a:solidFill>
                <a:schemeClr val="bg1"/>
              </a:solidFill>
              <a:latin typeface="+mn-lt"/>
              <a:cs typeface="Arial" pitchFamily="34" charset="0"/>
            </a:endParaRPr>
          </a:p>
          <a:p>
            <a:pPr algn="r" defTabSz="578297" eaLnBrk="0" hangingPunct="0">
              <a:lnSpc>
                <a:spcPts val="1364"/>
              </a:lnSpc>
              <a:spcBef>
                <a:spcPts val="0"/>
              </a:spcBef>
            </a:pPr>
            <a:r>
              <a:rPr lang="en-US" sz="1500" b="1" dirty="0" smtClean="0">
                <a:solidFill>
                  <a:schemeClr val="bg1"/>
                </a:solidFill>
                <a:latin typeface="+mn-lt"/>
                <a:cs typeface="Arial" pitchFamily="34" charset="0"/>
              </a:rPr>
              <a:t>##</a:t>
            </a:r>
          </a:p>
          <a:p>
            <a:pPr algn="r" defTabSz="578297" eaLnBrk="0" hangingPunct="0">
              <a:lnSpc>
                <a:spcPts val="1364"/>
              </a:lnSpc>
              <a:spcBef>
                <a:spcPts val="0"/>
              </a:spcBef>
            </a:pPr>
            <a:endParaRPr lang="en-US" sz="1500" b="1" dirty="0" smtClean="0">
              <a:solidFill>
                <a:schemeClr val="bg1"/>
              </a:solidFill>
              <a:latin typeface="+mn-lt"/>
              <a:cs typeface="Arial" pitchFamily="34" charset="0"/>
            </a:endParaRPr>
          </a:p>
          <a:p>
            <a:pPr algn="r" defTabSz="578297" eaLnBrk="0" hangingPunct="0">
              <a:lnSpc>
                <a:spcPts val="1364"/>
              </a:lnSpc>
              <a:spcBef>
                <a:spcPts val="0"/>
              </a:spcBef>
            </a:pPr>
            <a:r>
              <a:rPr lang="en-US" sz="1500" b="1" dirty="0" smtClean="0">
                <a:solidFill>
                  <a:schemeClr val="bg1"/>
                </a:solidFill>
                <a:latin typeface="+mn-lt"/>
                <a:cs typeface="Arial" pitchFamily="34" charset="0"/>
              </a:rPr>
              <a:t>##</a:t>
            </a:r>
          </a:p>
          <a:p>
            <a:pPr algn="r" defTabSz="578297" eaLnBrk="0" hangingPunct="0">
              <a:lnSpc>
                <a:spcPts val="1364"/>
              </a:lnSpc>
              <a:spcBef>
                <a:spcPts val="0"/>
              </a:spcBef>
            </a:pPr>
            <a:endParaRPr lang="en-US" sz="1500" b="1" dirty="0" smtClean="0">
              <a:solidFill>
                <a:schemeClr val="bg1"/>
              </a:solidFill>
              <a:latin typeface="+mn-lt"/>
              <a:cs typeface="Arial" pitchFamily="34" charset="0"/>
            </a:endParaRPr>
          </a:p>
          <a:p>
            <a:pPr algn="r" defTabSz="578297" eaLnBrk="0" hangingPunct="0">
              <a:lnSpc>
                <a:spcPts val="1364"/>
              </a:lnSpc>
              <a:spcBef>
                <a:spcPts val="0"/>
              </a:spcBef>
            </a:pPr>
            <a:r>
              <a:rPr lang="en-US" sz="1500" b="1" dirty="0" smtClean="0">
                <a:solidFill>
                  <a:schemeClr val="bg1"/>
                </a:solidFill>
                <a:latin typeface="+mn-lt"/>
                <a:cs typeface="Arial" pitchFamily="34" charset="0"/>
              </a:rPr>
              <a:t>##</a:t>
            </a:r>
          </a:p>
        </p:txBody>
      </p:sp>
    </p:spTree>
    <p:extLst>
      <p:ext uri="{BB962C8B-B14F-4D97-AF65-F5344CB8AC3E}">
        <p14:creationId xmlns:p14="http://schemas.microsoft.com/office/powerpoint/2010/main" val="29982837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635415" y="270780"/>
            <a:ext cx="8046530" cy="805661"/>
          </a:xfrm>
        </p:spPr>
        <p:txBody>
          <a:bodyPr/>
          <a:lstStyle/>
          <a:p>
            <a:pPr>
              <a:lnSpc>
                <a:spcPct val="100000"/>
              </a:lnSpc>
            </a:pPr>
            <a:r>
              <a:rPr lang="en-US" sz="4400" dirty="0">
                <a:latin typeface="+mn-lt"/>
              </a:rPr>
              <a:t>ICT Job </a:t>
            </a:r>
            <a:r>
              <a:rPr lang="en-US" sz="4400" dirty="0" smtClean="0">
                <a:latin typeface="+mn-lt"/>
              </a:rPr>
              <a:t>Projections</a:t>
            </a:r>
            <a:endParaRPr lang="en-US" sz="2800" dirty="0">
              <a:solidFill>
                <a:srgbClr val="000000"/>
              </a:solidFill>
              <a:latin typeface="+mn-lt"/>
              <a:ea typeface="ＭＳ Ｐゴシック" pitchFamily="34" charset="-128"/>
            </a:endParaRPr>
          </a:p>
        </p:txBody>
      </p:sp>
      <p:sp>
        <p:nvSpPr>
          <p:cNvPr id="4" name="TextBox 3"/>
          <p:cNvSpPr txBox="1"/>
          <p:nvPr/>
        </p:nvSpPr>
        <p:spPr>
          <a:xfrm>
            <a:off x="751591" y="3139159"/>
            <a:ext cx="7169665" cy="1477328"/>
          </a:xfrm>
          <a:prstGeom prst="rect">
            <a:avLst/>
          </a:prstGeom>
          <a:noFill/>
        </p:spPr>
        <p:txBody>
          <a:bodyPr wrap="square" rtlCol="0">
            <a:spAutoFit/>
          </a:bodyPr>
          <a:lstStyle/>
          <a:p>
            <a:pPr marL="171450" indent="-171450" defTabSz="685800">
              <a:spcAft>
                <a:spcPts val="1200"/>
              </a:spcAft>
              <a:buFont typeface="Arial" panose="020B0604020202020204" pitchFamily="34" charset="0"/>
              <a:buChar char="•"/>
            </a:pPr>
            <a:r>
              <a:rPr lang="en-US" sz="1600" dirty="0">
                <a:solidFill>
                  <a:srgbClr val="000000"/>
                </a:solidFill>
                <a:latin typeface="+mn-lt"/>
                <a:ea typeface="MS PGothic" pitchFamily="34" charset="-128"/>
              </a:rPr>
              <a:t>ICT professionals </a:t>
            </a:r>
            <a:r>
              <a:rPr lang="en-US" sz="1600" dirty="0" smtClean="0">
                <a:solidFill>
                  <a:srgbClr val="000000"/>
                </a:solidFill>
                <a:latin typeface="+mn-lt"/>
                <a:ea typeface="MS PGothic" pitchFamily="34" charset="-128"/>
              </a:rPr>
              <a:t>are in </a:t>
            </a:r>
            <a:r>
              <a:rPr lang="en-US" sz="1600" dirty="0">
                <a:solidFill>
                  <a:srgbClr val="000000"/>
                </a:solidFill>
                <a:latin typeface="+mn-lt"/>
                <a:ea typeface="MS PGothic" pitchFamily="34" charset="-128"/>
              </a:rPr>
              <a:t>increasing demand because of exponential growth in </a:t>
            </a:r>
            <a:r>
              <a:rPr lang="en-US" sz="1600" dirty="0" smtClean="0">
                <a:solidFill>
                  <a:srgbClr val="000000"/>
                </a:solidFill>
                <a:latin typeface="+mn-lt"/>
                <a:ea typeface="MS PGothic" pitchFamily="34" charset="-128"/>
              </a:rPr>
              <a:t>technology hardware </a:t>
            </a:r>
            <a:r>
              <a:rPr lang="en-US" sz="1600" dirty="0">
                <a:solidFill>
                  <a:srgbClr val="000000"/>
                </a:solidFill>
                <a:latin typeface="+mn-lt"/>
                <a:ea typeface="MS PGothic" pitchFamily="34" charset="-128"/>
              </a:rPr>
              <a:t>and </a:t>
            </a:r>
            <a:r>
              <a:rPr lang="en-US" sz="1600" dirty="0" smtClean="0">
                <a:solidFill>
                  <a:srgbClr val="000000"/>
                </a:solidFill>
                <a:latin typeface="+mn-lt"/>
                <a:ea typeface="MS PGothic" pitchFamily="34" charset="-128"/>
              </a:rPr>
              <a:t>services </a:t>
            </a:r>
          </a:p>
          <a:p>
            <a:pPr marL="171450" indent="-171450" defTabSz="685800">
              <a:spcAft>
                <a:spcPts val="1200"/>
              </a:spcAft>
              <a:buFont typeface="Arial" panose="020B0604020202020204" pitchFamily="34" charset="0"/>
              <a:buChar char="•"/>
            </a:pPr>
            <a:r>
              <a:rPr lang="en-US" sz="1600" dirty="0" smtClean="0">
                <a:solidFill>
                  <a:srgbClr val="000000"/>
                </a:solidFill>
                <a:latin typeface="+mn-lt"/>
                <a:ea typeface="MS PGothic" pitchFamily="34" charset="-128"/>
              </a:rPr>
              <a:t>Networking </a:t>
            </a:r>
            <a:r>
              <a:rPr lang="en-US" sz="1600" dirty="0">
                <a:solidFill>
                  <a:srgbClr val="000000"/>
                </a:solidFill>
                <a:latin typeface="+mn-lt"/>
                <a:ea typeface="MS PGothic" pitchFamily="34" charset="-128"/>
              </a:rPr>
              <a:t>is expected to be the second fastest growing ICT </a:t>
            </a:r>
            <a:r>
              <a:rPr lang="en-US" sz="1600" dirty="0" smtClean="0">
                <a:solidFill>
                  <a:srgbClr val="000000"/>
                </a:solidFill>
                <a:latin typeface="+mn-lt"/>
                <a:ea typeface="MS PGothic" pitchFamily="34" charset="-128"/>
              </a:rPr>
              <a:t>area, </a:t>
            </a:r>
            <a:r>
              <a:rPr lang="en-US" sz="1600" dirty="0">
                <a:solidFill>
                  <a:srgbClr val="000000"/>
                </a:solidFill>
                <a:latin typeface="+mn-lt"/>
                <a:ea typeface="MS PGothic" pitchFamily="34" charset="-128"/>
              </a:rPr>
              <a:t>faster than the average growth for all </a:t>
            </a:r>
            <a:r>
              <a:rPr lang="en-US" sz="1600" dirty="0" smtClean="0">
                <a:solidFill>
                  <a:srgbClr val="000000"/>
                </a:solidFill>
                <a:latin typeface="+mn-lt"/>
                <a:ea typeface="MS PGothic" pitchFamily="34" charset="-128"/>
              </a:rPr>
              <a:t>occupations combined, </a:t>
            </a:r>
            <a:r>
              <a:rPr lang="en-US" sz="1600" dirty="0">
                <a:solidFill>
                  <a:srgbClr val="000000"/>
                </a:solidFill>
                <a:latin typeface="+mn-lt"/>
                <a:ea typeface="MS PGothic" pitchFamily="34" charset="-128"/>
              </a:rPr>
              <a:t>as </a:t>
            </a:r>
            <a:r>
              <a:rPr lang="en-US" sz="1600" dirty="0" smtClean="0">
                <a:solidFill>
                  <a:srgbClr val="000000"/>
                </a:solidFill>
                <a:latin typeface="+mn-lt"/>
                <a:ea typeface="MS PGothic" pitchFamily="34" charset="-128"/>
              </a:rPr>
              <a:t>the world continues </a:t>
            </a:r>
            <a:r>
              <a:rPr lang="en-US" sz="1600" dirty="0">
                <a:solidFill>
                  <a:srgbClr val="000000"/>
                </a:solidFill>
                <a:latin typeface="+mn-lt"/>
                <a:ea typeface="MS PGothic" pitchFamily="34" charset="-128"/>
              </a:rPr>
              <a:t>to invest in </a:t>
            </a:r>
            <a:r>
              <a:rPr lang="en-US" sz="1600" dirty="0" smtClean="0">
                <a:solidFill>
                  <a:srgbClr val="000000"/>
                </a:solidFill>
                <a:latin typeface="+mn-lt"/>
                <a:ea typeface="MS PGothic" pitchFamily="34" charset="-128"/>
              </a:rPr>
              <a:t>the Internet of Things (IoT)</a:t>
            </a:r>
            <a:endParaRPr lang="en-US" sz="1600" dirty="0">
              <a:solidFill>
                <a:srgbClr val="000000"/>
              </a:solidFill>
              <a:latin typeface="+mn-lt"/>
              <a:ea typeface="MS PGothic" pitchFamily="34" charset="-128"/>
            </a:endParaRPr>
          </a:p>
        </p:txBody>
      </p:sp>
      <p:grpSp>
        <p:nvGrpSpPr>
          <p:cNvPr id="5" name="Group 4"/>
          <p:cNvGrpSpPr/>
          <p:nvPr/>
        </p:nvGrpSpPr>
        <p:grpSpPr>
          <a:xfrm>
            <a:off x="751591" y="1214666"/>
            <a:ext cx="7295701" cy="1703985"/>
            <a:chOff x="942977" y="2654655"/>
            <a:chExt cx="7295701" cy="1703985"/>
          </a:xfrm>
        </p:grpSpPr>
        <p:pic>
          <p:nvPicPr>
            <p:cNvPr id="2" name="Picture 1"/>
            <p:cNvPicPr>
              <a:picLocks noChangeAspect="1"/>
            </p:cNvPicPr>
            <p:nvPr/>
          </p:nvPicPr>
          <p:blipFill>
            <a:blip r:embed="rId3"/>
            <a:stretch>
              <a:fillRect/>
            </a:stretch>
          </p:blipFill>
          <p:spPr>
            <a:xfrm>
              <a:off x="942977" y="2654655"/>
              <a:ext cx="7295701" cy="1703985"/>
            </a:xfrm>
            <a:prstGeom prst="rect">
              <a:avLst/>
            </a:prstGeom>
            <a:ln>
              <a:solidFill>
                <a:schemeClr val="accent1"/>
              </a:solidFill>
            </a:ln>
          </p:spPr>
        </p:pic>
        <p:pic>
          <p:nvPicPr>
            <p:cNvPr id="3" name="Picture 2"/>
            <p:cNvPicPr>
              <a:picLocks noChangeAspect="1"/>
            </p:cNvPicPr>
            <p:nvPr/>
          </p:nvPicPr>
          <p:blipFill>
            <a:blip r:embed="rId4"/>
            <a:stretch>
              <a:fillRect/>
            </a:stretch>
          </p:blipFill>
          <p:spPr>
            <a:xfrm>
              <a:off x="1584960" y="4168408"/>
              <a:ext cx="5394960" cy="190231"/>
            </a:xfrm>
            <a:prstGeom prst="rect">
              <a:avLst/>
            </a:prstGeom>
          </p:spPr>
        </p:pic>
      </p:grpSp>
    </p:spTree>
    <p:extLst>
      <p:ext uri="{BB962C8B-B14F-4D97-AF65-F5344CB8AC3E}">
        <p14:creationId xmlns:p14="http://schemas.microsoft.com/office/powerpoint/2010/main" val="41560980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body" sz="quarter" idx="10"/>
          </p:nvPr>
        </p:nvSpPr>
        <p:spPr>
          <a:xfrm>
            <a:off x="721427" y="1425622"/>
            <a:ext cx="4960542" cy="3366246"/>
          </a:xfrm>
          <a:solidFill>
            <a:srgbClr val="92D050"/>
          </a:solidFill>
          <a:ln>
            <a:solidFill>
              <a:schemeClr val="accent1"/>
            </a:solidFill>
          </a:ln>
        </p:spPr>
        <p:txBody>
          <a:bodyPr>
            <a:noAutofit/>
          </a:bodyPr>
          <a:lstStyle/>
          <a:p>
            <a:pPr marL="0" indent="0">
              <a:lnSpc>
                <a:spcPct val="100000"/>
              </a:lnSpc>
              <a:spcBef>
                <a:spcPts val="0"/>
              </a:spcBef>
              <a:spcAft>
                <a:spcPts val="1800"/>
              </a:spcAft>
              <a:buClr>
                <a:schemeClr val="accent6">
                  <a:lumMod val="75000"/>
                </a:schemeClr>
              </a:buClr>
              <a:buSzPct val="100000"/>
              <a:buNone/>
            </a:pPr>
            <a:r>
              <a:rPr lang="en-US" altLang="ja-JP" sz="1600" b="1" dirty="0" smtClean="0">
                <a:solidFill>
                  <a:srgbClr val="000000"/>
                </a:solidFill>
                <a:latin typeface="Arial" panose="020B0604020202020204" pitchFamily="34" charset="0"/>
                <a:cs typeface="Arial" panose="020B0604020202020204" pitchFamily="34" charset="0"/>
              </a:rPr>
              <a:t>All of this is available in a completely secure, offline learning environment at your facility</a:t>
            </a:r>
          </a:p>
          <a:p>
            <a:pPr marL="257175" indent="-257175">
              <a:lnSpc>
                <a:spcPct val="100000"/>
              </a:lnSpc>
              <a:spcBef>
                <a:spcPts val="0"/>
              </a:spcBef>
              <a:spcAft>
                <a:spcPts val="1200"/>
              </a:spcAft>
              <a:buClr>
                <a:schemeClr val="accent6">
                  <a:lumMod val="75000"/>
                </a:schemeClr>
              </a:buClr>
              <a:buSzPct val="100000"/>
              <a:buFont typeface="+mj-lt"/>
              <a:buAutoNum type="arabicPeriod"/>
            </a:pPr>
            <a:r>
              <a:rPr lang="en-US" altLang="ja-JP" sz="1600" dirty="0" smtClean="0">
                <a:solidFill>
                  <a:srgbClr val="000000"/>
                </a:solidFill>
                <a:latin typeface="Arial" panose="020B0604020202020204" pitchFamily="34" charset="0"/>
                <a:cs typeface="Arial" panose="020B0604020202020204" pitchFamily="34" charset="0"/>
              </a:rPr>
              <a:t>High </a:t>
            </a:r>
            <a:r>
              <a:rPr lang="en-US" altLang="ja-JP" sz="1600" dirty="0">
                <a:solidFill>
                  <a:srgbClr val="000000"/>
                </a:solidFill>
                <a:latin typeface="Arial" panose="020B0604020202020204" pitchFamily="34" charset="0"/>
                <a:cs typeface="Arial" panose="020B0604020202020204" pitchFamily="34" charset="0"/>
              </a:rPr>
              <a:t>quality </a:t>
            </a:r>
            <a:r>
              <a:rPr lang="en-US" altLang="ja-JP" sz="1600" dirty="0" smtClean="0">
                <a:solidFill>
                  <a:srgbClr val="000000"/>
                </a:solidFill>
                <a:latin typeface="Arial" panose="020B0604020202020204" pitchFamily="34" charset="0"/>
                <a:cs typeface="Arial" panose="020B0604020202020204" pitchFamily="34" charset="0"/>
              </a:rPr>
              <a:t>courses </a:t>
            </a:r>
            <a:r>
              <a:rPr lang="en-US" altLang="ja-JP" sz="1600" dirty="0">
                <a:solidFill>
                  <a:srgbClr val="000000"/>
                </a:solidFill>
                <a:latin typeface="Arial" panose="020B0604020202020204" pitchFamily="34" charset="0"/>
                <a:cs typeface="Arial" panose="020B0604020202020204" pitchFamily="34" charset="0"/>
              </a:rPr>
              <a:t>and </a:t>
            </a:r>
            <a:r>
              <a:rPr lang="en-US" altLang="ja-JP" sz="1600" dirty="0" smtClean="0">
                <a:solidFill>
                  <a:srgbClr val="000000"/>
                </a:solidFill>
                <a:latin typeface="Arial" panose="020B0604020202020204" pitchFamily="34" charset="0"/>
                <a:cs typeface="Arial" panose="020B0604020202020204" pitchFamily="34" charset="0"/>
              </a:rPr>
              <a:t>teaching </a:t>
            </a:r>
            <a:r>
              <a:rPr lang="en-US" altLang="ja-JP" sz="1600" dirty="0">
                <a:solidFill>
                  <a:srgbClr val="000000"/>
                </a:solidFill>
                <a:latin typeface="Arial" panose="020B0604020202020204" pitchFamily="34" charset="0"/>
                <a:cs typeface="Arial" panose="020B0604020202020204" pitchFamily="34" charset="0"/>
              </a:rPr>
              <a:t>tools</a:t>
            </a:r>
          </a:p>
          <a:p>
            <a:pPr marL="257175" indent="-257175">
              <a:lnSpc>
                <a:spcPct val="100000"/>
              </a:lnSpc>
              <a:spcBef>
                <a:spcPts val="0"/>
              </a:spcBef>
              <a:spcAft>
                <a:spcPts val="1200"/>
              </a:spcAft>
              <a:buClr>
                <a:schemeClr val="accent6">
                  <a:lumMod val="75000"/>
                </a:schemeClr>
              </a:buClr>
              <a:buSzPct val="100000"/>
              <a:buFont typeface="+mj-lt"/>
              <a:buAutoNum type="arabicPeriod"/>
            </a:pPr>
            <a:r>
              <a:rPr lang="en-US" altLang="ja-JP" sz="1600" dirty="0" smtClean="0">
                <a:solidFill>
                  <a:srgbClr val="000000"/>
                </a:solidFill>
                <a:latin typeface="Arial" panose="020B0604020202020204" pitchFamily="34" charset="0"/>
                <a:cs typeface="Arial" panose="020B0604020202020204" pitchFamily="34" charset="0"/>
              </a:rPr>
              <a:t>Secure, offline classroom setup</a:t>
            </a:r>
          </a:p>
          <a:p>
            <a:pPr marL="257175" indent="-257175">
              <a:lnSpc>
                <a:spcPct val="100000"/>
              </a:lnSpc>
              <a:spcBef>
                <a:spcPts val="0"/>
              </a:spcBef>
              <a:spcAft>
                <a:spcPts val="1200"/>
              </a:spcAft>
              <a:buClr>
                <a:schemeClr val="accent6">
                  <a:lumMod val="75000"/>
                </a:schemeClr>
              </a:buClr>
              <a:buSzPct val="100000"/>
              <a:buFont typeface="+mj-lt"/>
              <a:buAutoNum type="arabicPeriod"/>
            </a:pPr>
            <a:r>
              <a:rPr lang="en-US" altLang="ja-JP" sz="1600" dirty="0">
                <a:solidFill>
                  <a:srgbClr val="000000"/>
                </a:solidFill>
                <a:latin typeface="Arial" panose="020B0604020202020204" pitchFamily="34" charset="0"/>
                <a:cs typeface="Arial" panose="020B0604020202020204" pitchFamily="34" charset="0"/>
              </a:rPr>
              <a:t>Discounts on equipment for hands-on practice</a:t>
            </a:r>
          </a:p>
          <a:p>
            <a:pPr marL="257175" indent="-257175">
              <a:lnSpc>
                <a:spcPct val="100000"/>
              </a:lnSpc>
              <a:spcBef>
                <a:spcPts val="0"/>
              </a:spcBef>
              <a:spcAft>
                <a:spcPts val="1200"/>
              </a:spcAft>
              <a:buClr>
                <a:schemeClr val="accent6">
                  <a:lumMod val="75000"/>
                </a:schemeClr>
              </a:buClr>
              <a:buSzPct val="100000"/>
              <a:buFont typeface="+mj-lt"/>
              <a:buAutoNum type="arabicPeriod"/>
            </a:pPr>
            <a:r>
              <a:rPr lang="en-US" altLang="ja-JP" sz="1600" dirty="0" smtClean="0">
                <a:solidFill>
                  <a:srgbClr val="000000"/>
                </a:solidFill>
                <a:latin typeface="Arial" panose="020B0604020202020204" pitchFamily="34" charset="0"/>
                <a:cs typeface="Arial" panose="020B0604020202020204" pitchFamily="34" charset="0"/>
              </a:rPr>
              <a:t>Instructor </a:t>
            </a:r>
            <a:r>
              <a:rPr lang="en-US" altLang="ja-JP" sz="1600" dirty="0">
                <a:solidFill>
                  <a:srgbClr val="000000"/>
                </a:solidFill>
                <a:latin typeface="Arial" panose="020B0604020202020204" pitchFamily="34" charset="0"/>
                <a:cs typeface="Arial" panose="020B0604020202020204" pitchFamily="34" charset="0"/>
              </a:rPr>
              <a:t>training, </a:t>
            </a:r>
            <a:r>
              <a:rPr lang="en-US" altLang="ja-JP" sz="1600" dirty="0" smtClean="0">
                <a:solidFill>
                  <a:srgbClr val="000000"/>
                </a:solidFill>
                <a:latin typeface="Arial" panose="020B0604020202020204" pitchFamily="34" charset="0"/>
                <a:cs typeface="Arial" panose="020B0604020202020204" pitchFamily="34" charset="0"/>
              </a:rPr>
              <a:t>professional </a:t>
            </a:r>
            <a:r>
              <a:rPr lang="en-US" altLang="ja-JP" sz="1600" dirty="0">
                <a:solidFill>
                  <a:srgbClr val="000000"/>
                </a:solidFill>
                <a:latin typeface="Arial" panose="020B0604020202020204" pitchFamily="34" charset="0"/>
                <a:cs typeface="Arial" panose="020B0604020202020204" pitchFamily="34" charset="0"/>
              </a:rPr>
              <a:t>development</a:t>
            </a:r>
          </a:p>
          <a:p>
            <a:pPr marL="257175" indent="-257175">
              <a:lnSpc>
                <a:spcPct val="100000"/>
              </a:lnSpc>
              <a:spcBef>
                <a:spcPts val="0"/>
              </a:spcBef>
              <a:spcAft>
                <a:spcPts val="1200"/>
              </a:spcAft>
              <a:buClr>
                <a:schemeClr val="accent6">
                  <a:lumMod val="75000"/>
                </a:schemeClr>
              </a:buClr>
              <a:buSzPct val="100000"/>
              <a:buFont typeface="+mj-lt"/>
              <a:buAutoNum type="arabicPeriod"/>
            </a:pPr>
            <a:r>
              <a:rPr lang="en-US" altLang="ja-JP" sz="1600" dirty="0" smtClean="0">
                <a:solidFill>
                  <a:srgbClr val="000000"/>
                </a:solidFill>
                <a:latin typeface="Arial" panose="020B0604020202020204" pitchFamily="34" charset="0"/>
                <a:cs typeface="Arial" panose="020B0604020202020204" pitchFamily="34" charset="0"/>
              </a:rPr>
              <a:t>Offline </a:t>
            </a:r>
            <a:r>
              <a:rPr lang="en-US" altLang="ja-JP" sz="1600" dirty="0">
                <a:solidFill>
                  <a:srgbClr val="000000"/>
                </a:solidFill>
                <a:latin typeface="Arial" panose="020B0604020202020204" pitchFamily="34" charset="0"/>
                <a:cs typeface="Arial" panose="020B0604020202020204" pitchFamily="34" charset="0"/>
              </a:rPr>
              <a:t>teaching resources, grade books</a:t>
            </a:r>
          </a:p>
          <a:p>
            <a:pPr marL="257175" indent="-257175">
              <a:lnSpc>
                <a:spcPct val="100000"/>
              </a:lnSpc>
              <a:spcBef>
                <a:spcPts val="0"/>
              </a:spcBef>
              <a:spcAft>
                <a:spcPts val="1200"/>
              </a:spcAft>
              <a:buClr>
                <a:schemeClr val="accent6">
                  <a:lumMod val="75000"/>
                </a:schemeClr>
              </a:buClr>
              <a:buSzPct val="100000"/>
              <a:buFont typeface="+mj-lt"/>
              <a:buAutoNum type="arabicPeriod"/>
            </a:pPr>
            <a:r>
              <a:rPr lang="en-US" altLang="ja-JP" sz="1600" dirty="0" smtClean="0">
                <a:solidFill>
                  <a:srgbClr val="000000"/>
                </a:solidFill>
                <a:latin typeface="Arial" panose="020B0604020202020204" pitchFamily="34" charset="0"/>
                <a:cs typeface="Arial" panose="020B0604020202020204" pitchFamily="34" charset="0"/>
              </a:rPr>
              <a:t>Offline </a:t>
            </a:r>
            <a:r>
              <a:rPr lang="en-US" altLang="ja-JP" sz="1600" dirty="0">
                <a:solidFill>
                  <a:srgbClr val="000000"/>
                </a:solidFill>
                <a:latin typeface="Arial" panose="020B0604020202020204" pitchFamily="34" charset="0"/>
                <a:cs typeface="Arial" panose="020B0604020202020204" pitchFamily="34" charset="0"/>
              </a:rPr>
              <a:t>simulations, </a:t>
            </a:r>
            <a:r>
              <a:rPr lang="en-US" altLang="ja-JP" sz="1600" dirty="0" smtClean="0">
                <a:solidFill>
                  <a:srgbClr val="000000"/>
                </a:solidFill>
                <a:latin typeface="Arial" panose="020B0604020202020204" pitchFamily="34" charset="0"/>
                <a:cs typeface="Arial" panose="020B0604020202020204" pitchFamily="34" charset="0"/>
              </a:rPr>
              <a:t>videos, textbooks, quizzes</a:t>
            </a:r>
            <a:r>
              <a:rPr lang="en-US" altLang="ja-JP" sz="1600" dirty="0">
                <a:solidFill>
                  <a:srgbClr val="000000"/>
                </a:solidFill>
                <a:latin typeface="Arial" panose="020B0604020202020204" pitchFamily="34" charset="0"/>
                <a:cs typeface="Arial" panose="020B0604020202020204" pitchFamily="34" charset="0"/>
              </a:rPr>
              <a:t>, </a:t>
            </a:r>
            <a:r>
              <a:rPr lang="en-US" altLang="ja-JP" sz="1600" dirty="0" smtClean="0">
                <a:solidFill>
                  <a:srgbClr val="000000"/>
                </a:solidFill>
                <a:latin typeface="Arial" panose="020B0604020202020204" pitchFamily="34" charset="0"/>
                <a:cs typeface="Arial" panose="020B0604020202020204" pitchFamily="34" charset="0"/>
              </a:rPr>
              <a:t>assessments</a:t>
            </a:r>
            <a:endParaRPr lang="en-US" altLang="ja-JP" sz="1600" dirty="0">
              <a:solidFill>
                <a:srgbClr val="000000"/>
              </a:solidFill>
              <a:latin typeface="Arial" panose="020B0604020202020204" pitchFamily="34" charset="0"/>
              <a:cs typeface="Arial" panose="020B0604020202020204" pitchFamily="34" charset="0"/>
            </a:endParaRPr>
          </a:p>
        </p:txBody>
      </p:sp>
      <p:sp>
        <p:nvSpPr>
          <p:cNvPr id="7" name="Title 1"/>
          <p:cNvSpPr txBox="1">
            <a:spLocks/>
          </p:cNvSpPr>
          <p:nvPr/>
        </p:nvSpPr>
        <p:spPr>
          <a:xfrm>
            <a:off x="593832" y="416209"/>
            <a:ext cx="8316252" cy="792339"/>
          </a:xfrm>
          <a:prstGeom prst="rect">
            <a:avLst/>
          </a:prstGeom>
        </p:spPr>
        <p:txBody>
          <a:bodyPr vert="horz" lIns="61722" tIns="34290" rIns="61722" bIns="34290"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fontAlgn="auto">
              <a:lnSpc>
                <a:spcPct val="110000"/>
              </a:lnSpc>
              <a:spcAft>
                <a:spcPts val="0"/>
              </a:spcAft>
            </a:pPr>
            <a:endParaRPr sz="2800" kern="0" dirty="0">
              <a:solidFill>
                <a:srgbClr val="0096D6">
                  <a:lumMod val="60000"/>
                  <a:lumOff val="40000"/>
                </a:srgbClr>
              </a:solidFill>
              <a:latin typeface="Arial" panose="020B0604020202020204" pitchFamily="34" charset="0"/>
              <a:ea typeface="ＭＳ Ｐゴシック" pitchFamily="34" charset="-128"/>
            </a:endParaRPr>
          </a:p>
          <a:p>
            <a:pPr fontAlgn="auto">
              <a:lnSpc>
                <a:spcPct val="110000"/>
              </a:lnSpc>
              <a:spcAft>
                <a:spcPts val="0"/>
              </a:spcAft>
            </a:pPr>
            <a:r>
              <a:rPr sz="3200" kern="0" dirty="0">
                <a:solidFill>
                  <a:srgbClr val="0070C0"/>
                </a:solidFill>
                <a:latin typeface="Arial" panose="020B0604020202020204" pitchFamily="34" charset="0"/>
                <a:ea typeface="ＭＳ Ｐゴシック" pitchFamily="34" charset="-128"/>
              </a:rPr>
              <a:t>What Cisco Networking Academy Provides </a:t>
            </a:r>
          </a:p>
          <a:p>
            <a:pPr fontAlgn="auto">
              <a:lnSpc>
                <a:spcPct val="110000"/>
              </a:lnSpc>
              <a:spcAft>
                <a:spcPts val="0"/>
              </a:spcAft>
            </a:pPr>
            <a:r>
              <a:rPr sz="2000" kern="0" dirty="0">
                <a:solidFill>
                  <a:srgbClr val="000000"/>
                </a:solidFill>
                <a:latin typeface="Arial" panose="020B0604020202020204" pitchFamily="34" charset="0"/>
                <a:ea typeface="ＭＳ Ｐゴシック" pitchFamily="34" charset="-128"/>
              </a:rPr>
              <a:t>Turnkey solution for </a:t>
            </a:r>
            <a:r>
              <a:rPr sz="2000" kern="0" dirty="0" smtClean="0">
                <a:solidFill>
                  <a:srgbClr val="000000"/>
                </a:solidFill>
                <a:latin typeface="Arial" panose="020B0604020202020204" pitchFamily="34" charset="0"/>
                <a:ea typeface="ＭＳ Ｐゴシック" pitchFamily="34" charset="-128"/>
              </a:rPr>
              <a:t>training. Licensed free </a:t>
            </a:r>
            <a:r>
              <a:rPr sz="2000" kern="0" dirty="0">
                <a:solidFill>
                  <a:srgbClr val="000000"/>
                </a:solidFill>
                <a:latin typeface="Arial" panose="020B0604020202020204" pitchFamily="34" charset="0"/>
                <a:ea typeface="ＭＳ Ｐゴシック" pitchFamily="34" charset="-128"/>
              </a:rPr>
              <a:t>to nonprofit organizations.</a:t>
            </a:r>
            <a:endParaRPr sz="2800" kern="0" dirty="0">
              <a:solidFill>
                <a:srgbClr val="000000"/>
              </a:solidFill>
              <a:latin typeface="Arial" panose="020B0604020202020204" pitchFamily="34" charset="0"/>
              <a:ea typeface="ＭＳ Ｐゴシック" pitchFamily="34"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92597" y="1521312"/>
            <a:ext cx="3007435" cy="2233555"/>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149253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28201" y="310832"/>
            <a:ext cx="7843923" cy="844450"/>
          </a:xfrm>
          <a:prstGeom prst="rect">
            <a:avLst/>
          </a:prstGeom>
        </p:spPr>
        <p:txBody>
          <a:bodyPr vert="horz" lIns="46304" tIns="25724" rIns="46304" bIns="25724" rtlCol="0" anchor="b" anchorCtr="0">
            <a:noAutofit/>
          </a:bodyPr>
          <a:lstStyle>
            <a:lvl1pPr algn="l" defTabSz="914400" rtl="0" eaLnBrk="1" latinLnBrk="0" hangingPunct="1">
              <a:lnSpc>
                <a:spcPct val="80000"/>
              </a:lnSpc>
              <a:spcBef>
                <a:spcPct val="0"/>
              </a:spcBef>
              <a:buNone/>
              <a:defRPr kumimoji="0" lang="en-US" sz="3600" b="0" i="0" u="none" strike="noStrike" kern="1200" cap="none" spc="0" normalizeH="0" baseline="0">
                <a:ln>
                  <a:noFill/>
                </a:ln>
                <a:gradFill flip="none" rotWithShape="1">
                  <a:gsLst>
                    <a:gs pos="16000">
                      <a:schemeClr val="tx2"/>
                    </a:gs>
                    <a:gs pos="100000">
                      <a:srgbClr val="28A7DF"/>
                    </a:gs>
                  </a:gsLst>
                  <a:lin ang="1800000" scaled="0"/>
                  <a:tileRect/>
                </a:gradFill>
                <a:effectLst/>
                <a:uLnTx/>
                <a:uFillTx/>
                <a:latin typeface="+mj-lt"/>
                <a:ea typeface="+mj-ea"/>
                <a:cs typeface="Arial" pitchFamily="34" charset="0"/>
              </a:defRPr>
            </a:lvl1pPr>
          </a:lstStyle>
          <a:p>
            <a:pPr fontAlgn="auto">
              <a:lnSpc>
                <a:spcPct val="110000"/>
              </a:lnSpc>
              <a:spcAft>
                <a:spcPts val="0"/>
              </a:spcAft>
            </a:pPr>
            <a:r>
              <a:rPr sz="3200" kern="0" dirty="0">
                <a:solidFill>
                  <a:srgbClr val="0070C0"/>
                </a:solidFill>
                <a:latin typeface="Arial" panose="020B0604020202020204" pitchFamily="34" charset="0"/>
                <a:ea typeface="ＭＳ Ｐゴシック" pitchFamily="34" charset="-128"/>
              </a:rPr>
              <a:t>What Your </a:t>
            </a:r>
            <a:r>
              <a:rPr sz="3200" kern="0" dirty="0" smtClean="0">
                <a:solidFill>
                  <a:srgbClr val="0070C0"/>
                </a:solidFill>
                <a:latin typeface="Arial" panose="020B0604020202020204" pitchFamily="34" charset="0"/>
                <a:ea typeface="ＭＳ Ｐゴシック" pitchFamily="34" charset="-128"/>
              </a:rPr>
              <a:t>Facility Would Provide</a:t>
            </a:r>
            <a:endParaRPr sz="3200" kern="0" dirty="0">
              <a:solidFill>
                <a:srgbClr val="0070C0"/>
              </a:solidFill>
              <a:latin typeface="Arial" panose="020B0604020202020204" pitchFamily="34" charset="0"/>
              <a:ea typeface="ＭＳ Ｐゴシック" pitchFamily="34" charset="-128"/>
            </a:endParaRPr>
          </a:p>
          <a:p>
            <a:pPr fontAlgn="auto">
              <a:lnSpc>
                <a:spcPct val="110000"/>
              </a:lnSpc>
              <a:spcAft>
                <a:spcPts val="0"/>
              </a:spcAft>
            </a:pPr>
            <a:r>
              <a:rPr sz="2000" kern="0" dirty="0" smtClean="0">
                <a:solidFill>
                  <a:srgbClr val="000000"/>
                </a:solidFill>
                <a:latin typeface="Arial" panose="020B0604020202020204" pitchFamily="34" charset="0"/>
                <a:ea typeface="MS PGothic" pitchFamily="34" charset="-128"/>
              </a:rPr>
              <a:t>Instructor advocate, IT security manager, and classroom space.</a:t>
            </a:r>
            <a:endParaRPr sz="3200" kern="0" dirty="0">
              <a:solidFill>
                <a:srgbClr val="000000"/>
              </a:solidFill>
              <a:latin typeface="Arial" panose="020B0604020202020204" pitchFamily="34" charset="0"/>
              <a:ea typeface="ＭＳ Ｐゴシック" pitchFamily="34" charset="-128"/>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529" y="1417710"/>
            <a:ext cx="3300905" cy="2258713"/>
          </a:xfrm>
          <a:prstGeom prst="rect">
            <a:avLst/>
          </a:prstGeom>
          <a:ln>
            <a:solidFill>
              <a:schemeClr val="accent1"/>
            </a:solidFill>
          </a:ln>
          <a:effectLst>
            <a:outerShdw blurRad="50800" dist="38100" dir="2700000" algn="tl" rotWithShape="0">
              <a:prstClr val="black">
                <a:alpha val="40000"/>
              </a:prstClr>
            </a:outerShdw>
          </a:effectLst>
        </p:spPr>
      </p:pic>
      <p:sp>
        <p:nvSpPr>
          <p:cNvPr id="3" name="Rectangle 5"/>
          <p:cNvSpPr>
            <a:spLocks noGrp="1" noChangeArrowheads="1"/>
          </p:cNvSpPr>
          <p:nvPr>
            <p:ph type="body" sz="quarter" idx="10"/>
          </p:nvPr>
        </p:nvSpPr>
        <p:spPr>
          <a:xfrm>
            <a:off x="4115773" y="1337427"/>
            <a:ext cx="4847467" cy="3436592"/>
          </a:xfrm>
        </p:spPr>
        <p:txBody>
          <a:bodyPr>
            <a:noAutofit/>
          </a:bodyPr>
          <a:lstStyle/>
          <a:p>
            <a:pPr marL="339725" indent="-339725">
              <a:lnSpc>
                <a:spcPct val="100000"/>
              </a:lnSpc>
              <a:spcBef>
                <a:spcPts val="0"/>
              </a:spcBef>
              <a:spcAft>
                <a:spcPts val="1013"/>
              </a:spcAft>
              <a:buClr>
                <a:schemeClr val="accent6">
                  <a:lumMod val="75000"/>
                </a:schemeClr>
              </a:buClr>
              <a:buSzPct val="100000"/>
              <a:buFont typeface="+mj-lt"/>
              <a:buAutoNum type="arabicPeriod"/>
            </a:pPr>
            <a:r>
              <a:rPr lang="en-US" sz="1600" dirty="0" smtClean="0">
                <a:solidFill>
                  <a:srgbClr val="000000"/>
                </a:solidFill>
                <a:latin typeface="Arial" panose="020B0604020202020204" pitchFamily="34" charset="0"/>
                <a:cs typeface="Arial" panose="020B0604020202020204" pitchFamily="34" charset="0"/>
              </a:rPr>
              <a:t>Your IT security manager will identify what is required at your facility to maintain protocols</a:t>
            </a:r>
            <a:endParaRPr lang="en-US" sz="1600" dirty="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0"/>
              </a:spcBef>
              <a:spcAft>
                <a:spcPts val="1013"/>
              </a:spcAft>
              <a:buClr>
                <a:schemeClr val="accent6">
                  <a:lumMod val="75000"/>
                </a:schemeClr>
              </a:buClr>
              <a:buSzPct val="100000"/>
              <a:buFont typeface="+mj-lt"/>
              <a:buAutoNum type="arabicPeriod"/>
            </a:pPr>
            <a:r>
              <a:rPr lang="en-US" sz="1600" dirty="0">
                <a:solidFill>
                  <a:srgbClr val="000000"/>
                </a:solidFill>
                <a:latin typeface="Arial" panose="020B0604020202020204" pitchFamily="34" charset="0"/>
                <a:cs typeface="Arial" panose="020B0604020202020204" pitchFamily="34" charset="0"/>
              </a:rPr>
              <a:t>Your instructor and facility manager will locate and prepare classroom space (power outlets and work benches)</a:t>
            </a:r>
          </a:p>
          <a:p>
            <a:pPr marL="339725" indent="-339725">
              <a:lnSpc>
                <a:spcPct val="100000"/>
              </a:lnSpc>
              <a:spcBef>
                <a:spcPts val="0"/>
              </a:spcBef>
              <a:spcAft>
                <a:spcPts val="1013"/>
              </a:spcAft>
              <a:buClr>
                <a:schemeClr val="accent6">
                  <a:lumMod val="75000"/>
                </a:schemeClr>
              </a:buClr>
              <a:buSzPct val="100000"/>
              <a:buFont typeface="+mj-lt"/>
              <a:buAutoNum type="arabicPeriod"/>
            </a:pPr>
            <a:r>
              <a:rPr lang="en-US" sz="1600" dirty="0" smtClean="0">
                <a:solidFill>
                  <a:srgbClr val="000000"/>
                </a:solidFill>
                <a:latin typeface="Arial" panose="020B0604020202020204" pitchFamily="34" charset="0"/>
                <a:cs typeface="Arial" panose="020B0604020202020204" pitchFamily="34" charset="0"/>
              </a:rPr>
              <a:t>Cisco will implement the secure learning setup</a:t>
            </a:r>
          </a:p>
          <a:p>
            <a:pPr marL="339725" indent="-339725">
              <a:lnSpc>
                <a:spcPct val="100000"/>
              </a:lnSpc>
              <a:spcBef>
                <a:spcPts val="0"/>
              </a:spcBef>
              <a:spcAft>
                <a:spcPts val="1013"/>
              </a:spcAft>
              <a:buClr>
                <a:schemeClr val="accent6">
                  <a:lumMod val="75000"/>
                </a:schemeClr>
              </a:buClr>
              <a:buSzPct val="100000"/>
              <a:buFont typeface="+mj-lt"/>
              <a:buAutoNum type="arabicPeriod"/>
            </a:pPr>
            <a:r>
              <a:rPr lang="en-US" sz="1600" dirty="0" smtClean="0">
                <a:solidFill>
                  <a:srgbClr val="000000"/>
                </a:solidFill>
                <a:latin typeface="Arial" panose="020B0604020202020204" pitchFamily="34" charset="0"/>
                <a:cs typeface="Arial" panose="020B0604020202020204" pitchFamily="34" charset="0"/>
              </a:rPr>
              <a:t>You will need funds </a:t>
            </a:r>
            <a:r>
              <a:rPr lang="en-US" sz="1600" dirty="0">
                <a:solidFill>
                  <a:srgbClr val="000000"/>
                </a:solidFill>
                <a:latin typeface="Arial" panose="020B0604020202020204" pitchFamily="34" charset="0"/>
                <a:cs typeface="Arial" panose="020B0604020202020204" pitchFamily="34" charset="0"/>
              </a:rPr>
              <a:t>to purchase lab equipment </a:t>
            </a:r>
            <a:r>
              <a:rPr lang="en-US" sz="1600" dirty="0" smtClean="0">
                <a:solidFill>
                  <a:srgbClr val="000000"/>
                </a:solidFill>
                <a:latin typeface="Arial" panose="020B0604020202020204" pitchFamily="34" charset="0"/>
                <a:cs typeface="Arial" panose="020B0604020202020204" pitchFamily="34" charset="0"/>
              </a:rPr>
              <a:t>(</a:t>
            </a:r>
            <a:r>
              <a:rPr lang="en-US" sz="1600" dirty="0">
                <a:solidFill>
                  <a:srgbClr val="000000"/>
                </a:solidFill>
                <a:latin typeface="Arial" panose="020B0604020202020204" pitchFamily="34" charset="0"/>
                <a:cs typeface="Arial" panose="020B0604020202020204" pitchFamily="34" charset="0"/>
              </a:rPr>
              <a:t>varies by </a:t>
            </a:r>
            <a:r>
              <a:rPr lang="en-US" sz="1600" dirty="0" smtClean="0">
                <a:solidFill>
                  <a:srgbClr val="000000"/>
                </a:solidFill>
                <a:latin typeface="Arial" panose="020B0604020202020204" pitchFamily="34" charset="0"/>
                <a:cs typeface="Arial" panose="020B0604020202020204" pitchFamily="34" charset="0"/>
              </a:rPr>
              <a:t>course – often recently discontinued)</a:t>
            </a:r>
            <a:endParaRPr lang="en-US" sz="1600" dirty="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0"/>
              </a:spcBef>
              <a:spcAft>
                <a:spcPts val="1013"/>
              </a:spcAft>
              <a:buClr>
                <a:schemeClr val="accent6">
                  <a:lumMod val="75000"/>
                </a:schemeClr>
              </a:buClr>
              <a:buSzPct val="100000"/>
              <a:buFont typeface="+mj-lt"/>
              <a:buAutoNum type="arabicPeriod"/>
            </a:pPr>
            <a:r>
              <a:rPr lang="en-US" sz="1600" dirty="0">
                <a:solidFill>
                  <a:srgbClr val="000000"/>
                </a:solidFill>
                <a:latin typeface="Arial" panose="020B0604020202020204" pitchFamily="34" charset="0"/>
                <a:cs typeface="Arial" panose="020B0604020202020204" pitchFamily="34" charset="0"/>
              </a:rPr>
              <a:t>Student PCs </a:t>
            </a:r>
            <a:endParaRPr lang="en-US" sz="1600" dirty="0" smtClean="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0"/>
              </a:spcBef>
              <a:spcAft>
                <a:spcPts val="1013"/>
              </a:spcAft>
              <a:buClr>
                <a:schemeClr val="accent6">
                  <a:lumMod val="75000"/>
                </a:schemeClr>
              </a:buClr>
              <a:buSzPct val="100000"/>
              <a:buFont typeface="+mj-lt"/>
              <a:buAutoNum type="arabicPeriod"/>
            </a:pPr>
            <a:r>
              <a:rPr lang="en-US" sz="1600" dirty="0" smtClean="0">
                <a:solidFill>
                  <a:srgbClr val="000000"/>
                </a:solidFill>
                <a:latin typeface="Arial" panose="020B0604020202020204" pitchFamily="34" charset="0"/>
                <a:cs typeface="Arial" panose="020B0604020202020204" pitchFamily="34" charset="0"/>
              </a:rPr>
              <a:t>If no instructor is available, nearby programs already teaching our courses can help</a:t>
            </a:r>
            <a:endParaRPr lang="en-US" sz="1600" dirty="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0"/>
              </a:spcBef>
              <a:spcAft>
                <a:spcPts val="1013"/>
              </a:spcAft>
              <a:buClr>
                <a:schemeClr val="accent6">
                  <a:lumMod val="75000"/>
                </a:schemeClr>
              </a:buClr>
              <a:buSzPct val="100000"/>
              <a:buFont typeface="+mj-lt"/>
              <a:buAutoNum type="arabicPeriod"/>
            </a:pPr>
            <a:endParaRPr lang="en-US" sz="1600" dirty="0">
              <a:solidFill>
                <a:srgbClr val="000000"/>
              </a:solidFill>
              <a:latin typeface="Arial" panose="020B0604020202020204" pitchFamily="34" charset="0"/>
              <a:cs typeface="Arial" panose="020B0604020202020204" pitchFamily="34" charset="0"/>
            </a:endParaRPr>
          </a:p>
          <a:p>
            <a:pPr marL="339725" indent="-339725">
              <a:lnSpc>
                <a:spcPct val="100000"/>
              </a:lnSpc>
              <a:spcBef>
                <a:spcPts val="0"/>
              </a:spcBef>
              <a:spcAft>
                <a:spcPts val="1013"/>
              </a:spcAft>
              <a:buClr>
                <a:schemeClr val="accent6">
                  <a:lumMod val="75000"/>
                </a:schemeClr>
              </a:buClr>
              <a:buSzPct val="100000"/>
              <a:buFont typeface="+mj-lt"/>
              <a:buAutoNum type="arabicPeriod"/>
            </a:pPr>
            <a:endParaRPr lang="en-US" sz="1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6341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341313"/>
            <a:ext cx="8345488" cy="1007802"/>
          </a:xfrm>
        </p:spPr>
        <p:txBody>
          <a:bodyPr/>
          <a:lstStyle/>
          <a:p>
            <a:pPr algn="ctr">
              <a:lnSpc>
                <a:spcPct val="100000"/>
              </a:lnSpc>
            </a:pPr>
            <a:r>
              <a:rPr lang="en-US" sz="3600" dirty="0" smtClean="0">
                <a:solidFill>
                  <a:srgbClr val="0070C0"/>
                </a:solidFill>
                <a:latin typeface="+mn-lt"/>
              </a:rPr>
              <a:t>Our Course Recommendations </a:t>
            </a:r>
            <a:br>
              <a:rPr lang="en-US" sz="3600" dirty="0" smtClean="0">
                <a:solidFill>
                  <a:srgbClr val="0070C0"/>
                </a:solidFill>
                <a:latin typeface="+mn-lt"/>
              </a:rPr>
            </a:br>
            <a:r>
              <a:rPr lang="en-US" sz="2800" dirty="0" smtClean="0">
                <a:solidFill>
                  <a:schemeClr val="accent6">
                    <a:lumMod val="75000"/>
                  </a:schemeClr>
                </a:solidFill>
                <a:latin typeface="+mn-lt"/>
              </a:rPr>
              <a:t>and Certification Preparation</a:t>
            </a:r>
            <a:endParaRPr lang="en-US" sz="3600" dirty="0">
              <a:solidFill>
                <a:schemeClr val="accent6">
                  <a:lumMod val="75000"/>
                </a:schemeClr>
              </a:solidFill>
              <a:latin typeface="+mn-lt"/>
            </a:endParaRPr>
          </a:p>
        </p:txBody>
      </p:sp>
      <p:sp>
        <p:nvSpPr>
          <p:cNvPr id="2" name="Text Placeholder 1"/>
          <p:cNvSpPr>
            <a:spLocks noGrp="1"/>
          </p:cNvSpPr>
          <p:nvPr>
            <p:ph type="body" sz="quarter" idx="11"/>
          </p:nvPr>
        </p:nvSpPr>
        <p:spPr/>
        <p:txBody>
          <a:bodyPr/>
          <a:lstStyle/>
          <a:p>
            <a:r>
              <a:rPr lang="en-US" dirty="0" smtClean="0"/>
              <a:t>IT Essentials</a:t>
            </a:r>
          </a:p>
        </p:txBody>
      </p:sp>
      <p:sp>
        <p:nvSpPr>
          <p:cNvPr id="3" name="Text Placeholder 2"/>
          <p:cNvSpPr>
            <a:spLocks noGrp="1"/>
          </p:cNvSpPr>
          <p:nvPr>
            <p:ph type="body" sz="quarter" idx="12"/>
          </p:nvPr>
        </p:nvSpPr>
        <p:spPr/>
        <p:txBody>
          <a:bodyPr/>
          <a:lstStyle/>
          <a:p>
            <a:r>
              <a:rPr lang="en-US" dirty="0" smtClean="0"/>
              <a:t>CCNA 1</a:t>
            </a:r>
            <a:endParaRPr lang="en-US" dirty="0"/>
          </a:p>
        </p:txBody>
      </p:sp>
      <p:sp>
        <p:nvSpPr>
          <p:cNvPr id="5" name="Text Placeholder 4"/>
          <p:cNvSpPr>
            <a:spLocks noGrp="1"/>
          </p:cNvSpPr>
          <p:nvPr>
            <p:ph type="body" sz="quarter" idx="13"/>
          </p:nvPr>
        </p:nvSpPr>
        <p:spPr/>
        <p:txBody>
          <a:bodyPr/>
          <a:lstStyle/>
          <a:p>
            <a:r>
              <a:rPr lang="en-US" dirty="0" smtClean="0"/>
              <a:t>CCNA 2</a:t>
            </a:r>
            <a:endParaRPr lang="en-US" dirty="0"/>
          </a:p>
        </p:txBody>
      </p:sp>
      <p:pic>
        <p:nvPicPr>
          <p:cNvPr id="11" name="Picture Placeholder 10"/>
          <p:cNvPicPr>
            <a:picLocks noGrp="1" noChangeAspect="1"/>
          </p:cNvPicPr>
          <p:nvPr>
            <p:ph type="pic" sz="quarter" idx="14"/>
          </p:nvPr>
        </p:nvPicPr>
        <p:blipFill>
          <a:blip r:embed="rId3">
            <a:extLst>
              <a:ext uri="{28A0092B-C50C-407E-A947-70E740481C1C}">
                <a14:useLocalDpi xmlns:a14="http://schemas.microsoft.com/office/drawing/2010/main"/>
              </a:ext>
            </a:extLst>
          </a:blip>
          <a:stretch>
            <a:fillRect/>
          </a:stretch>
        </p:blipFill>
        <p:spPr>
          <a:xfrm rot="10800000">
            <a:off x="1520825" y="2143029"/>
            <a:ext cx="788988" cy="788988"/>
          </a:xfrm>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a:ext>
            </a:extLst>
          </a:blip>
          <a:srcRect/>
          <a:stretch>
            <a:fillRect/>
          </a:stretch>
        </p:blipFill>
        <p:spPr/>
      </p:pic>
      <p:pic>
        <p:nvPicPr>
          <p:cNvPr id="10" name="Picture Placeholder 9"/>
          <p:cNvPicPr>
            <a:picLocks noGrp="1" noChangeAspect="1"/>
          </p:cNvPicPr>
          <p:nvPr>
            <p:ph type="pic" sz="quarter" idx="16"/>
          </p:nvPr>
        </p:nvPicPr>
        <p:blipFill>
          <a:blip r:embed="rId4">
            <a:extLst>
              <a:ext uri="{28A0092B-C50C-407E-A947-70E740481C1C}">
                <a14:useLocalDpi xmlns:a14="http://schemas.microsoft.com/office/drawing/2010/main"/>
              </a:ext>
            </a:extLst>
          </a:blip>
          <a:srcRect/>
          <a:stretch>
            <a:fillRect/>
          </a:stretch>
        </p:blipFill>
        <p:spPr>
          <a:xfrm>
            <a:off x="6841860" y="2143029"/>
            <a:ext cx="788988" cy="788988"/>
          </a:xfrm>
        </p:spPr>
      </p:pic>
      <p:sp>
        <p:nvSpPr>
          <p:cNvPr id="12" name="Text Placeholder 1"/>
          <p:cNvSpPr txBox="1">
            <a:spLocks/>
          </p:cNvSpPr>
          <p:nvPr/>
        </p:nvSpPr>
        <p:spPr>
          <a:xfrm>
            <a:off x="777485" y="4001896"/>
            <a:ext cx="2292136" cy="603661"/>
          </a:xfrm>
          <a:prstGeom prst="rect">
            <a:avLst/>
          </a:prstGeom>
        </p:spPr>
        <p:txBody>
          <a:bodyPr lIns="91420" tIns="45710" rIns="91420" bIns="45710" anchor="ctr" anchorCtr="0">
            <a:noAutofit/>
          </a:bodyPr>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2000" b="0" i="0" kern="1200" baseline="0">
                <a:solidFill>
                  <a:srgbClr val="FFFFFF"/>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b="0" i="0" kern="1200">
                <a:solidFill>
                  <a:srgbClr val="FFFFFF"/>
                </a:solidFill>
                <a:latin typeface="CiscoSans ExtraLight"/>
                <a:ea typeface="ＭＳ Ｐゴシック" charset="0"/>
                <a:cs typeface="CiscoSans ExtraLight"/>
              </a:defRPr>
            </a:lvl2pPr>
            <a:lvl3pPr marL="431800" indent="-169863" algn="l" defTabSz="684213" rtl="0" eaLnBrk="1" fontAlgn="base" hangingPunct="1">
              <a:lnSpc>
                <a:spcPct val="95000"/>
              </a:lnSpc>
              <a:spcBef>
                <a:spcPts val="625"/>
              </a:spcBef>
              <a:spcAft>
                <a:spcPct val="0"/>
              </a:spcAft>
              <a:buFont typeface="Arial" charset="0"/>
              <a:buChar char="•"/>
              <a:defRPr lang="en-US" sz="1200" b="0" i="0" kern="1200">
                <a:solidFill>
                  <a:srgbClr val="FFFFFF"/>
                </a:solidFill>
                <a:latin typeface="CiscoSans ExtraLight"/>
                <a:ea typeface="ＭＳ Ｐゴシック" charset="0"/>
                <a:cs typeface="CiscoSans ExtraLight"/>
              </a:defRPr>
            </a:lvl3pPr>
            <a:lvl4pPr marL="503238" indent="-169863" algn="l" defTabSz="684213" rtl="0" eaLnBrk="1" fontAlgn="base" hangingPunct="1">
              <a:lnSpc>
                <a:spcPct val="95000"/>
              </a:lnSpc>
              <a:spcBef>
                <a:spcPts val="625"/>
              </a:spcBef>
              <a:spcAft>
                <a:spcPct val="0"/>
              </a:spcAft>
              <a:buFont typeface="Arial" charset="0"/>
              <a:buChar char="•"/>
              <a:defRPr lang="en-US" sz="1100" b="0" i="0" kern="1200">
                <a:solidFill>
                  <a:srgbClr val="FFFFFF"/>
                </a:solidFill>
                <a:latin typeface="CiscoSans ExtraLight"/>
                <a:ea typeface="ＭＳ Ｐゴシック" charset="0"/>
                <a:cs typeface="CiscoSans ExtraLight"/>
              </a:defRPr>
            </a:lvl4pPr>
            <a:lvl5pPr marL="574675" indent="-169863" algn="l" defTabSz="684213" rtl="0" eaLnBrk="1" fontAlgn="base" hangingPunct="1">
              <a:lnSpc>
                <a:spcPct val="95000"/>
              </a:lnSpc>
              <a:spcBef>
                <a:spcPts val="625"/>
              </a:spcBef>
              <a:spcAft>
                <a:spcPct val="0"/>
              </a:spcAft>
              <a:buFont typeface="Arial" charset="0"/>
              <a:buChar char="•"/>
              <a:defRPr lang="en-US" sz="1100" b="0" i="0" kern="1200">
                <a:solidFill>
                  <a:srgbClr val="FFFFFF"/>
                </a:solidFill>
                <a:latin typeface="CiscoSans ExtraLigh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solidFill>
                  <a:srgbClr val="000000"/>
                </a:solidFill>
              </a:rPr>
              <a:t>A+ Certification</a:t>
            </a:r>
          </a:p>
        </p:txBody>
      </p:sp>
      <p:sp>
        <p:nvSpPr>
          <p:cNvPr id="14" name="Text Placeholder 4"/>
          <p:cNvSpPr txBox="1">
            <a:spLocks/>
          </p:cNvSpPr>
          <p:nvPr/>
        </p:nvSpPr>
        <p:spPr>
          <a:xfrm>
            <a:off x="3657601" y="3999949"/>
            <a:ext cx="4837369" cy="603661"/>
          </a:xfrm>
          <a:prstGeom prst="rect">
            <a:avLst/>
          </a:prstGeom>
        </p:spPr>
        <p:txBody>
          <a:bodyPr lIns="91420" tIns="45710" rIns="91420" bIns="45710" anchor="ctr" anchorCtr="0">
            <a:noAutofit/>
          </a:bodyPr>
          <a:lstStyle>
            <a:lvl1pPr marL="0" indent="0" algn="ctr" defTabSz="684213" rtl="0" eaLnBrk="1" fontAlgn="base" hangingPunct="1">
              <a:lnSpc>
                <a:spcPct val="95000"/>
              </a:lnSpc>
              <a:spcBef>
                <a:spcPts val="1075"/>
              </a:spcBef>
              <a:spcAft>
                <a:spcPct val="0"/>
              </a:spcAft>
              <a:buClr>
                <a:schemeClr val="tx2"/>
              </a:buClr>
              <a:buSzPct val="90000"/>
              <a:buFont typeface="Arial" charset="0"/>
              <a:buNone/>
              <a:defRPr lang="en-US" sz="2000" b="0" i="0" kern="1200" baseline="0">
                <a:solidFill>
                  <a:srgbClr val="FFFFFF"/>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b="0" i="0" kern="1200">
                <a:solidFill>
                  <a:srgbClr val="FFFFFF"/>
                </a:solidFill>
                <a:latin typeface="CiscoSans ExtraLight"/>
                <a:ea typeface="ＭＳ Ｐゴシック" charset="0"/>
                <a:cs typeface="CiscoSans ExtraLight"/>
              </a:defRPr>
            </a:lvl2pPr>
            <a:lvl3pPr marL="431800" indent="-169863" algn="l" defTabSz="684213" rtl="0" eaLnBrk="1" fontAlgn="base" hangingPunct="1">
              <a:lnSpc>
                <a:spcPct val="95000"/>
              </a:lnSpc>
              <a:spcBef>
                <a:spcPts val="625"/>
              </a:spcBef>
              <a:spcAft>
                <a:spcPct val="0"/>
              </a:spcAft>
              <a:buFont typeface="Arial" charset="0"/>
              <a:buChar char="•"/>
              <a:defRPr lang="en-US" sz="1200" b="0" i="0" kern="1200">
                <a:solidFill>
                  <a:srgbClr val="FFFFFF"/>
                </a:solidFill>
                <a:latin typeface="CiscoSans ExtraLight"/>
                <a:ea typeface="ＭＳ Ｐゴシック" charset="0"/>
                <a:cs typeface="CiscoSans ExtraLight"/>
              </a:defRPr>
            </a:lvl3pPr>
            <a:lvl4pPr marL="503238" indent="-169863" algn="l" defTabSz="684213" rtl="0" eaLnBrk="1" fontAlgn="base" hangingPunct="1">
              <a:lnSpc>
                <a:spcPct val="95000"/>
              </a:lnSpc>
              <a:spcBef>
                <a:spcPts val="625"/>
              </a:spcBef>
              <a:spcAft>
                <a:spcPct val="0"/>
              </a:spcAft>
              <a:buFont typeface="Arial" charset="0"/>
              <a:buChar char="•"/>
              <a:defRPr lang="en-US" sz="1100" b="0" i="0" kern="1200">
                <a:solidFill>
                  <a:srgbClr val="FFFFFF"/>
                </a:solidFill>
                <a:latin typeface="CiscoSans ExtraLight"/>
                <a:ea typeface="ＭＳ Ｐゴシック" charset="0"/>
                <a:cs typeface="CiscoSans ExtraLight"/>
              </a:defRPr>
            </a:lvl4pPr>
            <a:lvl5pPr marL="574675" indent="-169863" algn="l" defTabSz="684213" rtl="0" eaLnBrk="1" fontAlgn="base" hangingPunct="1">
              <a:lnSpc>
                <a:spcPct val="95000"/>
              </a:lnSpc>
              <a:spcBef>
                <a:spcPts val="625"/>
              </a:spcBef>
              <a:spcAft>
                <a:spcPct val="0"/>
              </a:spcAft>
              <a:buFont typeface="Arial" charset="0"/>
              <a:buChar char="•"/>
              <a:defRPr lang="en-US" sz="1100" b="0" i="0" kern="1200">
                <a:solidFill>
                  <a:srgbClr val="FFFFFF"/>
                </a:solidFill>
                <a:latin typeface="CiscoSans ExtraLight"/>
                <a:ea typeface="ＭＳ Ｐゴシック" charset="0"/>
                <a:cs typeface="CiscoSans ExtraLight"/>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solidFill>
                  <a:srgbClr val="000000"/>
                </a:solidFill>
              </a:rPr>
              <a:t>CCENT Certification (together)</a:t>
            </a:r>
            <a:endParaRPr lang="en-US" dirty="0">
              <a:solidFill>
                <a:srgbClr val="000000"/>
              </a:solidFill>
            </a:endParaRPr>
          </a:p>
        </p:txBody>
      </p:sp>
    </p:spTree>
    <p:extLst>
      <p:ext uri="{BB962C8B-B14F-4D97-AF65-F5344CB8AC3E}">
        <p14:creationId xmlns:p14="http://schemas.microsoft.com/office/powerpoint/2010/main" val="21854801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Presentation1">
  <a:themeElements>
    <a:clrScheme name="2015 Digital Theme">
      <a:dk1>
        <a:srgbClr val="58595B"/>
      </a:dk1>
      <a:lt1>
        <a:srgbClr val="FFFFFF"/>
      </a:lt1>
      <a:dk2>
        <a:srgbClr val="858688"/>
      </a:dk2>
      <a:lt2>
        <a:srgbClr val="FFFFFF"/>
      </a:lt2>
      <a:accent1>
        <a:srgbClr val="004BAF"/>
      </a:accent1>
      <a:accent2>
        <a:srgbClr val="097DBC"/>
      </a:accent2>
      <a:accent3>
        <a:srgbClr val="049FD9"/>
      </a:accent3>
      <a:accent4>
        <a:srgbClr val="64BBE3"/>
      </a:accent4>
      <a:accent5>
        <a:srgbClr val="C4D6ED"/>
      </a:accent5>
      <a:accent6>
        <a:srgbClr val="ABC233"/>
      </a:accent6>
      <a:hlink>
        <a:srgbClr val="049FD9"/>
      </a:hlink>
      <a:folHlink>
        <a:srgbClr val="8586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Blue theme 2016 16x9</Template>
  <TotalTime>33224</TotalTime>
  <Words>3034</Words>
  <Application>Microsoft Office PowerPoint</Application>
  <PresentationFormat>On-screen Show (16:9)</PresentationFormat>
  <Paragraphs>346</Paragraphs>
  <Slides>26</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MS PGothic</vt:lpstr>
      <vt:lpstr>MS PGothic</vt:lpstr>
      <vt:lpstr>Arial</vt:lpstr>
      <vt:lpstr>Arial Unicode MS</vt:lpstr>
      <vt:lpstr>Broadway</vt:lpstr>
      <vt:lpstr>Calibri</vt:lpstr>
      <vt:lpstr>Ciscolight</vt:lpstr>
      <vt:lpstr>CiscoSans</vt:lpstr>
      <vt:lpstr>CiscoSans ExtraLight</vt:lpstr>
      <vt:lpstr>CiscoSans Thin</vt:lpstr>
      <vt:lpstr>Times New Roman</vt:lpstr>
      <vt:lpstr>Wingdings</vt:lpstr>
      <vt:lpstr>Presentation1</vt:lpstr>
      <vt:lpstr>PowerPoint Presentation</vt:lpstr>
      <vt:lpstr>Agenda</vt:lpstr>
      <vt:lpstr>Networking Academy Delivers ICT Knowledge and Hands-on Practice</vt:lpstr>
      <vt:lpstr>Worldwide Leader in ICT Education and Training</vt:lpstr>
      <vt:lpstr>National and Regional Impact Data</vt:lpstr>
      <vt:lpstr>ICT Job Projections</vt:lpstr>
      <vt:lpstr>PowerPoint Presentation</vt:lpstr>
      <vt:lpstr>PowerPoint Presentation</vt:lpstr>
      <vt:lpstr>Our Course Recommendations  and Certification Preparation</vt:lpstr>
      <vt:lpstr>IT Essentials</vt:lpstr>
      <vt:lpstr>CCNA Routing and Switching Courses (1-4)</vt:lpstr>
      <vt:lpstr>CCNA R&amp;S 1: Introduction to Networks</vt:lpstr>
      <vt:lpstr>CCNA R&amp;S 2: Routing and Switching Essentials</vt:lpstr>
      <vt:lpstr>Certification Alignment for NetAcad Courses</vt:lpstr>
      <vt:lpstr>Steps to Teach ITE and CCNA 1 &amp; 2</vt:lpstr>
      <vt:lpstr>PowerPoint Presentation</vt:lpstr>
      <vt:lpstr>Program Success: USA Colorado</vt:lpstr>
      <vt:lpstr>Program Success: USA Massachusetts</vt:lpstr>
      <vt:lpstr>Program Success: USA Minnesota</vt:lpstr>
      <vt:lpstr>Program Success: USA New Jersey</vt:lpstr>
      <vt:lpstr>Program Success: BRAZIL</vt:lpstr>
      <vt:lpstr>Program Success: ECUADOR Ministerio de Justicia</vt:lpstr>
      <vt:lpstr>Program Success: ITALY</vt:lpstr>
      <vt:lpstr>Program Success: NIGERIA Prisons Service</vt:lpstr>
      <vt:lpstr>Program Success: UNITED KINGDOM</vt:lpstr>
      <vt:lpstr>PowerPoint Presentation</vt:lpstr>
    </vt:vector>
  </TitlesOfParts>
  <Company>Carol Hausmann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Learning Experience@NetAcad</dc:title>
  <dc:creator>Ryan Muta</dc:creator>
  <cp:lastModifiedBy>Jen Miller -X (jenmill - INLEA CORPORATION at Cisco)</cp:lastModifiedBy>
  <cp:revision>956</cp:revision>
  <dcterms:created xsi:type="dcterms:W3CDTF">2016-05-16T21:46:51Z</dcterms:created>
  <dcterms:modified xsi:type="dcterms:W3CDTF">2017-04-28T23:36:05Z</dcterms:modified>
</cp:coreProperties>
</file>